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7" r:id="rId2"/>
    <p:sldId id="258" r:id="rId3"/>
    <p:sldId id="256" r:id="rId4"/>
    <p:sldId id="1053" r:id="rId5"/>
    <p:sldId id="1055" r:id="rId6"/>
    <p:sldId id="259" r:id="rId7"/>
    <p:sldId id="263" r:id="rId8"/>
    <p:sldId id="1056" r:id="rId9"/>
    <p:sldId id="265"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91FD"/>
    <a:srgbClr val="E8DDEF"/>
    <a:srgbClr val="F5E8F8"/>
    <a:srgbClr val="EDDDF3"/>
    <a:srgbClr val="A1DAFD"/>
    <a:srgbClr val="FFF1D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70" autoAdjust="0"/>
    <p:restoredTop sz="94660"/>
  </p:normalViewPr>
  <p:slideViewPr>
    <p:cSldViewPr snapToGrid="0" showGuides="1">
      <p:cViewPr varScale="1">
        <p:scale>
          <a:sx n="82" d="100"/>
          <a:sy n="82" d="100"/>
        </p:scale>
        <p:origin x="538" y="72"/>
      </p:cViewPr>
      <p:guideLst>
        <p:guide orient="horz" pos="2136"/>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C5B1F2-F32C-46DA-9E60-CEC99BAF55A4}" type="datetimeFigureOut">
              <a:rPr lang="en-IN" smtClean="0"/>
              <a:t>12-01-2024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41F9B3-D962-46B8-A047-A9FD4615C3FC}" type="slidenum">
              <a:rPr lang="en-IN" smtClean="0"/>
              <a:t>‹#›</a:t>
            </a:fld>
            <a:endParaRPr lang="en-IN"/>
          </a:p>
        </p:txBody>
      </p:sp>
    </p:spTree>
    <p:extLst>
      <p:ext uri="{BB962C8B-B14F-4D97-AF65-F5344CB8AC3E}">
        <p14:creationId xmlns:p14="http://schemas.microsoft.com/office/powerpoint/2010/main" val="3271928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928367690d_0_2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928367690d_0_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B13AD-372B-0949-AA12-8808C5E0E8A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E516072-642D-D5B4-0523-BD53D92C13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6FE7E78-0CEB-30D4-A24C-2A8ADA64F2E4}"/>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5" name="Footer Placeholder 4">
            <a:extLst>
              <a:ext uri="{FF2B5EF4-FFF2-40B4-BE49-F238E27FC236}">
                <a16:creationId xmlns:a16="http://schemas.microsoft.com/office/drawing/2014/main" id="{8356C82B-EEA8-0BB2-0FE8-4221869C8B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E0C908-323E-6419-5EDD-725BBDFBC8CD}"/>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342446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13FC9-A311-AE1D-EC8D-3C75EEEDBF0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C57EAF-DE15-242D-B7AC-C005526B7A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045CF6-1722-12EE-96AC-FE39288C305C}"/>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5" name="Footer Placeholder 4">
            <a:extLst>
              <a:ext uri="{FF2B5EF4-FFF2-40B4-BE49-F238E27FC236}">
                <a16:creationId xmlns:a16="http://schemas.microsoft.com/office/drawing/2014/main" id="{FB8D1D58-ECB8-DB2E-D804-9C41BC3DD4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CC4E5D-438B-1AAE-F641-5B97B23CB85B}"/>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4202368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C05EBF-5509-CE9E-CC50-4EEBFAA6D4F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2B482F2-5843-F2F0-84D9-F35A3685287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3AAC66-2534-BA2D-565E-71D8711ED4F3}"/>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5" name="Footer Placeholder 4">
            <a:extLst>
              <a:ext uri="{FF2B5EF4-FFF2-40B4-BE49-F238E27FC236}">
                <a16:creationId xmlns:a16="http://schemas.microsoft.com/office/drawing/2014/main" id="{9CF947B2-F134-CE79-0B94-EDBE47C211C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D3FA1D5-3011-F217-4C2D-293DFFD813C5}"/>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942101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1_Title only">
    <p:spTree>
      <p:nvGrpSpPr>
        <p:cNvPr id="1" name="Shape 23"/>
        <p:cNvGrpSpPr/>
        <p:nvPr/>
      </p:nvGrpSpPr>
      <p:grpSpPr>
        <a:xfrm>
          <a:off x="0" y="0"/>
          <a:ext cx="0" cy="0"/>
          <a:chOff x="0" y="0"/>
          <a:chExt cx="0" cy="0"/>
        </a:xfrm>
      </p:grpSpPr>
      <p:sp>
        <p:nvSpPr>
          <p:cNvPr id="24" name="Google Shape;24;p6"/>
          <p:cNvSpPr txBox="1"/>
          <p:nvPr/>
        </p:nvSpPr>
        <p:spPr>
          <a:xfrm>
            <a:off x="2986700" y="563133"/>
            <a:ext cx="6218800" cy="6416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 sz="3733">
                <a:latin typeface="Fira Sans Extra Condensed Medium"/>
                <a:ea typeface="Fira Sans Extra Condensed Medium"/>
                <a:cs typeface="Fira Sans Extra Condensed Medium"/>
                <a:sym typeface="Fira Sans Extra Condensed Medium"/>
              </a:rPr>
              <a:t>Human Resource Infographics</a:t>
            </a:r>
            <a:endParaRPr sz="3733">
              <a:latin typeface="Fira Sans Extra Condensed Medium"/>
              <a:ea typeface="Fira Sans Extra Condensed Medium"/>
              <a:cs typeface="Fira Sans Extra Condensed Medium"/>
              <a:sym typeface="Fira Sans Extra Condensed Medium"/>
            </a:endParaRPr>
          </a:p>
        </p:txBody>
      </p:sp>
    </p:spTree>
    <p:extLst>
      <p:ext uri="{BB962C8B-B14F-4D97-AF65-F5344CB8AC3E}">
        <p14:creationId xmlns:p14="http://schemas.microsoft.com/office/powerpoint/2010/main" val="1690544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3DAC9-D025-CFE2-98A3-DFA4366D06D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A7BD21-6CDA-17B7-76F4-7EB4528C0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2344A9-ADC2-0C87-4CEE-6367E55F7E1D}"/>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5" name="Footer Placeholder 4">
            <a:extLst>
              <a:ext uri="{FF2B5EF4-FFF2-40B4-BE49-F238E27FC236}">
                <a16:creationId xmlns:a16="http://schemas.microsoft.com/office/drawing/2014/main" id="{E69E955F-04FC-D9B6-189B-51A55ED88C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AD33B47-3ECF-9AAB-A9A3-E8B8E1B9B7CF}"/>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2327523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FBD5F-99B6-540D-DAC0-F2EF65155E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A9E5535-8C82-1574-C766-B048874CC0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E7ED1AE-231E-2155-0D91-D01ABA5C14A6}"/>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5" name="Footer Placeholder 4">
            <a:extLst>
              <a:ext uri="{FF2B5EF4-FFF2-40B4-BE49-F238E27FC236}">
                <a16:creationId xmlns:a16="http://schemas.microsoft.com/office/drawing/2014/main" id="{BA19E915-17AB-0EA5-59FE-7E4DA433A54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ECC8AA-1264-737F-1192-57A0701A9A77}"/>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2039066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81282-0809-1C4F-390B-45DA140D655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636948B-4B26-BC9E-19E2-F96EB0F644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C0A07F1-BC6D-D4C6-7DED-2AA99D6B1B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545A6D2-B62A-4358-B6E0-3F573AE5A8BF}"/>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6" name="Footer Placeholder 5">
            <a:extLst>
              <a:ext uri="{FF2B5EF4-FFF2-40B4-BE49-F238E27FC236}">
                <a16:creationId xmlns:a16="http://schemas.microsoft.com/office/drawing/2014/main" id="{CD4E24A8-A4EC-FD58-D5E9-33A2FFB3AE7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F4A391C-12FE-BE75-5318-DC9DE282EC7A}"/>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41943637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C99FA-1EBF-9920-BC7D-B791CE2040F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B6ADECB-8CDE-7558-7838-4479FC66F3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A18D28-2B7D-CD4A-44C7-42BD2FFF109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463B2ED-CD4E-2749-2267-0EB0A4BDF3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A9A4162-F027-E4E3-8815-E675FAAE73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510FCEB-B04D-CD9A-DAAB-2B2E95604C72}"/>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8" name="Footer Placeholder 7">
            <a:extLst>
              <a:ext uri="{FF2B5EF4-FFF2-40B4-BE49-F238E27FC236}">
                <a16:creationId xmlns:a16="http://schemas.microsoft.com/office/drawing/2014/main" id="{425BE761-DBC5-1AA5-2177-677BCAE58A4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18D0E30-DE9B-B639-53F6-E76808C34A85}"/>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3397138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45BA7-E3F2-F11E-105E-D9D778563C2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6D87FEB-8D12-416E-058A-DA104AA75380}"/>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4" name="Footer Placeholder 3">
            <a:extLst>
              <a:ext uri="{FF2B5EF4-FFF2-40B4-BE49-F238E27FC236}">
                <a16:creationId xmlns:a16="http://schemas.microsoft.com/office/drawing/2014/main" id="{2DCE4E24-94E3-DA59-4C61-BCB80929D82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E90FECD-5542-26F4-2656-752AEC6996A3}"/>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1607813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34F614-4A58-9B78-23A2-A7DF237D75C7}"/>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3" name="Footer Placeholder 2">
            <a:extLst>
              <a:ext uri="{FF2B5EF4-FFF2-40B4-BE49-F238E27FC236}">
                <a16:creationId xmlns:a16="http://schemas.microsoft.com/office/drawing/2014/main" id="{8BC893C9-D900-26C9-A21A-CEF1631933A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A1BA299-278C-797D-B662-3415ED42F6A2}"/>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59621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7B576-ED79-38DF-1C8B-031430534B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2719DB1-2238-2C04-4BD6-5254EA0D21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CC3C329-5D4C-460C-575B-93F97A6925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8AE4C3-B431-C2AE-E31F-69A4EBA218D1}"/>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6" name="Footer Placeholder 5">
            <a:extLst>
              <a:ext uri="{FF2B5EF4-FFF2-40B4-BE49-F238E27FC236}">
                <a16:creationId xmlns:a16="http://schemas.microsoft.com/office/drawing/2014/main" id="{F10F2336-2373-4AA5-8562-90EE597814D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1FF200-C920-B7F0-175D-7A674A61C26F}"/>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3973052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2F1AB-DAD7-9EC8-714F-7A11F38D49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5508DBC-9D88-D899-A9E8-604ABE63C2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B8AADB8-026A-21D6-45C8-587A089AC4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C1EF1C-5083-3E52-9797-17348DD51D15}"/>
              </a:ext>
            </a:extLst>
          </p:cNvPr>
          <p:cNvSpPr>
            <a:spLocks noGrp="1"/>
          </p:cNvSpPr>
          <p:nvPr>
            <p:ph type="dt" sz="half" idx="10"/>
          </p:nvPr>
        </p:nvSpPr>
        <p:spPr/>
        <p:txBody>
          <a:bodyPr/>
          <a:lstStyle/>
          <a:p>
            <a:fld id="{7668EE45-373B-4271-AE60-85B595DF007D}" type="datetimeFigureOut">
              <a:rPr lang="en-IN" smtClean="0"/>
              <a:t>12-01-2024</a:t>
            </a:fld>
            <a:endParaRPr lang="en-IN"/>
          </a:p>
        </p:txBody>
      </p:sp>
      <p:sp>
        <p:nvSpPr>
          <p:cNvPr id="6" name="Footer Placeholder 5">
            <a:extLst>
              <a:ext uri="{FF2B5EF4-FFF2-40B4-BE49-F238E27FC236}">
                <a16:creationId xmlns:a16="http://schemas.microsoft.com/office/drawing/2014/main" id="{16FD20FE-C8BC-FADF-1592-6240D91E19A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D34C2D-489B-A1E5-7320-CE466BFD2786}"/>
              </a:ext>
            </a:extLst>
          </p:cNvPr>
          <p:cNvSpPr>
            <a:spLocks noGrp="1"/>
          </p:cNvSpPr>
          <p:nvPr>
            <p:ph type="sldNum" sz="quarter" idx="12"/>
          </p:nvPr>
        </p:nvSpPr>
        <p:spPr/>
        <p:txBody>
          <a:bodyPr/>
          <a:lstStyle/>
          <a:p>
            <a:fld id="{D3B2C559-896C-4090-B88B-F0B55AA571CA}" type="slidenum">
              <a:rPr lang="en-IN" smtClean="0"/>
              <a:t>‹#›</a:t>
            </a:fld>
            <a:endParaRPr lang="en-IN"/>
          </a:p>
        </p:txBody>
      </p:sp>
    </p:spTree>
    <p:extLst>
      <p:ext uri="{BB962C8B-B14F-4D97-AF65-F5344CB8AC3E}">
        <p14:creationId xmlns:p14="http://schemas.microsoft.com/office/powerpoint/2010/main" val="3575366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1A8AAE-AF99-639B-1CB6-C10F394FDC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39AF989-9C32-36CF-CFE0-F66479ECE4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DC222C-9848-0CB5-B023-8E61A430B8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68EE45-373B-4271-AE60-85B595DF007D}" type="datetimeFigureOut">
              <a:rPr lang="en-IN" smtClean="0"/>
              <a:t>12-01-2024</a:t>
            </a:fld>
            <a:endParaRPr lang="en-IN"/>
          </a:p>
        </p:txBody>
      </p:sp>
      <p:sp>
        <p:nvSpPr>
          <p:cNvPr id="5" name="Footer Placeholder 4">
            <a:extLst>
              <a:ext uri="{FF2B5EF4-FFF2-40B4-BE49-F238E27FC236}">
                <a16:creationId xmlns:a16="http://schemas.microsoft.com/office/drawing/2014/main" id="{C3EF5520-3280-A166-BB56-7700E059E2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2DD5766-FAC3-3C74-E084-15EC5EEFC7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B2C559-896C-4090-B88B-F0B55AA571CA}" type="slidenum">
              <a:rPr lang="en-IN" smtClean="0"/>
              <a:t>‹#›</a:t>
            </a:fld>
            <a:endParaRPr lang="en-IN"/>
          </a:p>
        </p:txBody>
      </p:sp>
    </p:spTree>
    <p:extLst>
      <p:ext uri="{BB962C8B-B14F-4D97-AF65-F5344CB8AC3E}">
        <p14:creationId xmlns:p14="http://schemas.microsoft.com/office/powerpoint/2010/main" val="1291559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Freeform: Shape 273">
            <a:extLst>
              <a:ext uri="{FF2B5EF4-FFF2-40B4-BE49-F238E27FC236}">
                <a16:creationId xmlns:a16="http://schemas.microsoft.com/office/drawing/2014/main" id="{12BCC760-4BA9-6129-6D12-32A40E2A2394}"/>
              </a:ext>
            </a:extLst>
          </p:cNvPr>
          <p:cNvSpPr/>
          <p:nvPr/>
        </p:nvSpPr>
        <p:spPr>
          <a:xfrm>
            <a:off x="0" y="0"/>
            <a:ext cx="2949940" cy="3089244"/>
          </a:xfrm>
          <a:custGeom>
            <a:avLst/>
            <a:gdLst>
              <a:gd name="connsiteX0" fmla="*/ 0 w 2949940"/>
              <a:gd name="connsiteY0" fmla="*/ 0 h 3089244"/>
              <a:gd name="connsiteX1" fmla="*/ 2767834 w 2949940"/>
              <a:gd name="connsiteY1" fmla="*/ 0 h 3089244"/>
              <a:gd name="connsiteX2" fmla="*/ 2775698 w 2949940"/>
              <a:gd name="connsiteY2" fmla="*/ 13976 h 3089244"/>
              <a:gd name="connsiteX3" fmla="*/ 2145524 w 2949940"/>
              <a:gd name="connsiteY3" fmla="*/ 1832025 h 3089244"/>
              <a:gd name="connsiteX4" fmla="*/ 133055 w 2949940"/>
              <a:gd name="connsiteY4" fmla="*/ 2969955 h 3089244"/>
              <a:gd name="connsiteX5" fmla="*/ 0 w 2949940"/>
              <a:gd name="connsiteY5" fmla="*/ 3089244 h 308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9940" h="3089244">
                <a:moveTo>
                  <a:pt x="0" y="0"/>
                </a:moveTo>
                <a:lnTo>
                  <a:pt x="2767834" y="0"/>
                </a:lnTo>
                <a:lnTo>
                  <a:pt x="2775698" y="13976"/>
                </a:lnTo>
                <a:cubicBezTo>
                  <a:pt x="3188504" y="816712"/>
                  <a:pt x="2823526" y="1596222"/>
                  <a:pt x="2145524" y="1832025"/>
                </a:cubicBezTo>
                <a:cubicBezTo>
                  <a:pt x="1196322" y="2162150"/>
                  <a:pt x="957345" y="2239660"/>
                  <a:pt x="133055" y="2969955"/>
                </a:cubicBezTo>
                <a:lnTo>
                  <a:pt x="0" y="3089244"/>
                </a:lnTo>
                <a:close/>
              </a:path>
            </a:pathLst>
          </a:custGeom>
          <a:solidFill>
            <a:schemeClr val="accent3">
              <a:lumMod val="20000"/>
              <a:lumOff val="80000"/>
            </a:schemeClr>
          </a:solidFill>
          <a:ln w="9525" cap="flat">
            <a:noFill/>
            <a:prstDash val="solid"/>
            <a:miter/>
          </a:ln>
        </p:spPr>
        <p:txBody>
          <a:bodyPr rtlCol="0" anchor="ctr"/>
          <a:lstStyle/>
          <a:p>
            <a:endParaRPr lang="en-IN"/>
          </a:p>
        </p:txBody>
      </p:sp>
      <p:grpSp>
        <p:nvGrpSpPr>
          <p:cNvPr id="6" name="Graphic 4">
            <a:extLst>
              <a:ext uri="{FF2B5EF4-FFF2-40B4-BE49-F238E27FC236}">
                <a16:creationId xmlns:a16="http://schemas.microsoft.com/office/drawing/2014/main" id="{8E73B1CA-5958-2FE4-A79A-09EC7E1DCFB6}"/>
              </a:ext>
            </a:extLst>
          </p:cNvPr>
          <p:cNvGrpSpPr/>
          <p:nvPr/>
        </p:nvGrpSpPr>
        <p:grpSpPr>
          <a:xfrm>
            <a:off x="4525785" y="1900197"/>
            <a:ext cx="7666215" cy="4957803"/>
            <a:chOff x="4318320" y="1777293"/>
            <a:chExt cx="7666215" cy="4957803"/>
          </a:xfrm>
        </p:grpSpPr>
        <p:grpSp>
          <p:nvGrpSpPr>
            <p:cNvPr id="7" name="Graphic 4">
              <a:extLst>
                <a:ext uri="{FF2B5EF4-FFF2-40B4-BE49-F238E27FC236}">
                  <a16:creationId xmlns:a16="http://schemas.microsoft.com/office/drawing/2014/main" id="{293AED9A-68EA-7776-DC41-0BFEB749AB74}"/>
                </a:ext>
              </a:extLst>
            </p:cNvPr>
            <p:cNvGrpSpPr/>
            <p:nvPr/>
          </p:nvGrpSpPr>
          <p:grpSpPr>
            <a:xfrm>
              <a:off x="4318320" y="1777293"/>
              <a:ext cx="7666215" cy="4957803"/>
              <a:chOff x="4318320" y="1777293"/>
              <a:chExt cx="7666215" cy="4957803"/>
            </a:xfrm>
          </p:grpSpPr>
          <p:sp>
            <p:nvSpPr>
              <p:cNvPr id="8" name="Freeform: Shape 7">
                <a:extLst>
                  <a:ext uri="{FF2B5EF4-FFF2-40B4-BE49-F238E27FC236}">
                    <a16:creationId xmlns:a16="http://schemas.microsoft.com/office/drawing/2014/main" id="{E37C0099-5F72-3839-A8CB-BAA52AD4ABB0}"/>
                  </a:ext>
                </a:extLst>
              </p:cNvPr>
              <p:cNvSpPr/>
              <p:nvPr/>
            </p:nvSpPr>
            <p:spPr>
              <a:xfrm>
                <a:off x="4466680" y="5399214"/>
                <a:ext cx="7517855" cy="1335882"/>
              </a:xfrm>
              <a:custGeom>
                <a:avLst/>
                <a:gdLst>
                  <a:gd name="connsiteX0" fmla="*/ 0 w 8022360"/>
                  <a:gd name="connsiteY0" fmla="*/ 0 h 1335882"/>
                  <a:gd name="connsiteX1" fmla="*/ 8022360 w 8022360"/>
                  <a:gd name="connsiteY1" fmla="*/ 0 h 1335882"/>
                  <a:gd name="connsiteX2" fmla="*/ 8022360 w 8022360"/>
                  <a:gd name="connsiteY2" fmla="*/ 1335883 h 1335882"/>
                  <a:gd name="connsiteX3" fmla="*/ 0 w 8022360"/>
                  <a:gd name="connsiteY3" fmla="*/ 1335883 h 1335882"/>
                </a:gdLst>
                <a:ahLst/>
                <a:cxnLst>
                  <a:cxn ang="0">
                    <a:pos x="connsiteX0" y="connsiteY0"/>
                  </a:cxn>
                  <a:cxn ang="0">
                    <a:pos x="connsiteX1" y="connsiteY1"/>
                  </a:cxn>
                  <a:cxn ang="0">
                    <a:pos x="connsiteX2" y="connsiteY2"/>
                  </a:cxn>
                  <a:cxn ang="0">
                    <a:pos x="connsiteX3" y="connsiteY3"/>
                  </a:cxn>
                </a:cxnLst>
                <a:rect l="l" t="t" r="r" b="b"/>
                <a:pathLst>
                  <a:path w="8022360" h="1335882">
                    <a:moveTo>
                      <a:pt x="0" y="0"/>
                    </a:moveTo>
                    <a:lnTo>
                      <a:pt x="8022360" y="0"/>
                    </a:lnTo>
                    <a:lnTo>
                      <a:pt x="8022360" y="1335883"/>
                    </a:lnTo>
                    <a:lnTo>
                      <a:pt x="0" y="1335883"/>
                    </a:lnTo>
                    <a:close/>
                  </a:path>
                </a:pathLst>
              </a:custGeom>
              <a:solidFill>
                <a:schemeClr val="bg1">
                  <a:lumMod val="95000"/>
                </a:schemeClr>
              </a:solidFill>
              <a:ln w="10693" cap="flat">
                <a:noFill/>
                <a:prstDash val="solid"/>
                <a:miter/>
              </a:ln>
            </p:spPr>
            <p:txBody>
              <a:bodyPr rtlCol="0" anchor="ctr"/>
              <a:lstStyle/>
              <a:p>
                <a:endParaRPr lang="en-IN" dirty="0"/>
              </a:p>
            </p:txBody>
          </p:sp>
          <p:sp>
            <p:nvSpPr>
              <p:cNvPr id="9" name="Freeform: Shape 8">
                <a:extLst>
                  <a:ext uri="{FF2B5EF4-FFF2-40B4-BE49-F238E27FC236}">
                    <a16:creationId xmlns:a16="http://schemas.microsoft.com/office/drawing/2014/main" id="{6600EC96-F712-7C9F-F0B8-2473BD9DD91D}"/>
                  </a:ext>
                </a:extLst>
              </p:cNvPr>
              <p:cNvSpPr/>
              <p:nvPr/>
            </p:nvSpPr>
            <p:spPr>
              <a:xfrm>
                <a:off x="4318320" y="1777293"/>
                <a:ext cx="7666215" cy="3902596"/>
              </a:xfrm>
              <a:custGeom>
                <a:avLst/>
                <a:gdLst>
                  <a:gd name="connsiteX0" fmla="*/ 7615467 w 7666215"/>
                  <a:gd name="connsiteY0" fmla="*/ 3864492 h 3902596"/>
                  <a:gd name="connsiteX1" fmla="*/ 137344 w 7666215"/>
                  <a:gd name="connsiteY1" fmla="*/ 3902572 h 3902596"/>
                  <a:gd name="connsiteX2" fmla="*/ 12944 w 7666215"/>
                  <a:gd name="connsiteY2" fmla="*/ 3489046 h 3902596"/>
                  <a:gd name="connsiteX3" fmla="*/ 11767 w 7666215"/>
                  <a:gd name="connsiteY3" fmla="*/ 3481665 h 3902596"/>
                  <a:gd name="connsiteX4" fmla="*/ 1 w 7666215"/>
                  <a:gd name="connsiteY4" fmla="*/ 3323999 h 3902596"/>
                  <a:gd name="connsiteX5" fmla="*/ 1477185 w 7666215"/>
                  <a:gd name="connsiteY5" fmla="*/ 1368576 h 3902596"/>
                  <a:gd name="connsiteX6" fmla="*/ 4272175 w 7666215"/>
                  <a:gd name="connsiteY6" fmla="*/ 376157 h 3902596"/>
                  <a:gd name="connsiteX7" fmla="*/ 5190040 w 7666215"/>
                  <a:gd name="connsiteY7" fmla="*/ 390384 h 3902596"/>
                  <a:gd name="connsiteX8" fmla="*/ 5223627 w 7666215"/>
                  <a:gd name="connsiteY8" fmla="*/ 382468 h 3902596"/>
                  <a:gd name="connsiteX9" fmla="*/ 5280746 w 7666215"/>
                  <a:gd name="connsiteY9" fmla="*/ 367707 h 3902596"/>
                  <a:gd name="connsiteX10" fmla="*/ 6542931 w 7666215"/>
                  <a:gd name="connsiteY10" fmla="*/ 1353 h 3902596"/>
                  <a:gd name="connsiteX11" fmla="*/ 6633530 w 7666215"/>
                  <a:gd name="connsiteY11" fmla="*/ 11514 h 3902596"/>
                  <a:gd name="connsiteX12" fmla="*/ 6855910 w 7666215"/>
                  <a:gd name="connsiteY12" fmla="*/ 83395 h 3902596"/>
                  <a:gd name="connsiteX13" fmla="*/ 7207931 w 7666215"/>
                  <a:gd name="connsiteY13" fmla="*/ 469645 h 3902596"/>
                  <a:gd name="connsiteX14" fmla="*/ 7218628 w 7666215"/>
                  <a:gd name="connsiteY14" fmla="*/ 537353 h 3902596"/>
                  <a:gd name="connsiteX15" fmla="*/ 6979455 w 7666215"/>
                  <a:gd name="connsiteY15" fmla="*/ 1479927 h 3902596"/>
                  <a:gd name="connsiteX16" fmla="*/ 6965442 w 7666215"/>
                  <a:gd name="connsiteY16" fmla="*/ 1522713 h 3902596"/>
                  <a:gd name="connsiteX17" fmla="*/ 6957313 w 7666215"/>
                  <a:gd name="connsiteY17" fmla="*/ 1548063 h 3902596"/>
                  <a:gd name="connsiteX18" fmla="*/ 7111342 w 7666215"/>
                  <a:gd name="connsiteY18" fmla="*/ 2446567 h 3902596"/>
                  <a:gd name="connsiteX19" fmla="*/ 7652156 w 7666215"/>
                  <a:gd name="connsiteY19" fmla="*/ 3324320 h 3902596"/>
                  <a:gd name="connsiteX20" fmla="*/ 7664457 w 7666215"/>
                  <a:gd name="connsiteY20" fmla="*/ 3442837 h 3902596"/>
                  <a:gd name="connsiteX21" fmla="*/ 7665955 w 7666215"/>
                  <a:gd name="connsiteY21" fmla="*/ 3489046 h 3902596"/>
                  <a:gd name="connsiteX22" fmla="*/ 7615467 w 7666215"/>
                  <a:gd name="connsiteY22" fmla="*/ 3864492 h 390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66215" h="3902596">
                    <a:moveTo>
                      <a:pt x="7615467" y="3864492"/>
                    </a:moveTo>
                    <a:lnTo>
                      <a:pt x="137344" y="3902572"/>
                    </a:lnTo>
                    <a:cubicBezTo>
                      <a:pt x="71560" y="3751323"/>
                      <a:pt x="31449" y="3613767"/>
                      <a:pt x="12944" y="3489046"/>
                    </a:cubicBezTo>
                    <a:cubicBezTo>
                      <a:pt x="12380" y="3486618"/>
                      <a:pt x="11986" y="3484147"/>
                      <a:pt x="11767" y="3481665"/>
                    </a:cubicBezTo>
                    <a:cubicBezTo>
                      <a:pt x="4074" y="3429456"/>
                      <a:pt x="142" y="3376765"/>
                      <a:pt x="1" y="3323999"/>
                    </a:cubicBezTo>
                    <a:cubicBezTo>
                      <a:pt x="-1390" y="2272963"/>
                      <a:pt x="1420173" y="2065452"/>
                      <a:pt x="1477185" y="1368576"/>
                    </a:cubicBezTo>
                    <a:cubicBezTo>
                      <a:pt x="1477185" y="-20468"/>
                      <a:pt x="2758516" y="-166582"/>
                      <a:pt x="4272175" y="376157"/>
                    </a:cubicBezTo>
                    <a:cubicBezTo>
                      <a:pt x="4572094" y="457821"/>
                      <a:pt x="4887736" y="462712"/>
                      <a:pt x="5190040" y="390384"/>
                    </a:cubicBezTo>
                    <a:lnTo>
                      <a:pt x="5223627" y="382468"/>
                    </a:lnTo>
                    <a:cubicBezTo>
                      <a:pt x="5242881" y="377620"/>
                      <a:pt x="5261921" y="372699"/>
                      <a:pt x="5280746" y="367707"/>
                    </a:cubicBezTo>
                    <a:cubicBezTo>
                      <a:pt x="5763692" y="236568"/>
                      <a:pt x="6147910" y="-21110"/>
                      <a:pt x="6542931" y="1353"/>
                    </a:cubicBezTo>
                    <a:cubicBezTo>
                      <a:pt x="6573288" y="3106"/>
                      <a:pt x="6603537" y="6498"/>
                      <a:pt x="6633530" y="11514"/>
                    </a:cubicBezTo>
                    <a:cubicBezTo>
                      <a:pt x="6710663" y="24922"/>
                      <a:pt x="6785528" y="49120"/>
                      <a:pt x="6855910" y="83395"/>
                    </a:cubicBezTo>
                    <a:cubicBezTo>
                      <a:pt x="7069839" y="183300"/>
                      <a:pt x="7172526" y="316257"/>
                      <a:pt x="7207931" y="469645"/>
                    </a:cubicBezTo>
                    <a:cubicBezTo>
                      <a:pt x="7212809" y="491987"/>
                      <a:pt x="7216381" y="514595"/>
                      <a:pt x="7218628" y="537353"/>
                    </a:cubicBezTo>
                    <a:cubicBezTo>
                      <a:pt x="7247829" y="816103"/>
                      <a:pt x="7089628" y="1152614"/>
                      <a:pt x="6979455" y="1479927"/>
                    </a:cubicBezTo>
                    <a:cubicBezTo>
                      <a:pt x="6974748" y="1493939"/>
                      <a:pt x="6969935" y="1508058"/>
                      <a:pt x="6965442" y="1522713"/>
                    </a:cubicBezTo>
                    <a:lnTo>
                      <a:pt x="6957313" y="1548063"/>
                    </a:lnTo>
                    <a:cubicBezTo>
                      <a:pt x="6850348" y="1887462"/>
                      <a:pt x="6812910" y="2211887"/>
                      <a:pt x="7111342" y="2446567"/>
                    </a:cubicBezTo>
                    <a:cubicBezTo>
                      <a:pt x="7477910" y="2732912"/>
                      <a:pt x="7612686" y="3057871"/>
                      <a:pt x="7652156" y="3324320"/>
                    </a:cubicBezTo>
                    <a:cubicBezTo>
                      <a:pt x="7658264" y="3363587"/>
                      <a:pt x="7662371" y="3403153"/>
                      <a:pt x="7664457" y="3442837"/>
                    </a:cubicBezTo>
                    <a:cubicBezTo>
                      <a:pt x="7665313" y="3458561"/>
                      <a:pt x="7665741" y="3473964"/>
                      <a:pt x="7665955" y="3489046"/>
                    </a:cubicBezTo>
                    <a:cubicBezTo>
                      <a:pt x="7670447" y="3712388"/>
                      <a:pt x="7615467" y="3864492"/>
                      <a:pt x="7615467" y="3864492"/>
                    </a:cubicBezTo>
                    <a:close/>
                  </a:path>
                </a:pathLst>
              </a:custGeom>
              <a:solidFill>
                <a:schemeClr val="accent3">
                  <a:lumMod val="20000"/>
                  <a:lumOff val="80000"/>
                </a:schemeClr>
              </a:solidFill>
              <a:ln w="10693" cap="flat">
                <a:noFill/>
                <a:prstDash val="solid"/>
                <a:miter/>
              </a:ln>
            </p:spPr>
            <p:txBody>
              <a:bodyPr rtlCol="0" anchor="ctr"/>
              <a:lstStyle/>
              <a:p>
                <a:r>
                  <a:rPr lang="en-US" dirty="0"/>
                  <a:t> </a:t>
                </a:r>
                <a:endParaRPr lang="en-IN" dirty="0"/>
              </a:p>
            </p:txBody>
          </p:sp>
          <p:sp>
            <p:nvSpPr>
              <p:cNvPr id="11" name="Freeform: Shape 10">
                <a:extLst>
                  <a:ext uri="{FF2B5EF4-FFF2-40B4-BE49-F238E27FC236}">
                    <a16:creationId xmlns:a16="http://schemas.microsoft.com/office/drawing/2014/main" id="{38128668-7471-9AE4-863D-7DCFB5FE96DF}"/>
                  </a:ext>
                </a:extLst>
              </p:cNvPr>
              <p:cNvSpPr/>
              <p:nvPr/>
            </p:nvSpPr>
            <p:spPr>
              <a:xfrm>
                <a:off x="10544849" y="2626688"/>
                <a:ext cx="39683" cy="139482"/>
              </a:xfrm>
              <a:custGeom>
                <a:avLst/>
                <a:gdLst>
                  <a:gd name="connsiteX0" fmla="*/ 0 w 39683"/>
                  <a:gd name="connsiteY0" fmla="*/ 0 h 139482"/>
                  <a:gd name="connsiteX1" fmla="*/ 39684 w 39683"/>
                  <a:gd name="connsiteY1" fmla="*/ 0 h 139482"/>
                  <a:gd name="connsiteX2" fmla="*/ 39684 w 39683"/>
                  <a:gd name="connsiteY2" fmla="*/ 139482 h 139482"/>
                  <a:gd name="connsiteX3" fmla="*/ 0 w 39683"/>
                  <a:gd name="connsiteY3" fmla="*/ 139482 h 139482"/>
                </a:gdLst>
                <a:ahLst/>
                <a:cxnLst>
                  <a:cxn ang="0">
                    <a:pos x="connsiteX0" y="connsiteY0"/>
                  </a:cxn>
                  <a:cxn ang="0">
                    <a:pos x="connsiteX1" y="connsiteY1"/>
                  </a:cxn>
                  <a:cxn ang="0">
                    <a:pos x="connsiteX2" y="connsiteY2"/>
                  </a:cxn>
                  <a:cxn ang="0">
                    <a:pos x="connsiteX3" y="connsiteY3"/>
                  </a:cxn>
                </a:cxnLst>
                <a:rect l="l" t="t" r="r" b="b"/>
                <a:pathLst>
                  <a:path w="39683" h="139482">
                    <a:moveTo>
                      <a:pt x="0" y="0"/>
                    </a:moveTo>
                    <a:lnTo>
                      <a:pt x="39684" y="0"/>
                    </a:lnTo>
                    <a:lnTo>
                      <a:pt x="39684" y="139482"/>
                    </a:lnTo>
                    <a:lnTo>
                      <a:pt x="0" y="139482"/>
                    </a:lnTo>
                    <a:close/>
                  </a:path>
                </a:pathLst>
              </a:custGeom>
              <a:solidFill>
                <a:srgbClr val="6E6659"/>
              </a:solidFill>
              <a:ln w="10693"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FAE16C4E-ACC4-CCB9-982F-2C6C7F384828}"/>
                  </a:ext>
                </a:extLst>
              </p:cNvPr>
              <p:cNvSpPr/>
              <p:nvPr/>
            </p:nvSpPr>
            <p:spPr>
              <a:xfrm>
                <a:off x="11178508" y="2626688"/>
                <a:ext cx="39683" cy="139482"/>
              </a:xfrm>
              <a:custGeom>
                <a:avLst/>
                <a:gdLst>
                  <a:gd name="connsiteX0" fmla="*/ 0 w 39683"/>
                  <a:gd name="connsiteY0" fmla="*/ 0 h 139482"/>
                  <a:gd name="connsiteX1" fmla="*/ 39684 w 39683"/>
                  <a:gd name="connsiteY1" fmla="*/ 0 h 139482"/>
                  <a:gd name="connsiteX2" fmla="*/ 39684 w 39683"/>
                  <a:gd name="connsiteY2" fmla="*/ 139482 h 139482"/>
                  <a:gd name="connsiteX3" fmla="*/ 0 w 39683"/>
                  <a:gd name="connsiteY3" fmla="*/ 139482 h 139482"/>
                </a:gdLst>
                <a:ahLst/>
                <a:cxnLst>
                  <a:cxn ang="0">
                    <a:pos x="connsiteX0" y="connsiteY0"/>
                  </a:cxn>
                  <a:cxn ang="0">
                    <a:pos x="connsiteX1" y="connsiteY1"/>
                  </a:cxn>
                  <a:cxn ang="0">
                    <a:pos x="connsiteX2" y="connsiteY2"/>
                  </a:cxn>
                  <a:cxn ang="0">
                    <a:pos x="connsiteX3" y="connsiteY3"/>
                  </a:cxn>
                </a:cxnLst>
                <a:rect l="l" t="t" r="r" b="b"/>
                <a:pathLst>
                  <a:path w="39683" h="139482">
                    <a:moveTo>
                      <a:pt x="0" y="0"/>
                    </a:moveTo>
                    <a:lnTo>
                      <a:pt x="39684" y="0"/>
                    </a:lnTo>
                    <a:lnTo>
                      <a:pt x="39684" y="139482"/>
                    </a:lnTo>
                    <a:lnTo>
                      <a:pt x="0" y="139482"/>
                    </a:lnTo>
                    <a:close/>
                  </a:path>
                </a:pathLst>
              </a:custGeom>
              <a:solidFill>
                <a:srgbClr val="6E6659"/>
              </a:solidFill>
              <a:ln w="10693"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2D65A52F-6652-90AE-76A6-336058C968DA}"/>
                  </a:ext>
                </a:extLst>
              </p:cNvPr>
              <p:cNvSpPr/>
              <p:nvPr/>
            </p:nvSpPr>
            <p:spPr>
              <a:xfrm>
                <a:off x="10462058" y="2564862"/>
                <a:ext cx="838924" cy="63323"/>
              </a:xfrm>
              <a:custGeom>
                <a:avLst/>
                <a:gdLst>
                  <a:gd name="connsiteX0" fmla="*/ 0 w 838924"/>
                  <a:gd name="connsiteY0" fmla="*/ 0 h 63323"/>
                  <a:gd name="connsiteX1" fmla="*/ 838925 w 838924"/>
                  <a:gd name="connsiteY1" fmla="*/ 0 h 63323"/>
                  <a:gd name="connsiteX2" fmla="*/ 838925 w 838924"/>
                  <a:gd name="connsiteY2" fmla="*/ 63323 h 63323"/>
                  <a:gd name="connsiteX3" fmla="*/ 0 w 838924"/>
                  <a:gd name="connsiteY3" fmla="*/ 63323 h 63323"/>
                </a:gdLst>
                <a:ahLst/>
                <a:cxnLst>
                  <a:cxn ang="0">
                    <a:pos x="connsiteX0" y="connsiteY0"/>
                  </a:cxn>
                  <a:cxn ang="0">
                    <a:pos x="connsiteX1" y="connsiteY1"/>
                  </a:cxn>
                  <a:cxn ang="0">
                    <a:pos x="connsiteX2" y="connsiteY2"/>
                  </a:cxn>
                  <a:cxn ang="0">
                    <a:pos x="connsiteX3" y="connsiteY3"/>
                  </a:cxn>
                </a:cxnLst>
                <a:rect l="l" t="t" r="r" b="b"/>
                <a:pathLst>
                  <a:path w="838924" h="63323">
                    <a:moveTo>
                      <a:pt x="0" y="0"/>
                    </a:moveTo>
                    <a:lnTo>
                      <a:pt x="838925" y="0"/>
                    </a:lnTo>
                    <a:lnTo>
                      <a:pt x="838925" y="63323"/>
                    </a:lnTo>
                    <a:lnTo>
                      <a:pt x="0" y="63323"/>
                    </a:lnTo>
                    <a:close/>
                  </a:path>
                </a:pathLst>
              </a:custGeom>
              <a:solidFill>
                <a:srgbClr val="948478"/>
              </a:solidFill>
              <a:ln w="10693"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2BF6C4C8-5D1A-28BB-C39D-5D21656FC6F0}"/>
                  </a:ext>
                </a:extLst>
              </p:cNvPr>
              <p:cNvSpPr/>
              <p:nvPr/>
            </p:nvSpPr>
            <p:spPr>
              <a:xfrm>
                <a:off x="10983832" y="2144384"/>
                <a:ext cx="178050" cy="244307"/>
              </a:xfrm>
              <a:custGeom>
                <a:avLst/>
                <a:gdLst>
                  <a:gd name="connsiteX0" fmla="*/ 0 w 178050"/>
                  <a:gd name="connsiteY0" fmla="*/ 244282 h 244307"/>
                  <a:gd name="connsiteX1" fmla="*/ 535 w 178050"/>
                  <a:gd name="connsiteY1" fmla="*/ 240431 h 244307"/>
                  <a:gd name="connsiteX2" fmla="*/ 1391 w 178050"/>
                  <a:gd name="connsiteY2" fmla="*/ 235618 h 244307"/>
                  <a:gd name="connsiteX3" fmla="*/ 3958 w 178050"/>
                  <a:gd name="connsiteY3" fmla="*/ 222033 h 244307"/>
                  <a:gd name="connsiteX4" fmla="*/ 8129 w 178050"/>
                  <a:gd name="connsiteY4" fmla="*/ 201389 h 244307"/>
                  <a:gd name="connsiteX5" fmla="*/ 21607 w 178050"/>
                  <a:gd name="connsiteY5" fmla="*/ 147907 h 244307"/>
                  <a:gd name="connsiteX6" fmla="*/ 21607 w 178050"/>
                  <a:gd name="connsiteY6" fmla="*/ 146944 h 244307"/>
                  <a:gd name="connsiteX7" fmla="*/ 21607 w 178050"/>
                  <a:gd name="connsiteY7" fmla="*/ 146944 h 244307"/>
                  <a:gd name="connsiteX8" fmla="*/ 24602 w 178050"/>
                  <a:gd name="connsiteY8" fmla="*/ 138280 h 244307"/>
                  <a:gd name="connsiteX9" fmla="*/ 24602 w 178050"/>
                  <a:gd name="connsiteY9" fmla="*/ 137103 h 244307"/>
                  <a:gd name="connsiteX10" fmla="*/ 39898 w 178050"/>
                  <a:gd name="connsiteY10" fmla="*/ 104265 h 244307"/>
                  <a:gd name="connsiteX11" fmla="*/ 44177 w 178050"/>
                  <a:gd name="connsiteY11" fmla="*/ 99024 h 244307"/>
                  <a:gd name="connsiteX12" fmla="*/ 47599 w 178050"/>
                  <a:gd name="connsiteY12" fmla="*/ 95922 h 244307"/>
                  <a:gd name="connsiteX13" fmla="*/ 78620 w 178050"/>
                  <a:gd name="connsiteY13" fmla="*/ 78808 h 244307"/>
                  <a:gd name="connsiteX14" fmla="*/ 87818 w 178050"/>
                  <a:gd name="connsiteY14" fmla="*/ 74101 h 244307"/>
                  <a:gd name="connsiteX15" fmla="*/ 101509 w 178050"/>
                  <a:gd name="connsiteY15" fmla="*/ 66934 h 244307"/>
                  <a:gd name="connsiteX16" fmla="*/ 101509 w 178050"/>
                  <a:gd name="connsiteY16" fmla="*/ 66934 h 244307"/>
                  <a:gd name="connsiteX17" fmla="*/ 177668 w 178050"/>
                  <a:gd name="connsiteY17" fmla="*/ -25 h 244307"/>
                  <a:gd name="connsiteX18" fmla="*/ 156382 w 178050"/>
                  <a:gd name="connsiteY18" fmla="*/ 87472 h 244307"/>
                  <a:gd name="connsiteX19" fmla="*/ 156382 w 178050"/>
                  <a:gd name="connsiteY19" fmla="*/ 88220 h 244307"/>
                  <a:gd name="connsiteX20" fmla="*/ 154457 w 178050"/>
                  <a:gd name="connsiteY20" fmla="*/ 91108 h 244307"/>
                  <a:gd name="connsiteX21" fmla="*/ 149644 w 178050"/>
                  <a:gd name="connsiteY21" fmla="*/ 97954 h 244307"/>
                  <a:gd name="connsiteX22" fmla="*/ 148360 w 178050"/>
                  <a:gd name="connsiteY22" fmla="*/ 99666 h 244307"/>
                  <a:gd name="connsiteX23" fmla="*/ 109960 w 178050"/>
                  <a:gd name="connsiteY23" fmla="*/ 135713 h 244307"/>
                  <a:gd name="connsiteX24" fmla="*/ 87390 w 178050"/>
                  <a:gd name="connsiteY24" fmla="*/ 152613 h 244307"/>
                  <a:gd name="connsiteX25" fmla="*/ 80224 w 178050"/>
                  <a:gd name="connsiteY25" fmla="*/ 158389 h 244307"/>
                  <a:gd name="connsiteX26" fmla="*/ 73485 w 178050"/>
                  <a:gd name="connsiteY26" fmla="*/ 164272 h 244307"/>
                  <a:gd name="connsiteX27" fmla="*/ 44177 w 178050"/>
                  <a:gd name="connsiteY27" fmla="*/ 192832 h 244307"/>
                  <a:gd name="connsiteX28" fmla="*/ 41182 w 178050"/>
                  <a:gd name="connsiteY28" fmla="*/ 196148 h 244307"/>
                  <a:gd name="connsiteX29" fmla="*/ 39898 w 178050"/>
                  <a:gd name="connsiteY29" fmla="*/ 197538 h 244307"/>
                  <a:gd name="connsiteX30" fmla="*/ 32089 w 178050"/>
                  <a:gd name="connsiteY30" fmla="*/ 206844 h 244307"/>
                  <a:gd name="connsiteX31" fmla="*/ 30699 w 178050"/>
                  <a:gd name="connsiteY31" fmla="*/ 208556 h 244307"/>
                  <a:gd name="connsiteX32" fmla="*/ 30699 w 178050"/>
                  <a:gd name="connsiteY32" fmla="*/ 208556 h 244307"/>
                  <a:gd name="connsiteX33" fmla="*/ 10162 w 178050"/>
                  <a:gd name="connsiteY33" fmla="*/ 238720 h 244307"/>
                  <a:gd name="connsiteX34" fmla="*/ 7060 w 178050"/>
                  <a:gd name="connsiteY34" fmla="*/ 244282 h 244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8050" h="244307">
                    <a:moveTo>
                      <a:pt x="0" y="244282"/>
                    </a:moveTo>
                    <a:lnTo>
                      <a:pt x="535" y="240431"/>
                    </a:lnTo>
                    <a:cubicBezTo>
                      <a:pt x="920" y="238846"/>
                      <a:pt x="1209" y="237238"/>
                      <a:pt x="1391" y="235618"/>
                    </a:cubicBezTo>
                    <a:cubicBezTo>
                      <a:pt x="1925" y="232944"/>
                      <a:pt x="3958" y="222033"/>
                      <a:pt x="3958" y="222033"/>
                    </a:cubicBezTo>
                    <a:cubicBezTo>
                      <a:pt x="5241" y="215509"/>
                      <a:pt x="6525" y="208556"/>
                      <a:pt x="8129" y="201389"/>
                    </a:cubicBezTo>
                    <a:cubicBezTo>
                      <a:pt x="12408" y="181173"/>
                      <a:pt x="17008" y="163417"/>
                      <a:pt x="21607" y="147907"/>
                    </a:cubicBezTo>
                    <a:lnTo>
                      <a:pt x="21607" y="146944"/>
                    </a:lnTo>
                    <a:lnTo>
                      <a:pt x="21607" y="146944"/>
                    </a:lnTo>
                    <a:cubicBezTo>
                      <a:pt x="22569" y="144056"/>
                      <a:pt x="23532" y="141061"/>
                      <a:pt x="24602" y="138280"/>
                    </a:cubicBezTo>
                    <a:lnTo>
                      <a:pt x="24602" y="137103"/>
                    </a:lnTo>
                    <a:cubicBezTo>
                      <a:pt x="28356" y="125579"/>
                      <a:pt x="33491" y="114552"/>
                      <a:pt x="39898" y="104265"/>
                    </a:cubicBezTo>
                    <a:cubicBezTo>
                      <a:pt x="41182" y="102408"/>
                      <a:pt x="42615" y="100655"/>
                      <a:pt x="44177" y="99024"/>
                    </a:cubicBezTo>
                    <a:cubicBezTo>
                      <a:pt x="45235" y="97901"/>
                      <a:pt x="46380" y="96863"/>
                      <a:pt x="47599" y="95922"/>
                    </a:cubicBezTo>
                    <a:cubicBezTo>
                      <a:pt x="57472" y="89417"/>
                      <a:pt x="67848" y="83695"/>
                      <a:pt x="78620" y="78808"/>
                    </a:cubicBezTo>
                    <a:lnTo>
                      <a:pt x="87818" y="74101"/>
                    </a:lnTo>
                    <a:lnTo>
                      <a:pt x="101509" y="66934"/>
                    </a:lnTo>
                    <a:lnTo>
                      <a:pt x="101509" y="66934"/>
                    </a:lnTo>
                    <a:cubicBezTo>
                      <a:pt x="131663" y="50711"/>
                      <a:pt x="157720" y="27808"/>
                      <a:pt x="177668" y="-25"/>
                    </a:cubicBezTo>
                    <a:cubicBezTo>
                      <a:pt x="179883" y="30648"/>
                      <a:pt x="172438" y="61243"/>
                      <a:pt x="156382" y="87472"/>
                    </a:cubicBezTo>
                    <a:lnTo>
                      <a:pt x="156382" y="88220"/>
                    </a:lnTo>
                    <a:lnTo>
                      <a:pt x="154457" y="91108"/>
                    </a:lnTo>
                    <a:cubicBezTo>
                      <a:pt x="152960" y="93462"/>
                      <a:pt x="151355" y="95708"/>
                      <a:pt x="149644" y="97954"/>
                    </a:cubicBezTo>
                    <a:lnTo>
                      <a:pt x="148360" y="99666"/>
                    </a:lnTo>
                    <a:cubicBezTo>
                      <a:pt x="137429" y="113529"/>
                      <a:pt x="124486" y="125679"/>
                      <a:pt x="109960" y="135713"/>
                    </a:cubicBezTo>
                    <a:cubicBezTo>
                      <a:pt x="102687" y="140847"/>
                      <a:pt x="95199" y="146409"/>
                      <a:pt x="87390" y="152613"/>
                    </a:cubicBezTo>
                    <a:lnTo>
                      <a:pt x="80224" y="158389"/>
                    </a:lnTo>
                    <a:lnTo>
                      <a:pt x="73485" y="164272"/>
                    </a:lnTo>
                    <a:cubicBezTo>
                      <a:pt x="63120" y="173163"/>
                      <a:pt x="53333" y="182701"/>
                      <a:pt x="44177" y="192832"/>
                    </a:cubicBezTo>
                    <a:cubicBezTo>
                      <a:pt x="43000" y="194116"/>
                      <a:pt x="42037" y="195078"/>
                      <a:pt x="41182" y="196148"/>
                    </a:cubicBezTo>
                    <a:lnTo>
                      <a:pt x="39898" y="197538"/>
                    </a:lnTo>
                    <a:cubicBezTo>
                      <a:pt x="37117" y="200640"/>
                      <a:pt x="34550" y="203742"/>
                      <a:pt x="32089" y="206844"/>
                    </a:cubicBezTo>
                    <a:lnTo>
                      <a:pt x="30699" y="208556"/>
                    </a:lnTo>
                    <a:lnTo>
                      <a:pt x="30699" y="208556"/>
                    </a:lnTo>
                    <a:cubicBezTo>
                      <a:pt x="23094" y="218071"/>
                      <a:pt x="16227" y="228156"/>
                      <a:pt x="10162" y="238720"/>
                    </a:cubicBezTo>
                    <a:lnTo>
                      <a:pt x="7060" y="244282"/>
                    </a:lnTo>
                    <a:close/>
                  </a:path>
                </a:pathLst>
              </a:custGeom>
              <a:solidFill>
                <a:srgbClr val="689763"/>
              </a:solidFill>
              <a:ln w="10693"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5F4007BE-7C9E-4191-F4FC-81DFFA268E25}"/>
                  </a:ext>
                </a:extLst>
              </p:cNvPr>
              <p:cNvSpPr/>
              <p:nvPr/>
            </p:nvSpPr>
            <p:spPr>
              <a:xfrm>
                <a:off x="10977093" y="2128018"/>
                <a:ext cx="191191" cy="267197"/>
              </a:xfrm>
              <a:custGeom>
                <a:avLst/>
                <a:gdLst>
                  <a:gd name="connsiteX0" fmla="*/ 178738 w 191191"/>
                  <a:gd name="connsiteY0" fmla="*/ 34952 h 267197"/>
                  <a:gd name="connsiteX1" fmla="*/ 157345 w 191191"/>
                  <a:gd name="connsiteY1" fmla="*/ 100094 h 267197"/>
                  <a:gd name="connsiteX2" fmla="*/ 157345 w 191191"/>
                  <a:gd name="connsiteY2" fmla="*/ 100094 h 267197"/>
                  <a:gd name="connsiteX3" fmla="*/ 157345 w 191191"/>
                  <a:gd name="connsiteY3" fmla="*/ 100094 h 267197"/>
                  <a:gd name="connsiteX4" fmla="*/ 157345 w 191191"/>
                  <a:gd name="connsiteY4" fmla="*/ 100094 h 267197"/>
                  <a:gd name="connsiteX5" fmla="*/ 156490 w 191191"/>
                  <a:gd name="connsiteY5" fmla="*/ 101484 h 267197"/>
                  <a:gd name="connsiteX6" fmla="*/ 156490 w 191191"/>
                  <a:gd name="connsiteY6" fmla="*/ 101484 h 267197"/>
                  <a:gd name="connsiteX7" fmla="*/ 154564 w 191191"/>
                  <a:gd name="connsiteY7" fmla="*/ 104265 h 267197"/>
                  <a:gd name="connsiteX8" fmla="*/ 154564 w 191191"/>
                  <a:gd name="connsiteY8" fmla="*/ 104265 h 267197"/>
                  <a:gd name="connsiteX9" fmla="*/ 151034 w 191191"/>
                  <a:gd name="connsiteY9" fmla="*/ 109186 h 267197"/>
                  <a:gd name="connsiteX10" fmla="*/ 149216 w 191191"/>
                  <a:gd name="connsiteY10" fmla="*/ 111539 h 267197"/>
                  <a:gd name="connsiteX11" fmla="*/ 113169 w 191191"/>
                  <a:gd name="connsiteY11" fmla="*/ 146623 h 267197"/>
                  <a:gd name="connsiteX12" fmla="*/ 90171 w 191191"/>
                  <a:gd name="connsiteY12" fmla="*/ 163845 h 267197"/>
                  <a:gd name="connsiteX13" fmla="*/ 89529 w 191191"/>
                  <a:gd name="connsiteY13" fmla="*/ 163845 h 267197"/>
                  <a:gd name="connsiteX14" fmla="*/ 89529 w 191191"/>
                  <a:gd name="connsiteY14" fmla="*/ 163845 h 267197"/>
                  <a:gd name="connsiteX15" fmla="*/ 82898 w 191191"/>
                  <a:gd name="connsiteY15" fmla="*/ 169300 h 267197"/>
                  <a:gd name="connsiteX16" fmla="*/ 76159 w 191191"/>
                  <a:gd name="connsiteY16" fmla="*/ 175076 h 267197"/>
                  <a:gd name="connsiteX17" fmla="*/ 46316 w 191191"/>
                  <a:gd name="connsiteY17" fmla="*/ 204170 h 267197"/>
                  <a:gd name="connsiteX18" fmla="*/ 43107 w 191191"/>
                  <a:gd name="connsiteY18" fmla="*/ 207700 h 267197"/>
                  <a:gd name="connsiteX19" fmla="*/ 42358 w 191191"/>
                  <a:gd name="connsiteY19" fmla="*/ 208556 h 267197"/>
                  <a:gd name="connsiteX20" fmla="*/ 33908 w 191191"/>
                  <a:gd name="connsiteY20" fmla="*/ 218504 h 267197"/>
                  <a:gd name="connsiteX21" fmla="*/ 31127 w 191191"/>
                  <a:gd name="connsiteY21" fmla="*/ 222140 h 267197"/>
                  <a:gd name="connsiteX22" fmla="*/ 31127 w 191191"/>
                  <a:gd name="connsiteY22" fmla="*/ 222140 h 267197"/>
                  <a:gd name="connsiteX23" fmla="*/ 16686 w 191191"/>
                  <a:gd name="connsiteY23" fmla="*/ 242464 h 267197"/>
                  <a:gd name="connsiteX24" fmla="*/ 16686 w 191191"/>
                  <a:gd name="connsiteY24" fmla="*/ 239789 h 267197"/>
                  <a:gd name="connsiteX25" fmla="*/ 16686 w 191191"/>
                  <a:gd name="connsiteY25" fmla="*/ 239789 h 267197"/>
                  <a:gd name="connsiteX26" fmla="*/ 20751 w 191191"/>
                  <a:gd name="connsiteY26" fmla="*/ 219252 h 267197"/>
                  <a:gd name="connsiteX27" fmla="*/ 34229 w 191191"/>
                  <a:gd name="connsiteY27" fmla="*/ 166733 h 267197"/>
                  <a:gd name="connsiteX28" fmla="*/ 34229 w 191191"/>
                  <a:gd name="connsiteY28" fmla="*/ 165128 h 267197"/>
                  <a:gd name="connsiteX29" fmla="*/ 36903 w 191191"/>
                  <a:gd name="connsiteY29" fmla="*/ 157213 h 267197"/>
                  <a:gd name="connsiteX30" fmla="*/ 37652 w 191191"/>
                  <a:gd name="connsiteY30" fmla="*/ 155073 h 267197"/>
                  <a:gd name="connsiteX31" fmla="*/ 37652 w 191191"/>
                  <a:gd name="connsiteY31" fmla="*/ 155073 h 267197"/>
                  <a:gd name="connsiteX32" fmla="*/ 52520 w 191191"/>
                  <a:gd name="connsiteY32" fmla="*/ 125230 h 267197"/>
                  <a:gd name="connsiteX33" fmla="*/ 56157 w 191191"/>
                  <a:gd name="connsiteY33" fmla="*/ 120524 h 267197"/>
                  <a:gd name="connsiteX34" fmla="*/ 58510 w 191191"/>
                  <a:gd name="connsiteY34" fmla="*/ 118491 h 267197"/>
                  <a:gd name="connsiteX35" fmla="*/ 88781 w 191191"/>
                  <a:gd name="connsiteY35" fmla="*/ 101698 h 267197"/>
                  <a:gd name="connsiteX36" fmla="*/ 98087 w 191191"/>
                  <a:gd name="connsiteY36" fmla="*/ 96992 h 267197"/>
                  <a:gd name="connsiteX37" fmla="*/ 101296 w 191191"/>
                  <a:gd name="connsiteY37" fmla="*/ 95280 h 267197"/>
                  <a:gd name="connsiteX38" fmla="*/ 102687 w 191191"/>
                  <a:gd name="connsiteY38" fmla="*/ 94638 h 267197"/>
                  <a:gd name="connsiteX39" fmla="*/ 105468 w 191191"/>
                  <a:gd name="connsiteY39" fmla="*/ 93141 h 267197"/>
                  <a:gd name="connsiteX40" fmla="*/ 108355 w 191191"/>
                  <a:gd name="connsiteY40" fmla="*/ 91643 h 267197"/>
                  <a:gd name="connsiteX41" fmla="*/ 115201 w 191191"/>
                  <a:gd name="connsiteY41" fmla="*/ 88006 h 267197"/>
                  <a:gd name="connsiteX42" fmla="*/ 115201 w 191191"/>
                  <a:gd name="connsiteY42" fmla="*/ 88006 h 267197"/>
                  <a:gd name="connsiteX43" fmla="*/ 178738 w 191191"/>
                  <a:gd name="connsiteY43" fmla="*/ 35701 h 267197"/>
                  <a:gd name="connsiteX44" fmla="*/ 189435 w 191191"/>
                  <a:gd name="connsiteY44" fmla="*/ -25 h 267197"/>
                  <a:gd name="connsiteX45" fmla="*/ 102794 w 191191"/>
                  <a:gd name="connsiteY45" fmla="*/ 80519 h 267197"/>
                  <a:gd name="connsiteX46" fmla="*/ 102794 w 191191"/>
                  <a:gd name="connsiteY46" fmla="*/ 80519 h 267197"/>
                  <a:gd name="connsiteX47" fmla="*/ 97017 w 191191"/>
                  <a:gd name="connsiteY47" fmla="*/ 83407 h 267197"/>
                  <a:gd name="connsiteX48" fmla="*/ 92525 w 191191"/>
                  <a:gd name="connsiteY48" fmla="*/ 85760 h 267197"/>
                  <a:gd name="connsiteX49" fmla="*/ 51343 w 191191"/>
                  <a:gd name="connsiteY49" fmla="*/ 108223 h 267197"/>
                  <a:gd name="connsiteX50" fmla="*/ 47172 w 191191"/>
                  <a:gd name="connsiteY50" fmla="*/ 111967 h 267197"/>
                  <a:gd name="connsiteX51" fmla="*/ 42358 w 191191"/>
                  <a:gd name="connsiteY51" fmla="*/ 117957 h 267197"/>
                  <a:gd name="connsiteX52" fmla="*/ 25886 w 191191"/>
                  <a:gd name="connsiteY52" fmla="*/ 153362 h 267197"/>
                  <a:gd name="connsiteX53" fmla="*/ 25886 w 191191"/>
                  <a:gd name="connsiteY53" fmla="*/ 153362 h 267197"/>
                  <a:gd name="connsiteX54" fmla="*/ 22570 w 191191"/>
                  <a:gd name="connsiteY54" fmla="*/ 163203 h 267197"/>
                  <a:gd name="connsiteX55" fmla="*/ 22570 w 191191"/>
                  <a:gd name="connsiteY55" fmla="*/ 163203 h 267197"/>
                  <a:gd name="connsiteX56" fmla="*/ 8878 w 191191"/>
                  <a:gd name="connsiteY56" fmla="*/ 216685 h 267197"/>
                  <a:gd name="connsiteX57" fmla="*/ 4493 w 191191"/>
                  <a:gd name="connsiteY57" fmla="*/ 238078 h 267197"/>
                  <a:gd name="connsiteX58" fmla="*/ 4493 w 191191"/>
                  <a:gd name="connsiteY58" fmla="*/ 238078 h 267197"/>
                  <a:gd name="connsiteX59" fmla="*/ 2139 w 191191"/>
                  <a:gd name="connsiteY59" fmla="*/ 251342 h 267197"/>
                  <a:gd name="connsiteX60" fmla="*/ 1284 w 191191"/>
                  <a:gd name="connsiteY60" fmla="*/ 256155 h 267197"/>
                  <a:gd name="connsiteX61" fmla="*/ 1284 w 191191"/>
                  <a:gd name="connsiteY61" fmla="*/ 256155 h 267197"/>
                  <a:gd name="connsiteX62" fmla="*/ 1284 w 191191"/>
                  <a:gd name="connsiteY62" fmla="*/ 259471 h 267197"/>
                  <a:gd name="connsiteX63" fmla="*/ 0 w 191191"/>
                  <a:gd name="connsiteY63" fmla="*/ 267172 h 267197"/>
                  <a:gd name="connsiteX64" fmla="*/ 16901 w 191191"/>
                  <a:gd name="connsiteY64" fmla="*/ 267172 h 267197"/>
                  <a:gd name="connsiteX65" fmla="*/ 20538 w 191191"/>
                  <a:gd name="connsiteY65" fmla="*/ 260434 h 267197"/>
                  <a:gd name="connsiteX66" fmla="*/ 21607 w 191191"/>
                  <a:gd name="connsiteY66" fmla="*/ 258401 h 267197"/>
                  <a:gd name="connsiteX67" fmla="*/ 43000 w 191191"/>
                  <a:gd name="connsiteY67" fmla="*/ 227168 h 267197"/>
                  <a:gd name="connsiteX68" fmla="*/ 43000 w 191191"/>
                  <a:gd name="connsiteY68" fmla="*/ 227168 h 267197"/>
                  <a:gd name="connsiteX69" fmla="*/ 51878 w 191191"/>
                  <a:gd name="connsiteY69" fmla="*/ 216471 h 267197"/>
                  <a:gd name="connsiteX70" fmla="*/ 51878 w 191191"/>
                  <a:gd name="connsiteY70" fmla="*/ 216471 h 267197"/>
                  <a:gd name="connsiteX71" fmla="*/ 54873 w 191191"/>
                  <a:gd name="connsiteY71" fmla="*/ 213262 h 267197"/>
                  <a:gd name="connsiteX72" fmla="*/ 83647 w 191191"/>
                  <a:gd name="connsiteY72" fmla="*/ 185237 h 267197"/>
                  <a:gd name="connsiteX73" fmla="*/ 90278 w 191191"/>
                  <a:gd name="connsiteY73" fmla="*/ 179568 h 267197"/>
                  <a:gd name="connsiteX74" fmla="*/ 97231 w 191191"/>
                  <a:gd name="connsiteY74" fmla="*/ 173899 h 267197"/>
                  <a:gd name="connsiteX75" fmla="*/ 97231 w 191191"/>
                  <a:gd name="connsiteY75" fmla="*/ 173899 h 267197"/>
                  <a:gd name="connsiteX76" fmla="*/ 119480 w 191191"/>
                  <a:gd name="connsiteY76" fmla="*/ 157213 h 267197"/>
                  <a:gd name="connsiteX77" fmla="*/ 160554 w 191191"/>
                  <a:gd name="connsiteY77" fmla="*/ 118171 h 267197"/>
                  <a:gd name="connsiteX78" fmla="*/ 160554 w 191191"/>
                  <a:gd name="connsiteY78" fmla="*/ 118171 h 267197"/>
                  <a:gd name="connsiteX79" fmla="*/ 166651 w 191191"/>
                  <a:gd name="connsiteY79" fmla="*/ 109506 h 267197"/>
                  <a:gd name="connsiteX80" fmla="*/ 166651 w 191191"/>
                  <a:gd name="connsiteY80" fmla="*/ 109506 h 267197"/>
                  <a:gd name="connsiteX81" fmla="*/ 168042 w 191191"/>
                  <a:gd name="connsiteY81" fmla="*/ 107260 h 267197"/>
                  <a:gd name="connsiteX82" fmla="*/ 189435 w 191191"/>
                  <a:gd name="connsiteY82" fmla="*/ 3504 h 267197"/>
                  <a:gd name="connsiteX83" fmla="*/ 188793 w 191191"/>
                  <a:gd name="connsiteY83" fmla="*/ 188 h 267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91191" h="267197">
                    <a:moveTo>
                      <a:pt x="178738" y="34952"/>
                    </a:moveTo>
                    <a:cubicBezTo>
                      <a:pt x="177155" y="58111"/>
                      <a:pt x="169807" y="80506"/>
                      <a:pt x="157345" y="100094"/>
                    </a:cubicBezTo>
                    <a:lnTo>
                      <a:pt x="157345" y="100094"/>
                    </a:lnTo>
                    <a:lnTo>
                      <a:pt x="157345" y="100094"/>
                    </a:lnTo>
                    <a:lnTo>
                      <a:pt x="157345" y="100094"/>
                    </a:lnTo>
                    <a:lnTo>
                      <a:pt x="156490" y="101484"/>
                    </a:lnTo>
                    <a:lnTo>
                      <a:pt x="156490" y="101484"/>
                    </a:lnTo>
                    <a:lnTo>
                      <a:pt x="154564" y="104265"/>
                    </a:lnTo>
                    <a:lnTo>
                      <a:pt x="154564" y="104265"/>
                    </a:lnTo>
                    <a:lnTo>
                      <a:pt x="151034" y="109186"/>
                    </a:lnTo>
                    <a:lnTo>
                      <a:pt x="149216" y="111539"/>
                    </a:lnTo>
                    <a:cubicBezTo>
                      <a:pt x="138969" y="124924"/>
                      <a:pt x="126828" y="136744"/>
                      <a:pt x="113169" y="146623"/>
                    </a:cubicBezTo>
                    <a:cubicBezTo>
                      <a:pt x="105681" y="151864"/>
                      <a:pt x="98194" y="157320"/>
                      <a:pt x="90171" y="163845"/>
                    </a:cubicBezTo>
                    <a:lnTo>
                      <a:pt x="89529" y="163845"/>
                    </a:lnTo>
                    <a:lnTo>
                      <a:pt x="89529" y="163845"/>
                    </a:lnTo>
                    <a:lnTo>
                      <a:pt x="82898" y="169300"/>
                    </a:lnTo>
                    <a:lnTo>
                      <a:pt x="76159" y="175076"/>
                    </a:lnTo>
                    <a:cubicBezTo>
                      <a:pt x="65645" y="184173"/>
                      <a:pt x="55675" y="193889"/>
                      <a:pt x="46316" y="204170"/>
                    </a:cubicBezTo>
                    <a:lnTo>
                      <a:pt x="43107" y="207700"/>
                    </a:lnTo>
                    <a:lnTo>
                      <a:pt x="42358" y="208556"/>
                    </a:lnTo>
                    <a:lnTo>
                      <a:pt x="33908" y="218504"/>
                    </a:lnTo>
                    <a:lnTo>
                      <a:pt x="31127" y="222140"/>
                    </a:lnTo>
                    <a:lnTo>
                      <a:pt x="31127" y="222140"/>
                    </a:lnTo>
                    <a:cubicBezTo>
                      <a:pt x="25779" y="228986"/>
                      <a:pt x="20965" y="235725"/>
                      <a:pt x="16686" y="242464"/>
                    </a:cubicBezTo>
                    <a:lnTo>
                      <a:pt x="16686" y="239789"/>
                    </a:lnTo>
                    <a:lnTo>
                      <a:pt x="16686" y="239789"/>
                    </a:lnTo>
                    <a:cubicBezTo>
                      <a:pt x="17970" y="233265"/>
                      <a:pt x="19254" y="226312"/>
                      <a:pt x="20751" y="219252"/>
                    </a:cubicBezTo>
                    <a:cubicBezTo>
                      <a:pt x="25137" y="199143"/>
                      <a:pt x="29629" y="181494"/>
                      <a:pt x="34229" y="166733"/>
                    </a:cubicBezTo>
                    <a:lnTo>
                      <a:pt x="34229" y="165128"/>
                    </a:lnTo>
                    <a:cubicBezTo>
                      <a:pt x="35085" y="162454"/>
                      <a:pt x="36047" y="159780"/>
                      <a:pt x="36903" y="157213"/>
                    </a:cubicBezTo>
                    <a:lnTo>
                      <a:pt x="37652" y="155073"/>
                    </a:lnTo>
                    <a:lnTo>
                      <a:pt x="37652" y="155073"/>
                    </a:lnTo>
                    <a:cubicBezTo>
                      <a:pt x="41353" y="144549"/>
                      <a:pt x="46348" y="134526"/>
                      <a:pt x="52520" y="125230"/>
                    </a:cubicBezTo>
                    <a:cubicBezTo>
                      <a:pt x="53621" y="123579"/>
                      <a:pt x="54841" y="122006"/>
                      <a:pt x="56157" y="120524"/>
                    </a:cubicBezTo>
                    <a:cubicBezTo>
                      <a:pt x="56884" y="119786"/>
                      <a:pt x="57676" y="119106"/>
                      <a:pt x="58510" y="118491"/>
                    </a:cubicBezTo>
                    <a:cubicBezTo>
                      <a:pt x="68137" y="112092"/>
                      <a:pt x="78256" y="106476"/>
                      <a:pt x="88781" y="101698"/>
                    </a:cubicBezTo>
                    <a:lnTo>
                      <a:pt x="98087" y="96992"/>
                    </a:lnTo>
                    <a:lnTo>
                      <a:pt x="101296" y="95280"/>
                    </a:lnTo>
                    <a:lnTo>
                      <a:pt x="102687" y="94638"/>
                    </a:lnTo>
                    <a:lnTo>
                      <a:pt x="105468" y="93141"/>
                    </a:lnTo>
                    <a:lnTo>
                      <a:pt x="108355" y="91643"/>
                    </a:lnTo>
                    <a:lnTo>
                      <a:pt x="115201" y="88006"/>
                    </a:lnTo>
                    <a:lnTo>
                      <a:pt x="115201" y="88006"/>
                    </a:lnTo>
                    <a:cubicBezTo>
                      <a:pt x="139364" y="74557"/>
                      <a:pt x="160896" y="56835"/>
                      <a:pt x="178738" y="35701"/>
                    </a:cubicBezTo>
                    <a:moveTo>
                      <a:pt x="189435" y="-25"/>
                    </a:moveTo>
                    <a:cubicBezTo>
                      <a:pt x="168427" y="34207"/>
                      <a:pt x="138466" y="62057"/>
                      <a:pt x="102794" y="80519"/>
                    </a:cubicBezTo>
                    <a:lnTo>
                      <a:pt x="102794" y="80519"/>
                    </a:lnTo>
                    <a:lnTo>
                      <a:pt x="97017" y="83407"/>
                    </a:lnTo>
                    <a:lnTo>
                      <a:pt x="92525" y="85760"/>
                    </a:lnTo>
                    <a:cubicBezTo>
                      <a:pt x="78309" y="92323"/>
                      <a:pt x="64554" y="99826"/>
                      <a:pt x="51343" y="108223"/>
                    </a:cubicBezTo>
                    <a:cubicBezTo>
                      <a:pt x="49846" y="109350"/>
                      <a:pt x="48455" y="110603"/>
                      <a:pt x="47172" y="111967"/>
                    </a:cubicBezTo>
                    <a:cubicBezTo>
                      <a:pt x="45439" y="113856"/>
                      <a:pt x="43834" y="115857"/>
                      <a:pt x="42358" y="117957"/>
                    </a:cubicBezTo>
                    <a:cubicBezTo>
                      <a:pt x="35416" y="129026"/>
                      <a:pt x="29886" y="140921"/>
                      <a:pt x="25886" y="153362"/>
                    </a:cubicBezTo>
                    <a:lnTo>
                      <a:pt x="25886" y="153362"/>
                    </a:lnTo>
                    <a:cubicBezTo>
                      <a:pt x="24709" y="156571"/>
                      <a:pt x="23639" y="159780"/>
                      <a:pt x="22570" y="163203"/>
                    </a:cubicBezTo>
                    <a:lnTo>
                      <a:pt x="22570" y="163203"/>
                    </a:lnTo>
                    <a:cubicBezTo>
                      <a:pt x="17222" y="180317"/>
                      <a:pt x="12622" y="199250"/>
                      <a:pt x="8878" y="216685"/>
                    </a:cubicBezTo>
                    <a:cubicBezTo>
                      <a:pt x="7274" y="224066"/>
                      <a:pt x="5883" y="231232"/>
                      <a:pt x="4493" y="238078"/>
                    </a:cubicBezTo>
                    <a:lnTo>
                      <a:pt x="4493" y="238078"/>
                    </a:lnTo>
                    <a:cubicBezTo>
                      <a:pt x="3637" y="242784"/>
                      <a:pt x="2781" y="247277"/>
                      <a:pt x="2139" y="251342"/>
                    </a:cubicBezTo>
                    <a:cubicBezTo>
                      <a:pt x="2139" y="253053"/>
                      <a:pt x="1605" y="254658"/>
                      <a:pt x="1284" y="256155"/>
                    </a:cubicBezTo>
                    <a:lnTo>
                      <a:pt x="1284" y="256155"/>
                    </a:lnTo>
                    <a:cubicBezTo>
                      <a:pt x="1284" y="257332"/>
                      <a:pt x="1284" y="258401"/>
                      <a:pt x="1284" y="259471"/>
                    </a:cubicBezTo>
                    <a:cubicBezTo>
                      <a:pt x="717" y="262252"/>
                      <a:pt x="289" y="264819"/>
                      <a:pt x="0" y="267172"/>
                    </a:cubicBezTo>
                    <a:lnTo>
                      <a:pt x="16901" y="267172"/>
                    </a:lnTo>
                    <a:cubicBezTo>
                      <a:pt x="17970" y="265140"/>
                      <a:pt x="19147" y="262894"/>
                      <a:pt x="20538" y="260434"/>
                    </a:cubicBezTo>
                    <a:lnTo>
                      <a:pt x="21607" y="258401"/>
                    </a:lnTo>
                    <a:cubicBezTo>
                      <a:pt x="27907" y="247445"/>
                      <a:pt x="35063" y="237002"/>
                      <a:pt x="43000" y="227168"/>
                    </a:cubicBezTo>
                    <a:lnTo>
                      <a:pt x="43000" y="227168"/>
                    </a:lnTo>
                    <a:cubicBezTo>
                      <a:pt x="45781" y="223745"/>
                      <a:pt x="48669" y="220215"/>
                      <a:pt x="51878" y="216471"/>
                    </a:cubicBezTo>
                    <a:lnTo>
                      <a:pt x="51878" y="216471"/>
                    </a:lnTo>
                    <a:lnTo>
                      <a:pt x="54873" y="213262"/>
                    </a:lnTo>
                    <a:cubicBezTo>
                      <a:pt x="63890" y="203346"/>
                      <a:pt x="73496" y="193986"/>
                      <a:pt x="83647" y="185237"/>
                    </a:cubicBezTo>
                    <a:lnTo>
                      <a:pt x="90278" y="179568"/>
                    </a:lnTo>
                    <a:lnTo>
                      <a:pt x="97231" y="173899"/>
                    </a:lnTo>
                    <a:lnTo>
                      <a:pt x="97231" y="173899"/>
                    </a:lnTo>
                    <a:cubicBezTo>
                      <a:pt x="104077" y="168444"/>
                      <a:pt x="111564" y="163203"/>
                      <a:pt x="119480" y="157213"/>
                    </a:cubicBezTo>
                    <a:cubicBezTo>
                      <a:pt x="135140" y="146439"/>
                      <a:pt x="149002" y="133263"/>
                      <a:pt x="160554" y="118171"/>
                    </a:cubicBezTo>
                    <a:lnTo>
                      <a:pt x="160554" y="118171"/>
                    </a:lnTo>
                    <a:cubicBezTo>
                      <a:pt x="162694" y="115247"/>
                      <a:pt x="164726" y="112359"/>
                      <a:pt x="166651" y="109506"/>
                    </a:cubicBezTo>
                    <a:lnTo>
                      <a:pt x="166651" y="109506"/>
                    </a:lnTo>
                    <a:cubicBezTo>
                      <a:pt x="167218" y="108824"/>
                      <a:pt x="167678" y="108068"/>
                      <a:pt x="168042" y="107260"/>
                    </a:cubicBezTo>
                    <a:cubicBezTo>
                      <a:pt x="187371" y="76353"/>
                      <a:pt x="194954" y="39535"/>
                      <a:pt x="189435" y="3504"/>
                    </a:cubicBezTo>
                    <a:lnTo>
                      <a:pt x="188793" y="188"/>
                    </a:lnTo>
                    <a:close/>
                  </a:path>
                </a:pathLst>
              </a:custGeom>
              <a:solidFill>
                <a:srgbClr val="A1C19D"/>
              </a:solidFill>
              <a:ln w="10693"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8DD51847-E3C0-1742-9993-43CCD3360EF9}"/>
                  </a:ext>
                </a:extLst>
              </p:cNvPr>
              <p:cNvSpPr/>
              <p:nvPr/>
            </p:nvSpPr>
            <p:spPr>
              <a:xfrm>
                <a:off x="10976131" y="2127697"/>
                <a:ext cx="190824" cy="267304"/>
              </a:xfrm>
              <a:custGeom>
                <a:avLst/>
                <a:gdLst>
                  <a:gd name="connsiteX0" fmla="*/ 190825 w 190824"/>
                  <a:gd name="connsiteY0" fmla="*/ 2863 h 267304"/>
                  <a:gd name="connsiteX1" fmla="*/ 158735 w 190824"/>
                  <a:gd name="connsiteY1" fmla="*/ 79022 h 267304"/>
                  <a:gd name="connsiteX2" fmla="*/ 61505 w 190824"/>
                  <a:gd name="connsiteY2" fmla="*/ 201496 h 267304"/>
                  <a:gd name="connsiteX3" fmla="*/ 55835 w 190824"/>
                  <a:gd name="connsiteY3" fmla="*/ 213369 h 267304"/>
                  <a:gd name="connsiteX4" fmla="*/ 52841 w 190824"/>
                  <a:gd name="connsiteY4" fmla="*/ 216578 h 267304"/>
                  <a:gd name="connsiteX5" fmla="*/ 52841 w 190824"/>
                  <a:gd name="connsiteY5" fmla="*/ 216578 h 267304"/>
                  <a:gd name="connsiteX6" fmla="*/ 43962 w 190824"/>
                  <a:gd name="connsiteY6" fmla="*/ 227275 h 267304"/>
                  <a:gd name="connsiteX7" fmla="*/ 43962 w 190824"/>
                  <a:gd name="connsiteY7" fmla="*/ 227275 h 267304"/>
                  <a:gd name="connsiteX8" fmla="*/ 22569 w 190824"/>
                  <a:gd name="connsiteY8" fmla="*/ 258508 h 267304"/>
                  <a:gd name="connsiteX9" fmla="*/ 21500 w 190824"/>
                  <a:gd name="connsiteY9" fmla="*/ 260541 h 267304"/>
                  <a:gd name="connsiteX10" fmla="*/ 17863 w 190824"/>
                  <a:gd name="connsiteY10" fmla="*/ 267279 h 267304"/>
                  <a:gd name="connsiteX11" fmla="*/ 0 w 190824"/>
                  <a:gd name="connsiteY11" fmla="*/ 267279 h 267304"/>
                  <a:gd name="connsiteX12" fmla="*/ 1284 w 190824"/>
                  <a:gd name="connsiteY12" fmla="*/ 259578 h 267304"/>
                  <a:gd name="connsiteX13" fmla="*/ 1284 w 190824"/>
                  <a:gd name="connsiteY13" fmla="*/ 256262 h 267304"/>
                  <a:gd name="connsiteX14" fmla="*/ 1284 w 190824"/>
                  <a:gd name="connsiteY14" fmla="*/ 256262 h 267304"/>
                  <a:gd name="connsiteX15" fmla="*/ 2139 w 190824"/>
                  <a:gd name="connsiteY15" fmla="*/ 251342 h 267304"/>
                  <a:gd name="connsiteX16" fmla="*/ 4492 w 190824"/>
                  <a:gd name="connsiteY16" fmla="*/ 238078 h 267304"/>
                  <a:gd name="connsiteX17" fmla="*/ 4492 w 190824"/>
                  <a:gd name="connsiteY17" fmla="*/ 238078 h 267304"/>
                  <a:gd name="connsiteX18" fmla="*/ 8878 w 190824"/>
                  <a:gd name="connsiteY18" fmla="*/ 216685 h 267304"/>
                  <a:gd name="connsiteX19" fmla="*/ 22569 w 190824"/>
                  <a:gd name="connsiteY19" fmla="*/ 163203 h 267304"/>
                  <a:gd name="connsiteX20" fmla="*/ 22569 w 190824"/>
                  <a:gd name="connsiteY20" fmla="*/ 163203 h 267304"/>
                  <a:gd name="connsiteX21" fmla="*/ 25885 w 190824"/>
                  <a:gd name="connsiteY21" fmla="*/ 153362 h 267304"/>
                  <a:gd name="connsiteX22" fmla="*/ 25885 w 190824"/>
                  <a:gd name="connsiteY22" fmla="*/ 153362 h 267304"/>
                  <a:gd name="connsiteX23" fmla="*/ 42358 w 190824"/>
                  <a:gd name="connsiteY23" fmla="*/ 117957 h 267304"/>
                  <a:gd name="connsiteX24" fmla="*/ 47171 w 190824"/>
                  <a:gd name="connsiteY24" fmla="*/ 111967 h 267304"/>
                  <a:gd name="connsiteX25" fmla="*/ 51343 w 190824"/>
                  <a:gd name="connsiteY25" fmla="*/ 108223 h 267304"/>
                  <a:gd name="connsiteX26" fmla="*/ 92524 w 190824"/>
                  <a:gd name="connsiteY26" fmla="*/ 85760 h 267304"/>
                  <a:gd name="connsiteX27" fmla="*/ 97017 w 190824"/>
                  <a:gd name="connsiteY27" fmla="*/ 83407 h 267304"/>
                  <a:gd name="connsiteX28" fmla="*/ 102793 w 190824"/>
                  <a:gd name="connsiteY28" fmla="*/ 80519 h 267304"/>
                  <a:gd name="connsiteX29" fmla="*/ 102793 w 190824"/>
                  <a:gd name="connsiteY29" fmla="*/ 80519 h 267304"/>
                  <a:gd name="connsiteX30" fmla="*/ 189434 w 190824"/>
                  <a:gd name="connsiteY30" fmla="*/ -25 h 267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824" h="267304">
                    <a:moveTo>
                      <a:pt x="190825" y="2863"/>
                    </a:moveTo>
                    <a:cubicBezTo>
                      <a:pt x="187616" y="29925"/>
                      <a:pt x="179380" y="62870"/>
                      <a:pt x="158735" y="79022"/>
                    </a:cubicBezTo>
                    <a:cubicBezTo>
                      <a:pt x="117351" y="111840"/>
                      <a:pt x="84085" y="153748"/>
                      <a:pt x="61505" y="201496"/>
                    </a:cubicBezTo>
                    <a:cubicBezTo>
                      <a:pt x="59365" y="205775"/>
                      <a:pt x="57440" y="209732"/>
                      <a:pt x="55835" y="213369"/>
                    </a:cubicBezTo>
                    <a:lnTo>
                      <a:pt x="52841" y="216578"/>
                    </a:lnTo>
                    <a:lnTo>
                      <a:pt x="52841" y="216578"/>
                    </a:lnTo>
                    <a:cubicBezTo>
                      <a:pt x="49631" y="220108"/>
                      <a:pt x="46744" y="223638"/>
                      <a:pt x="43962" y="227275"/>
                    </a:cubicBezTo>
                    <a:lnTo>
                      <a:pt x="43962" y="227275"/>
                    </a:lnTo>
                    <a:cubicBezTo>
                      <a:pt x="36026" y="237109"/>
                      <a:pt x="28870" y="247553"/>
                      <a:pt x="22569" y="258508"/>
                    </a:cubicBezTo>
                    <a:lnTo>
                      <a:pt x="21500" y="260541"/>
                    </a:lnTo>
                    <a:cubicBezTo>
                      <a:pt x="20109" y="263001"/>
                      <a:pt x="18932" y="265247"/>
                      <a:pt x="17863" y="267279"/>
                    </a:cubicBezTo>
                    <a:lnTo>
                      <a:pt x="0" y="267279"/>
                    </a:lnTo>
                    <a:cubicBezTo>
                      <a:pt x="0" y="264926"/>
                      <a:pt x="428" y="262359"/>
                      <a:pt x="1284" y="259578"/>
                    </a:cubicBezTo>
                    <a:cubicBezTo>
                      <a:pt x="1284" y="258508"/>
                      <a:pt x="1284" y="257439"/>
                      <a:pt x="1284" y="256262"/>
                    </a:cubicBezTo>
                    <a:lnTo>
                      <a:pt x="1284" y="256262"/>
                    </a:lnTo>
                    <a:cubicBezTo>
                      <a:pt x="1284" y="254658"/>
                      <a:pt x="1818" y="253053"/>
                      <a:pt x="2139" y="251342"/>
                    </a:cubicBezTo>
                    <a:cubicBezTo>
                      <a:pt x="2781" y="247277"/>
                      <a:pt x="3636" y="242785"/>
                      <a:pt x="4492" y="238078"/>
                    </a:cubicBezTo>
                    <a:lnTo>
                      <a:pt x="4492" y="238078"/>
                    </a:lnTo>
                    <a:cubicBezTo>
                      <a:pt x="5883" y="231339"/>
                      <a:pt x="7274" y="224173"/>
                      <a:pt x="8878" y="216685"/>
                    </a:cubicBezTo>
                    <a:cubicBezTo>
                      <a:pt x="12622" y="199143"/>
                      <a:pt x="17221" y="180210"/>
                      <a:pt x="22569" y="163203"/>
                    </a:cubicBezTo>
                    <a:lnTo>
                      <a:pt x="22569" y="163203"/>
                    </a:lnTo>
                    <a:cubicBezTo>
                      <a:pt x="23639" y="159780"/>
                      <a:pt x="24709" y="156571"/>
                      <a:pt x="25885" y="153362"/>
                    </a:cubicBezTo>
                    <a:lnTo>
                      <a:pt x="25885" y="153362"/>
                    </a:lnTo>
                    <a:cubicBezTo>
                      <a:pt x="29886" y="140921"/>
                      <a:pt x="35416" y="129027"/>
                      <a:pt x="42358" y="117957"/>
                    </a:cubicBezTo>
                    <a:cubicBezTo>
                      <a:pt x="43834" y="115857"/>
                      <a:pt x="45438" y="113856"/>
                      <a:pt x="47171" y="111967"/>
                    </a:cubicBezTo>
                    <a:cubicBezTo>
                      <a:pt x="48455" y="110603"/>
                      <a:pt x="49845" y="109350"/>
                      <a:pt x="51343" y="108223"/>
                    </a:cubicBezTo>
                    <a:cubicBezTo>
                      <a:pt x="64553" y="99827"/>
                      <a:pt x="78309" y="92323"/>
                      <a:pt x="92524" y="85760"/>
                    </a:cubicBezTo>
                    <a:lnTo>
                      <a:pt x="97017" y="83407"/>
                    </a:lnTo>
                    <a:lnTo>
                      <a:pt x="102793" y="80519"/>
                    </a:lnTo>
                    <a:lnTo>
                      <a:pt x="102793" y="80519"/>
                    </a:lnTo>
                    <a:cubicBezTo>
                      <a:pt x="138466" y="62057"/>
                      <a:pt x="168426" y="34208"/>
                      <a:pt x="189434" y="-25"/>
                    </a:cubicBezTo>
                    <a:close/>
                  </a:path>
                </a:pathLst>
              </a:custGeom>
              <a:solidFill>
                <a:srgbClr val="E6E6E7"/>
              </a:solidFill>
              <a:ln w="10693"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80EFB531-B9E9-65F9-20EE-1473A4CE2022}"/>
                  </a:ext>
                </a:extLst>
              </p:cNvPr>
              <p:cNvSpPr/>
              <p:nvPr/>
            </p:nvSpPr>
            <p:spPr>
              <a:xfrm>
                <a:off x="10713439" y="1889700"/>
                <a:ext cx="112726" cy="498990"/>
              </a:xfrm>
              <a:custGeom>
                <a:avLst/>
                <a:gdLst>
                  <a:gd name="connsiteX0" fmla="*/ 72722 w 112726"/>
                  <a:gd name="connsiteY0" fmla="*/ 498965 h 498990"/>
                  <a:gd name="connsiteX1" fmla="*/ 14854 w 112726"/>
                  <a:gd name="connsiteY1" fmla="*/ 287710 h 498990"/>
                  <a:gd name="connsiteX2" fmla="*/ 1377 w 112726"/>
                  <a:gd name="connsiteY2" fmla="*/ 159352 h 498990"/>
                  <a:gd name="connsiteX3" fmla="*/ 11432 w 112726"/>
                  <a:gd name="connsiteY3" fmla="*/ -25 h 498990"/>
                  <a:gd name="connsiteX4" fmla="*/ 105132 w 112726"/>
                  <a:gd name="connsiteY4" fmla="*/ 263429 h 498990"/>
                  <a:gd name="connsiteX5" fmla="*/ 112727 w 112726"/>
                  <a:gd name="connsiteY5" fmla="*/ 446018 h 498990"/>
                  <a:gd name="connsiteX6" fmla="*/ 112727 w 112726"/>
                  <a:gd name="connsiteY6" fmla="*/ 478856 h 498990"/>
                  <a:gd name="connsiteX7" fmla="*/ 112727 w 112726"/>
                  <a:gd name="connsiteY7" fmla="*/ 498965 h 498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726" h="498990">
                    <a:moveTo>
                      <a:pt x="72722" y="498965"/>
                    </a:moveTo>
                    <a:cubicBezTo>
                      <a:pt x="62026" y="465913"/>
                      <a:pt x="32824" y="371784"/>
                      <a:pt x="14854" y="287710"/>
                    </a:cubicBezTo>
                    <a:cubicBezTo>
                      <a:pt x="2019" y="227382"/>
                      <a:pt x="-2581" y="184168"/>
                      <a:pt x="1377" y="159352"/>
                    </a:cubicBezTo>
                    <a:cubicBezTo>
                      <a:pt x="8875" y="106569"/>
                      <a:pt x="12233" y="53281"/>
                      <a:pt x="11432" y="-25"/>
                    </a:cubicBezTo>
                    <a:cubicBezTo>
                      <a:pt x="34214" y="35380"/>
                      <a:pt x="84275" y="125444"/>
                      <a:pt x="105132" y="263429"/>
                    </a:cubicBezTo>
                    <a:cubicBezTo>
                      <a:pt x="111764" y="307391"/>
                      <a:pt x="112727" y="396707"/>
                      <a:pt x="112727" y="446018"/>
                    </a:cubicBezTo>
                    <a:cubicBezTo>
                      <a:pt x="112727" y="458426"/>
                      <a:pt x="112727" y="469657"/>
                      <a:pt x="112727" y="478856"/>
                    </a:cubicBezTo>
                    <a:cubicBezTo>
                      <a:pt x="112727" y="488055"/>
                      <a:pt x="112727" y="494473"/>
                      <a:pt x="112727" y="498965"/>
                    </a:cubicBezTo>
                    <a:close/>
                  </a:path>
                </a:pathLst>
              </a:custGeom>
              <a:solidFill>
                <a:srgbClr val="689763"/>
              </a:solidFill>
              <a:ln w="10693"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EC6E2158-80CF-9CAB-166A-6F1E2A85080A}"/>
                  </a:ext>
                </a:extLst>
              </p:cNvPr>
              <p:cNvSpPr/>
              <p:nvPr/>
            </p:nvSpPr>
            <p:spPr>
              <a:xfrm>
                <a:off x="10706682" y="1869056"/>
                <a:ext cx="124832" cy="526159"/>
              </a:xfrm>
              <a:custGeom>
                <a:avLst/>
                <a:gdLst>
                  <a:gd name="connsiteX0" fmla="*/ 24499 w 124832"/>
                  <a:gd name="connsiteY0" fmla="*/ 43295 h 526159"/>
                  <a:gd name="connsiteX1" fmla="*/ 105471 w 124832"/>
                  <a:gd name="connsiteY1" fmla="*/ 285036 h 526159"/>
                  <a:gd name="connsiteX2" fmla="*/ 113066 w 124832"/>
                  <a:gd name="connsiteY2" fmla="*/ 466876 h 526159"/>
                  <a:gd name="connsiteX3" fmla="*/ 113066 w 124832"/>
                  <a:gd name="connsiteY3" fmla="*/ 499607 h 526159"/>
                  <a:gd name="connsiteX4" fmla="*/ 113066 w 124832"/>
                  <a:gd name="connsiteY4" fmla="*/ 513512 h 526159"/>
                  <a:gd name="connsiteX5" fmla="*/ 84079 w 124832"/>
                  <a:gd name="connsiteY5" fmla="*/ 513512 h 526159"/>
                  <a:gd name="connsiteX6" fmla="*/ 27708 w 124832"/>
                  <a:gd name="connsiteY6" fmla="*/ 307284 h 526159"/>
                  <a:gd name="connsiteX7" fmla="*/ 14230 w 124832"/>
                  <a:gd name="connsiteY7" fmla="*/ 181173 h 526159"/>
                  <a:gd name="connsiteX8" fmla="*/ 24392 w 124832"/>
                  <a:gd name="connsiteY8" fmla="*/ 43509 h 526159"/>
                  <a:gd name="connsiteX9" fmla="*/ 11236 w 124832"/>
                  <a:gd name="connsiteY9" fmla="*/ -25 h 526159"/>
                  <a:gd name="connsiteX10" fmla="*/ 11236 w 124832"/>
                  <a:gd name="connsiteY10" fmla="*/ 11313 h 526159"/>
                  <a:gd name="connsiteX11" fmla="*/ 1395 w 124832"/>
                  <a:gd name="connsiteY11" fmla="*/ 179247 h 526159"/>
                  <a:gd name="connsiteX12" fmla="*/ 14979 w 124832"/>
                  <a:gd name="connsiteY12" fmla="*/ 309851 h 526159"/>
                  <a:gd name="connsiteX13" fmla="*/ 74451 w 124832"/>
                  <a:gd name="connsiteY13" fmla="*/ 526134 h 526159"/>
                  <a:gd name="connsiteX14" fmla="*/ 124832 w 124832"/>
                  <a:gd name="connsiteY14" fmla="*/ 526134 h 526159"/>
                  <a:gd name="connsiteX15" fmla="*/ 124832 w 124832"/>
                  <a:gd name="connsiteY15" fmla="*/ 499714 h 526159"/>
                  <a:gd name="connsiteX16" fmla="*/ 124832 w 124832"/>
                  <a:gd name="connsiteY16" fmla="*/ 466876 h 526159"/>
                  <a:gd name="connsiteX17" fmla="*/ 117131 w 124832"/>
                  <a:gd name="connsiteY17" fmla="*/ 283324 h 526159"/>
                  <a:gd name="connsiteX18" fmla="*/ 10166 w 124832"/>
                  <a:gd name="connsiteY18" fmla="*/ -25 h 52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4832" h="526159">
                    <a:moveTo>
                      <a:pt x="24499" y="43295"/>
                    </a:moveTo>
                    <a:cubicBezTo>
                      <a:pt x="66226" y="118166"/>
                      <a:pt x="93684" y="200137"/>
                      <a:pt x="105471" y="285036"/>
                    </a:cubicBezTo>
                    <a:cubicBezTo>
                      <a:pt x="112103" y="328570"/>
                      <a:pt x="113066" y="417458"/>
                      <a:pt x="113066" y="466876"/>
                    </a:cubicBezTo>
                    <a:cubicBezTo>
                      <a:pt x="113066" y="479284"/>
                      <a:pt x="113066" y="490408"/>
                      <a:pt x="113066" y="499607"/>
                    </a:cubicBezTo>
                    <a:cubicBezTo>
                      <a:pt x="113066" y="505062"/>
                      <a:pt x="113066" y="509662"/>
                      <a:pt x="113066" y="513512"/>
                    </a:cubicBezTo>
                    <a:lnTo>
                      <a:pt x="84079" y="513512"/>
                    </a:lnTo>
                    <a:cubicBezTo>
                      <a:pt x="72419" y="477144"/>
                      <a:pt x="44823" y="387401"/>
                      <a:pt x="27708" y="307284"/>
                    </a:cubicBezTo>
                    <a:cubicBezTo>
                      <a:pt x="14979" y="247705"/>
                      <a:pt x="10487" y="205240"/>
                      <a:pt x="14230" y="181173"/>
                    </a:cubicBezTo>
                    <a:cubicBezTo>
                      <a:pt x="20959" y="135593"/>
                      <a:pt x="24360" y="89583"/>
                      <a:pt x="24392" y="43509"/>
                    </a:cubicBezTo>
                    <a:moveTo>
                      <a:pt x="11236" y="-25"/>
                    </a:moveTo>
                    <a:cubicBezTo>
                      <a:pt x="11236" y="-25"/>
                      <a:pt x="11236" y="4039"/>
                      <a:pt x="11236" y="11313"/>
                    </a:cubicBezTo>
                    <a:cubicBezTo>
                      <a:pt x="12594" y="67467"/>
                      <a:pt x="9310" y="123636"/>
                      <a:pt x="1395" y="179247"/>
                    </a:cubicBezTo>
                    <a:cubicBezTo>
                      <a:pt x="-3098" y="208128"/>
                      <a:pt x="3748" y="257225"/>
                      <a:pt x="14979" y="309851"/>
                    </a:cubicBezTo>
                    <a:cubicBezTo>
                      <a:pt x="33377" y="396386"/>
                      <a:pt x="63649" y="492761"/>
                      <a:pt x="74451" y="526134"/>
                    </a:cubicBezTo>
                    <a:lnTo>
                      <a:pt x="124832" y="526134"/>
                    </a:lnTo>
                    <a:cubicBezTo>
                      <a:pt x="124832" y="526134"/>
                      <a:pt x="124832" y="515438"/>
                      <a:pt x="124832" y="499714"/>
                    </a:cubicBezTo>
                    <a:cubicBezTo>
                      <a:pt x="124832" y="490515"/>
                      <a:pt x="124832" y="479284"/>
                      <a:pt x="124832" y="466876"/>
                    </a:cubicBezTo>
                    <a:cubicBezTo>
                      <a:pt x="124832" y="409756"/>
                      <a:pt x="123549" y="325896"/>
                      <a:pt x="117131" y="283324"/>
                    </a:cubicBezTo>
                    <a:cubicBezTo>
                      <a:pt x="89213" y="98489"/>
                      <a:pt x="10166" y="-25"/>
                      <a:pt x="10166" y="-25"/>
                    </a:cubicBezTo>
                    <a:close/>
                  </a:path>
                </a:pathLst>
              </a:custGeom>
              <a:solidFill>
                <a:srgbClr val="A1C19D"/>
              </a:solidFill>
              <a:ln w="10693"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91FC99E4-3F1C-E1B4-3B80-E56EBF3A166F}"/>
                  </a:ext>
                </a:extLst>
              </p:cNvPr>
              <p:cNvSpPr/>
              <p:nvPr/>
            </p:nvSpPr>
            <p:spPr>
              <a:xfrm>
                <a:off x="10718132" y="1868842"/>
                <a:ext cx="114345" cy="499739"/>
              </a:xfrm>
              <a:custGeom>
                <a:avLst/>
                <a:gdLst>
                  <a:gd name="connsiteX0" fmla="*/ 114345 w 114345"/>
                  <a:gd name="connsiteY0" fmla="*/ 466876 h 499739"/>
                  <a:gd name="connsiteX1" fmla="*/ 114345 w 114345"/>
                  <a:gd name="connsiteY1" fmla="*/ 499714 h 499739"/>
                  <a:gd name="connsiteX2" fmla="*/ 40218 w 114345"/>
                  <a:gd name="connsiteY2" fmla="*/ 153897 h 499739"/>
                  <a:gd name="connsiteX3" fmla="*/ 0 w 114345"/>
                  <a:gd name="connsiteY3" fmla="*/ -25 h 499739"/>
                  <a:gd name="connsiteX4" fmla="*/ 106965 w 114345"/>
                  <a:gd name="connsiteY4" fmla="*/ 283431 h 499739"/>
                  <a:gd name="connsiteX5" fmla="*/ 114345 w 114345"/>
                  <a:gd name="connsiteY5" fmla="*/ 466876 h 49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45" h="499739">
                    <a:moveTo>
                      <a:pt x="114345" y="466876"/>
                    </a:moveTo>
                    <a:cubicBezTo>
                      <a:pt x="114345" y="479284"/>
                      <a:pt x="114345" y="490515"/>
                      <a:pt x="114345" y="499714"/>
                    </a:cubicBezTo>
                    <a:cubicBezTo>
                      <a:pt x="91134" y="401734"/>
                      <a:pt x="58724" y="259257"/>
                      <a:pt x="40218" y="153897"/>
                    </a:cubicBezTo>
                    <a:cubicBezTo>
                      <a:pt x="30185" y="101768"/>
                      <a:pt x="16750" y="50351"/>
                      <a:pt x="0" y="-25"/>
                    </a:cubicBezTo>
                    <a:cubicBezTo>
                      <a:pt x="0" y="-25"/>
                      <a:pt x="78833" y="98489"/>
                      <a:pt x="106965" y="283431"/>
                    </a:cubicBezTo>
                    <a:cubicBezTo>
                      <a:pt x="113062" y="325896"/>
                      <a:pt x="114345" y="409757"/>
                      <a:pt x="114345" y="466876"/>
                    </a:cubicBezTo>
                    <a:close/>
                  </a:path>
                </a:pathLst>
              </a:custGeom>
              <a:solidFill>
                <a:srgbClr val="E6E6E7"/>
              </a:solidFill>
              <a:ln w="10693"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E83CBDF2-5C52-B862-7DBD-7F7BB6B61C98}"/>
                  </a:ext>
                </a:extLst>
              </p:cNvPr>
              <p:cNvSpPr/>
              <p:nvPr/>
            </p:nvSpPr>
            <p:spPr>
              <a:xfrm>
                <a:off x="10935912" y="2020411"/>
                <a:ext cx="161303" cy="368386"/>
              </a:xfrm>
              <a:custGeom>
                <a:avLst/>
                <a:gdLst>
                  <a:gd name="connsiteX0" fmla="*/ 0 w 161303"/>
                  <a:gd name="connsiteY0" fmla="*/ 368254 h 368386"/>
                  <a:gd name="connsiteX1" fmla="*/ 63430 w 161303"/>
                  <a:gd name="connsiteY1" fmla="*/ 131969 h 368386"/>
                  <a:gd name="connsiteX2" fmla="*/ 64179 w 161303"/>
                  <a:gd name="connsiteY2" fmla="*/ 130578 h 368386"/>
                  <a:gd name="connsiteX3" fmla="*/ 158950 w 161303"/>
                  <a:gd name="connsiteY3" fmla="*/ 2221 h 368386"/>
                  <a:gd name="connsiteX4" fmla="*/ 161303 w 161303"/>
                  <a:gd name="connsiteY4" fmla="*/ -25 h 368386"/>
                  <a:gd name="connsiteX5" fmla="*/ 151248 w 161303"/>
                  <a:gd name="connsiteY5" fmla="*/ 117636 h 368386"/>
                  <a:gd name="connsiteX6" fmla="*/ 132208 w 161303"/>
                  <a:gd name="connsiteY6" fmla="*/ 188126 h 368386"/>
                  <a:gd name="connsiteX7" fmla="*/ 38079 w 161303"/>
                  <a:gd name="connsiteY7" fmla="*/ 368361 h 368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303" h="368386">
                    <a:moveTo>
                      <a:pt x="0" y="368254"/>
                    </a:moveTo>
                    <a:cubicBezTo>
                      <a:pt x="2824" y="285682"/>
                      <a:pt x="24516" y="204853"/>
                      <a:pt x="63430" y="131969"/>
                    </a:cubicBezTo>
                    <a:lnTo>
                      <a:pt x="64179" y="130578"/>
                    </a:lnTo>
                    <a:cubicBezTo>
                      <a:pt x="89219" y="83320"/>
                      <a:pt x="121159" y="40059"/>
                      <a:pt x="158950" y="2221"/>
                    </a:cubicBezTo>
                    <a:lnTo>
                      <a:pt x="161303" y="-25"/>
                    </a:lnTo>
                    <a:cubicBezTo>
                      <a:pt x="153879" y="38740"/>
                      <a:pt x="150500" y="78172"/>
                      <a:pt x="151248" y="117636"/>
                    </a:cubicBezTo>
                    <a:cubicBezTo>
                      <a:pt x="151890" y="132183"/>
                      <a:pt x="145472" y="155929"/>
                      <a:pt x="132208" y="188126"/>
                    </a:cubicBezTo>
                    <a:cubicBezTo>
                      <a:pt x="104697" y="250145"/>
                      <a:pt x="73260" y="310346"/>
                      <a:pt x="38079" y="368361"/>
                    </a:cubicBezTo>
                    <a:close/>
                  </a:path>
                </a:pathLst>
              </a:custGeom>
              <a:solidFill>
                <a:srgbClr val="425F44"/>
              </a:solidFill>
              <a:ln w="10693"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D6FCF18D-629F-21CF-DCCE-9D5005C27E40}"/>
                  </a:ext>
                </a:extLst>
              </p:cNvPr>
              <p:cNvSpPr/>
              <p:nvPr/>
            </p:nvSpPr>
            <p:spPr>
              <a:xfrm>
                <a:off x="10930029" y="2002976"/>
                <a:ext cx="177882" cy="392346"/>
              </a:xfrm>
              <a:custGeom>
                <a:avLst/>
                <a:gdLst>
                  <a:gd name="connsiteX0" fmla="*/ 157666 w 177882"/>
                  <a:gd name="connsiteY0" fmla="*/ 36343 h 392346"/>
                  <a:gd name="connsiteX1" fmla="*/ 150820 w 177882"/>
                  <a:gd name="connsiteY1" fmla="*/ 135071 h 392346"/>
                  <a:gd name="connsiteX2" fmla="*/ 132208 w 177882"/>
                  <a:gd name="connsiteY2" fmla="*/ 202887 h 392346"/>
                  <a:gd name="connsiteX3" fmla="*/ 40325 w 177882"/>
                  <a:gd name="connsiteY3" fmla="*/ 379272 h 392346"/>
                  <a:gd name="connsiteX4" fmla="*/ 12515 w 177882"/>
                  <a:gd name="connsiteY4" fmla="*/ 379272 h 392346"/>
                  <a:gd name="connsiteX5" fmla="*/ 74661 w 177882"/>
                  <a:gd name="connsiteY5" fmla="*/ 152399 h 392346"/>
                  <a:gd name="connsiteX6" fmla="*/ 75731 w 177882"/>
                  <a:gd name="connsiteY6" fmla="*/ 150474 h 392346"/>
                  <a:gd name="connsiteX7" fmla="*/ 157666 w 177882"/>
                  <a:gd name="connsiteY7" fmla="*/ 36343 h 392346"/>
                  <a:gd name="connsiteX8" fmla="*/ 177241 w 177882"/>
                  <a:gd name="connsiteY8" fmla="*/ -25 h 392346"/>
                  <a:gd name="connsiteX9" fmla="*/ 160447 w 177882"/>
                  <a:gd name="connsiteY9" fmla="*/ 15377 h 392346"/>
                  <a:gd name="connsiteX10" fmla="*/ 64179 w 177882"/>
                  <a:gd name="connsiteY10" fmla="*/ 146302 h 392346"/>
                  <a:gd name="connsiteX11" fmla="*/ 64179 w 177882"/>
                  <a:gd name="connsiteY11" fmla="*/ 146302 h 392346"/>
                  <a:gd name="connsiteX12" fmla="*/ 0 w 177882"/>
                  <a:gd name="connsiteY12" fmla="*/ 392321 h 392346"/>
                  <a:gd name="connsiteX13" fmla="*/ 48134 w 177882"/>
                  <a:gd name="connsiteY13" fmla="*/ 392321 h 392346"/>
                  <a:gd name="connsiteX14" fmla="*/ 49418 w 177882"/>
                  <a:gd name="connsiteY14" fmla="*/ 390289 h 392346"/>
                  <a:gd name="connsiteX15" fmla="*/ 144510 w 177882"/>
                  <a:gd name="connsiteY15" fmla="*/ 208449 h 392346"/>
                  <a:gd name="connsiteX16" fmla="*/ 164191 w 177882"/>
                  <a:gd name="connsiteY16" fmla="*/ 135285 h 392346"/>
                  <a:gd name="connsiteX17" fmla="*/ 177883 w 177882"/>
                  <a:gd name="connsiteY17" fmla="*/ 723 h 392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882" h="392346">
                    <a:moveTo>
                      <a:pt x="157666" y="36343"/>
                    </a:moveTo>
                    <a:cubicBezTo>
                      <a:pt x="152307" y="68967"/>
                      <a:pt x="150018" y="102020"/>
                      <a:pt x="150820" y="135071"/>
                    </a:cubicBezTo>
                    <a:cubicBezTo>
                      <a:pt x="150820" y="144484"/>
                      <a:pt x="148253" y="163952"/>
                      <a:pt x="132208" y="202887"/>
                    </a:cubicBezTo>
                    <a:cubicBezTo>
                      <a:pt x="105339" y="263567"/>
                      <a:pt x="74651" y="322480"/>
                      <a:pt x="40325" y="379272"/>
                    </a:cubicBezTo>
                    <a:lnTo>
                      <a:pt x="12515" y="379272"/>
                    </a:lnTo>
                    <a:cubicBezTo>
                      <a:pt x="16141" y="299972"/>
                      <a:pt x="37363" y="222474"/>
                      <a:pt x="74661" y="152399"/>
                    </a:cubicBezTo>
                    <a:lnTo>
                      <a:pt x="75731" y="150474"/>
                    </a:lnTo>
                    <a:cubicBezTo>
                      <a:pt x="97926" y="109006"/>
                      <a:pt x="125470" y="70633"/>
                      <a:pt x="157666" y="36343"/>
                    </a:cubicBezTo>
                    <a:moveTo>
                      <a:pt x="177241" y="-25"/>
                    </a:moveTo>
                    <a:cubicBezTo>
                      <a:pt x="177241" y="-25"/>
                      <a:pt x="170822" y="5109"/>
                      <a:pt x="160447" y="15377"/>
                    </a:cubicBezTo>
                    <a:cubicBezTo>
                      <a:pt x="121939" y="53918"/>
                      <a:pt x="89486" y="98058"/>
                      <a:pt x="64179" y="146302"/>
                    </a:cubicBezTo>
                    <a:lnTo>
                      <a:pt x="64179" y="146302"/>
                    </a:lnTo>
                    <a:cubicBezTo>
                      <a:pt x="23799" y="222146"/>
                      <a:pt x="1818" y="306419"/>
                      <a:pt x="0" y="392321"/>
                    </a:cubicBezTo>
                    <a:lnTo>
                      <a:pt x="48134" y="392321"/>
                    </a:lnTo>
                    <a:lnTo>
                      <a:pt x="49418" y="390289"/>
                    </a:lnTo>
                    <a:cubicBezTo>
                      <a:pt x="85016" y="331796"/>
                      <a:pt x="116773" y="271055"/>
                      <a:pt x="144510" y="208449"/>
                    </a:cubicBezTo>
                    <a:cubicBezTo>
                      <a:pt x="156810" y="178713"/>
                      <a:pt x="164832" y="152399"/>
                      <a:pt x="164191" y="135285"/>
                    </a:cubicBezTo>
                    <a:cubicBezTo>
                      <a:pt x="163613" y="90056"/>
                      <a:pt x="168212" y="44909"/>
                      <a:pt x="177883" y="723"/>
                    </a:cubicBezTo>
                    <a:close/>
                  </a:path>
                </a:pathLst>
              </a:custGeom>
              <a:solidFill>
                <a:srgbClr val="5E7A5F"/>
              </a:solidFill>
              <a:ln w="10693"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F33CC898-706A-6E2C-38AF-954C5B0A6782}"/>
                  </a:ext>
                </a:extLst>
              </p:cNvPr>
              <p:cNvSpPr/>
              <p:nvPr/>
            </p:nvSpPr>
            <p:spPr>
              <a:xfrm>
                <a:off x="10929815" y="2018486"/>
                <a:ext cx="160447" cy="376088"/>
              </a:xfrm>
              <a:custGeom>
                <a:avLst/>
                <a:gdLst>
                  <a:gd name="connsiteX0" fmla="*/ 160447 w 160447"/>
                  <a:gd name="connsiteY0" fmla="*/ -25 h 376088"/>
                  <a:gd name="connsiteX1" fmla="*/ 109853 w 160447"/>
                  <a:gd name="connsiteY1" fmla="*/ 113464 h 376088"/>
                  <a:gd name="connsiteX2" fmla="*/ 94022 w 160447"/>
                  <a:gd name="connsiteY2" fmla="*/ 220429 h 376088"/>
                  <a:gd name="connsiteX3" fmla="*/ 48776 w 160447"/>
                  <a:gd name="connsiteY3" fmla="*/ 374030 h 376088"/>
                  <a:gd name="connsiteX4" fmla="*/ 47492 w 160447"/>
                  <a:gd name="connsiteY4" fmla="*/ 376063 h 376088"/>
                  <a:gd name="connsiteX5" fmla="*/ 0 w 160447"/>
                  <a:gd name="connsiteY5" fmla="*/ 376063 h 376088"/>
                  <a:gd name="connsiteX6" fmla="*/ 64179 w 160447"/>
                  <a:gd name="connsiteY6" fmla="*/ 130044 h 376088"/>
                  <a:gd name="connsiteX7" fmla="*/ 64179 w 160447"/>
                  <a:gd name="connsiteY7" fmla="*/ 130044 h 376088"/>
                  <a:gd name="connsiteX8" fmla="*/ 160447 w 160447"/>
                  <a:gd name="connsiteY8" fmla="*/ -25 h 376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447" h="376088">
                    <a:moveTo>
                      <a:pt x="160447" y="-25"/>
                    </a:moveTo>
                    <a:cubicBezTo>
                      <a:pt x="140980" y="37198"/>
                      <a:pt x="116912" y="86188"/>
                      <a:pt x="109853" y="113464"/>
                    </a:cubicBezTo>
                    <a:cubicBezTo>
                      <a:pt x="97338" y="161170"/>
                      <a:pt x="101938" y="178285"/>
                      <a:pt x="94022" y="220429"/>
                    </a:cubicBezTo>
                    <a:cubicBezTo>
                      <a:pt x="87283" y="256583"/>
                      <a:pt x="57440" y="347717"/>
                      <a:pt x="48776" y="374030"/>
                    </a:cubicBezTo>
                    <a:lnTo>
                      <a:pt x="47492" y="376063"/>
                    </a:lnTo>
                    <a:lnTo>
                      <a:pt x="0" y="376063"/>
                    </a:lnTo>
                    <a:cubicBezTo>
                      <a:pt x="1818" y="290160"/>
                      <a:pt x="23799" y="205887"/>
                      <a:pt x="64179" y="130044"/>
                    </a:cubicBezTo>
                    <a:lnTo>
                      <a:pt x="64179" y="130044"/>
                    </a:lnTo>
                    <a:cubicBezTo>
                      <a:pt x="89561" y="82102"/>
                      <a:pt x="122015" y="38254"/>
                      <a:pt x="160447" y="-25"/>
                    </a:cubicBezTo>
                    <a:close/>
                  </a:path>
                </a:pathLst>
              </a:custGeom>
              <a:solidFill>
                <a:srgbClr val="E6E6E7"/>
              </a:solidFill>
              <a:ln w="10693"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E7D2AC7C-4249-19F6-94D1-4D73429FA618}"/>
                  </a:ext>
                </a:extLst>
              </p:cNvPr>
              <p:cNvSpPr/>
              <p:nvPr/>
            </p:nvSpPr>
            <p:spPr>
              <a:xfrm>
                <a:off x="10816193" y="2048222"/>
                <a:ext cx="87230" cy="341431"/>
              </a:xfrm>
              <a:custGeom>
                <a:avLst/>
                <a:gdLst>
                  <a:gd name="connsiteX0" fmla="*/ 18637 w 87230"/>
                  <a:gd name="connsiteY0" fmla="*/ 340443 h 341431"/>
                  <a:gd name="connsiteX1" fmla="*/ 18637 w 87230"/>
                  <a:gd name="connsiteY1" fmla="*/ 340443 h 341431"/>
                  <a:gd name="connsiteX2" fmla="*/ 16605 w 87230"/>
                  <a:gd name="connsiteY2" fmla="*/ 333063 h 341431"/>
                  <a:gd name="connsiteX3" fmla="*/ 16605 w 87230"/>
                  <a:gd name="connsiteY3" fmla="*/ 330817 h 341431"/>
                  <a:gd name="connsiteX4" fmla="*/ 15963 w 87230"/>
                  <a:gd name="connsiteY4" fmla="*/ 330175 h 341431"/>
                  <a:gd name="connsiteX5" fmla="*/ 13717 w 87230"/>
                  <a:gd name="connsiteY5" fmla="*/ 320976 h 341431"/>
                  <a:gd name="connsiteX6" fmla="*/ 12754 w 87230"/>
                  <a:gd name="connsiteY6" fmla="*/ 316911 h 341431"/>
                  <a:gd name="connsiteX7" fmla="*/ 25 w 87230"/>
                  <a:gd name="connsiteY7" fmla="*/ 207165 h 341431"/>
                  <a:gd name="connsiteX8" fmla="*/ 14787 w 87230"/>
                  <a:gd name="connsiteY8" fmla="*/ 106511 h 341431"/>
                  <a:gd name="connsiteX9" fmla="*/ 22809 w 87230"/>
                  <a:gd name="connsiteY9" fmla="*/ 85760 h 341431"/>
                  <a:gd name="connsiteX10" fmla="*/ 26018 w 87230"/>
                  <a:gd name="connsiteY10" fmla="*/ 78808 h 341431"/>
                  <a:gd name="connsiteX11" fmla="*/ 35003 w 87230"/>
                  <a:gd name="connsiteY11" fmla="*/ 60624 h 341431"/>
                  <a:gd name="connsiteX12" fmla="*/ 51154 w 87230"/>
                  <a:gd name="connsiteY12" fmla="*/ 27144 h 341431"/>
                  <a:gd name="connsiteX13" fmla="*/ 56609 w 87230"/>
                  <a:gd name="connsiteY13" fmla="*/ 15484 h 341431"/>
                  <a:gd name="connsiteX14" fmla="*/ 58749 w 87230"/>
                  <a:gd name="connsiteY14" fmla="*/ 10671 h 341431"/>
                  <a:gd name="connsiteX15" fmla="*/ 63562 w 87230"/>
                  <a:gd name="connsiteY15" fmla="*/ -25 h 341431"/>
                  <a:gd name="connsiteX16" fmla="*/ 76505 w 87230"/>
                  <a:gd name="connsiteY16" fmla="*/ 74208 h 341431"/>
                  <a:gd name="connsiteX17" fmla="*/ 79500 w 87230"/>
                  <a:gd name="connsiteY17" fmla="*/ 82658 h 341431"/>
                  <a:gd name="connsiteX18" fmla="*/ 81318 w 87230"/>
                  <a:gd name="connsiteY18" fmla="*/ 86830 h 341431"/>
                  <a:gd name="connsiteX19" fmla="*/ 83458 w 87230"/>
                  <a:gd name="connsiteY19" fmla="*/ 92071 h 341431"/>
                  <a:gd name="connsiteX20" fmla="*/ 81960 w 87230"/>
                  <a:gd name="connsiteY20" fmla="*/ 168979 h 341431"/>
                  <a:gd name="connsiteX21" fmla="*/ 81960 w 87230"/>
                  <a:gd name="connsiteY21" fmla="*/ 170048 h 341431"/>
                  <a:gd name="connsiteX22" fmla="*/ 59712 w 87230"/>
                  <a:gd name="connsiteY22" fmla="*/ 267600 h 341431"/>
                  <a:gd name="connsiteX23" fmla="*/ 59712 w 87230"/>
                  <a:gd name="connsiteY23" fmla="*/ 268456 h 341431"/>
                  <a:gd name="connsiteX24" fmla="*/ 54257 w 87230"/>
                  <a:gd name="connsiteY24" fmla="*/ 289849 h 341431"/>
                  <a:gd name="connsiteX25" fmla="*/ 47838 w 87230"/>
                  <a:gd name="connsiteY25" fmla="*/ 313488 h 341431"/>
                  <a:gd name="connsiteX26" fmla="*/ 47838 w 87230"/>
                  <a:gd name="connsiteY26" fmla="*/ 314237 h 341431"/>
                  <a:gd name="connsiteX27" fmla="*/ 47838 w 87230"/>
                  <a:gd name="connsiteY27" fmla="*/ 314237 h 341431"/>
                  <a:gd name="connsiteX28" fmla="*/ 40993 w 87230"/>
                  <a:gd name="connsiteY28" fmla="*/ 338839 h 341431"/>
                  <a:gd name="connsiteX29" fmla="*/ 40244 w 87230"/>
                  <a:gd name="connsiteY29" fmla="*/ 341406 h 34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7230" h="341431">
                    <a:moveTo>
                      <a:pt x="18637" y="340443"/>
                    </a:moveTo>
                    <a:lnTo>
                      <a:pt x="18637" y="340443"/>
                    </a:lnTo>
                    <a:cubicBezTo>
                      <a:pt x="17888" y="338197"/>
                      <a:pt x="17247" y="335737"/>
                      <a:pt x="16605" y="333063"/>
                    </a:cubicBezTo>
                    <a:lnTo>
                      <a:pt x="16605" y="330817"/>
                    </a:lnTo>
                    <a:lnTo>
                      <a:pt x="15963" y="330175"/>
                    </a:lnTo>
                    <a:lnTo>
                      <a:pt x="13717" y="320976"/>
                    </a:lnTo>
                    <a:lnTo>
                      <a:pt x="12754" y="316911"/>
                    </a:lnTo>
                    <a:cubicBezTo>
                      <a:pt x="4603" y="280890"/>
                      <a:pt x="335" y="244097"/>
                      <a:pt x="25" y="207165"/>
                    </a:cubicBezTo>
                    <a:cubicBezTo>
                      <a:pt x="-402" y="173046"/>
                      <a:pt x="4582" y="139074"/>
                      <a:pt x="14787" y="106511"/>
                    </a:cubicBezTo>
                    <a:cubicBezTo>
                      <a:pt x="17107" y="99463"/>
                      <a:pt x="19782" y="92538"/>
                      <a:pt x="22809" y="85760"/>
                    </a:cubicBezTo>
                    <a:cubicBezTo>
                      <a:pt x="23771" y="83407"/>
                      <a:pt x="24841" y="81161"/>
                      <a:pt x="26018" y="78808"/>
                    </a:cubicBezTo>
                    <a:lnTo>
                      <a:pt x="35003" y="60624"/>
                    </a:lnTo>
                    <a:cubicBezTo>
                      <a:pt x="41314" y="47681"/>
                      <a:pt x="46662" y="36663"/>
                      <a:pt x="51154" y="27144"/>
                    </a:cubicBezTo>
                    <a:cubicBezTo>
                      <a:pt x="53080" y="22972"/>
                      <a:pt x="54898" y="19014"/>
                      <a:pt x="56609" y="15484"/>
                    </a:cubicBezTo>
                    <a:lnTo>
                      <a:pt x="58749" y="10671"/>
                    </a:lnTo>
                    <a:lnTo>
                      <a:pt x="63562" y="-25"/>
                    </a:lnTo>
                    <a:cubicBezTo>
                      <a:pt x="65723" y="25046"/>
                      <a:pt x="70055" y="49884"/>
                      <a:pt x="76505" y="74208"/>
                    </a:cubicBezTo>
                    <a:cubicBezTo>
                      <a:pt x="77468" y="77203"/>
                      <a:pt x="78431" y="80091"/>
                      <a:pt x="79500" y="82658"/>
                    </a:cubicBezTo>
                    <a:cubicBezTo>
                      <a:pt x="80024" y="84084"/>
                      <a:pt x="80634" y="85477"/>
                      <a:pt x="81318" y="86830"/>
                    </a:cubicBezTo>
                    <a:cubicBezTo>
                      <a:pt x="82067" y="88434"/>
                      <a:pt x="82816" y="90253"/>
                      <a:pt x="83458" y="92071"/>
                    </a:cubicBezTo>
                    <a:cubicBezTo>
                      <a:pt x="88913" y="107902"/>
                      <a:pt x="88485" y="131648"/>
                      <a:pt x="81960" y="168979"/>
                    </a:cubicBezTo>
                    <a:lnTo>
                      <a:pt x="81960" y="170048"/>
                    </a:lnTo>
                    <a:cubicBezTo>
                      <a:pt x="77575" y="194971"/>
                      <a:pt x="70194" y="227168"/>
                      <a:pt x="59712" y="267600"/>
                    </a:cubicBezTo>
                    <a:lnTo>
                      <a:pt x="59712" y="268456"/>
                    </a:lnTo>
                    <a:cubicBezTo>
                      <a:pt x="58000" y="275195"/>
                      <a:pt x="56182" y="282148"/>
                      <a:pt x="54257" y="289849"/>
                    </a:cubicBezTo>
                    <a:cubicBezTo>
                      <a:pt x="54257" y="289849"/>
                      <a:pt x="49764" y="306215"/>
                      <a:pt x="47838" y="313488"/>
                    </a:cubicBezTo>
                    <a:lnTo>
                      <a:pt x="47838" y="314237"/>
                    </a:lnTo>
                    <a:lnTo>
                      <a:pt x="47838" y="314237"/>
                    </a:lnTo>
                    <a:cubicBezTo>
                      <a:pt x="45700" y="322152"/>
                      <a:pt x="43346" y="330389"/>
                      <a:pt x="40993" y="338839"/>
                    </a:cubicBezTo>
                    <a:lnTo>
                      <a:pt x="40244" y="341406"/>
                    </a:lnTo>
                    <a:close/>
                  </a:path>
                </a:pathLst>
              </a:custGeom>
              <a:solidFill>
                <a:srgbClr val="425F44"/>
              </a:solidFill>
              <a:ln w="10693"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22683BD0-93CB-AAED-E414-ED7C06E7C11A}"/>
                  </a:ext>
                </a:extLst>
              </p:cNvPr>
              <p:cNvSpPr/>
              <p:nvPr/>
            </p:nvSpPr>
            <p:spPr>
              <a:xfrm>
                <a:off x="10810197" y="2020090"/>
                <a:ext cx="97946" cy="374697"/>
              </a:xfrm>
              <a:custGeom>
                <a:avLst/>
                <a:gdLst>
                  <a:gd name="connsiteX0" fmla="*/ 66135 w 97946"/>
                  <a:gd name="connsiteY0" fmla="*/ 51318 h 374697"/>
                  <a:gd name="connsiteX1" fmla="*/ 76832 w 97946"/>
                  <a:gd name="connsiteY1" fmla="*/ 103837 h 374697"/>
                  <a:gd name="connsiteX2" fmla="*/ 80041 w 97946"/>
                  <a:gd name="connsiteY2" fmla="*/ 112929 h 374697"/>
                  <a:gd name="connsiteX3" fmla="*/ 82073 w 97946"/>
                  <a:gd name="connsiteY3" fmla="*/ 117529 h 374697"/>
                  <a:gd name="connsiteX4" fmla="*/ 83891 w 97946"/>
                  <a:gd name="connsiteY4" fmla="*/ 122021 h 374697"/>
                  <a:gd name="connsiteX5" fmla="*/ 82180 w 97946"/>
                  <a:gd name="connsiteY5" fmla="*/ 195827 h 374697"/>
                  <a:gd name="connsiteX6" fmla="*/ 82180 w 97946"/>
                  <a:gd name="connsiteY6" fmla="*/ 197004 h 374697"/>
                  <a:gd name="connsiteX7" fmla="*/ 60787 w 97946"/>
                  <a:gd name="connsiteY7" fmla="*/ 293914 h 374697"/>
                  <a:gd name="connsiteX8" fmla="*/ 60787 w 97946"/>
                  <a:gd name="connsiteY8" fmla="*/ 295518 h 374697"/>
                  <a:gd name="connsiteX9" fmla="*/ 60787 w 97946"/>
                  <a:gd name="connsiteY9" fmla="*/ 295518 h 374697"/>
                  <a:gd name="connsiteX10" fmla="*/ 56081 w 97946"/>
                  <a:gd name="connsiteY10" fmla="*/ 313381 h 374697"/>
                  <a:gd name="connsiteX11" fmla="*/ 55011 w 97946"/>
                  <a:gd name="connsiteY11" fmla="*/ 317553 h 374697"/>
                  <a:gd name="connsiteX12" fmla="*/ 55011 w 97946"/>
                  <a:gd name="connsiteY12" fmla="*/ 318409 h 374697"/>
                  <a:gd name="connsiteX13" fmla="*/ 49235 w 97946"/>
                  <a:gd name="connsiteY13" fmla="*/ 339802 h 374697"/>
                  <a:gd name="connsiteX14" fmla="*/ 49235 w 97946"/>
                  <a:gd name="connsiteY14" fmla="*/ 341406 h 374697"/>
                  <a:gd name="connsiteX15" fmla="*/ 49235 w 97946"/>
                  <a:gd name="connsiteY15" fmla="*/ 341406 h 374697"/>
                  <a:gd name="connsiteX16" fmla="*/ 43245 w 97946"/>
                  <a:gd name="connsiteY16" fmla="*/ 362799 h 374697"/>
                  <a:gd name="connsiteX17" fmla="*/ 31906 w 97946"/>
                  <a:gd name="connsiteY17" fmla="*/ 362799 h 374697"/>
                  <a:gd name="connsiteX18" fmla="*/ 31265 w 97946"/>
                  <a:gd name="connsiteY18" fmla="*/ 360339 h 374697"/>
                  <a:gd name="connsiteX19" fmla="*/ 31265 w 97946"/>
                  <a:gd name="connsiteY19" fmla="*/ 356595 h 374697"/>
                  <a:gd name="connsiteX20" fmla="*/ 29981 w 97946"/>
                  <a:gd name="connsiteY20" fmla="*/ 355205 h 374697"/>
                  <a:gd name="connsiteX21" fmla="*/ 28163 w 97946"/>
                  <a:gd name="connsiteY21" fmla="*/ 347824 h 374697"/>
                  <a:gd name="connsiteX22" fmla="*/ 27200 w 97946"/>
                  <a:gd name="connsiteY22" fmla="*/ 343652 h 374697"/>
                  <a:gd name="connsiteX23" fmla="*/ 12653 w 97946"/>
                  <a:gd name="connsiteY23" fmla="*/ 234762 h 374697"/>
                  <a:gd name="connsiteX24" fmla="*/ 27200 w 97946"/>
                  <a:gd name="connsiteY24" fmla="*/ 136034 h 374697"/>
                  <a:gd name="connsiteX25" fmla="*/ 34902 w 97946"/>
                  <a:gd name="connsiteY25" fmla="*/ 115924 h 374697"/>
                  <a:gd name="connsiteX26" fmla="*/ 38111 w 97946"/>
                  <a:gd name="connsiteY26" fmla="*/ 109079 h 374697"/>
                  <a:gd name="connsiteX27" fmla="*/ 39394 w 97946"/>
                  <a:gd name="connsiteY27" fmla="*/ 106297 h 374697"/>
                  <a:gd name="connsiteX28" fmla="*/ 43459 w 97946"/>
                  <a:gd name="connsiteY28" fmla="*/ 98168 h 374697"/>
                  <a:gd name="connsiteX29" fmla="*/ 46989 w 97946"/>
                  <a:gd name="connsiteY29" fmla="*/ 91002 h 374697"/>
                  <a:gd name="connsiteX30" fmla="*/ 63140 w 97946"/>
                  <a:gd name="connsiteY30" fmla="*/ 57522 h 374697"/>
                  <a:gd name="connsiteX31" fmla="*/ 66349 w 97946"/>
                  <a:gd name="connsiteY31" fmla="*/ 50783 h 374697"/>
                  <a:gd name="connsiteX32" fmla="*/ 73944 w 97946"/>
                  <a:gd name="connsiteY32" fmla="*/ -25 h 374697"/>
                  <a:gd name="connsiteX33" fmla="*/ 59289 w 97946"/>
                  <a:gd name="connsiteY33" fmla="*/ 35808 h 374697"/>
                  <a:gd name="connsiteX34" fmla="*/ 57150 w 97946"/>
                  <a:gd name="connsiteY34" fmla="*/ 40407 h 374697"/>
                  <a:gd name="connsiteX35" fmla="*/ 51695 w 97946"/>
                  <a:gd name="connsiteY35" fmla="*/ 52066 h 374697"/>
                  <a:gd name="connsiteX36" fmla="*/ 35651 w 97946"/>
                  <a:gd name="connsiteY36" fmla="*/ 85332 h 374697"/>
                  <a:gd name="connsiteX37" fmla="*/ 28056 w 97946"/>
                  <a:gd name="connsiteY37" fmla="*/ 100628 h 374697"/>
                  <a:gd name="connsiteX38" fmla="*/ 26558 w 97946"/>
                  <a:gd name="connsiteY38" fmla="*/ 103730 h 374697"/>
                  <a:gd name="connsiteX39" fmla="*/ 23349 w 97946"/>
                  <a:gd name="connsiteY39" fmla="*/ 110790 h 374697"/>
                  <a:gd name="connsiteX40" fmla="*/ 15113 w 97946"/>
                  <a:gd name="connsiteY40" fmla="*/ 132183 h 374697"/>
                  <a:gd name="connsiteX41" fmla="*/ 31 w 97946"/>
                  <a:gd name="connsiteY41" fmla="*/ 234762 h 374697"/>
                  <a:gd name="connsiteX42" fmla="*/ 12653 w 97946"/>
                  <a:gd name="connsiteY42" fmla="*/ 345899 h 374697"/>
                  <a:gd name="connsiteX43" fmla="*/ 13509 w 97946"/>
                  <a:gd name="connsiteY43" fmla="*/ 350070 h 374697"/>
                  <a:gd name="connsiteX44" fmla="*/ 15862 w 97946"/>
                  <a:gd name="connsiteY44" fmla="*/ 359804 h 374697"/>
                  <a:gd name="connsiteX45" fmla="*/ 15862 w 97946"/>
                  <a:gd name="connsiteY45" fmla="*/ 361195 h 374697"/>
                  <a:gd name="connsiteX46" fmla="*/ 15862 w 97946"/>
                  <a:gd name="connsiteY46" fmla="*/ 361195 h 374697"/>
                  <a:gd name="connsiteX47" fmla="*/ 18108 w 97946"/>
                  <a:gd name="connsiteY47" fmla="*/ 369645 h 374697"/>
                  <a:gd name="connsiteX48" fmla="*/ 18108 w 97946"/>
                  <a:gd name="connsiteY48" fmla="*/ 369645 h 374697"/>
                  <a:gd name="connsiteX49" fmla="*/ 18108 w 97946"/>
                  <a:gd name="connsiteY49" fmla="*/ 371142 h 374697"/>
                  <a:gd name="connsiteX50" fmla="*/ 19071 w 97946"/>
                  <a:gd name="connsiteY50" fmla="*/ 374672 h 374697"/>
                  <a:gd name="connsiteX51" fmla="*/ 47738 w 97946"/>
                  <a:gd name="connsiteY51" fmla="*/ 374672 h 374697"/>
                  <a:gd name="connsiteX52" fmla="*/ 49021 w 97946"/>
                  <a:gd name="connsiteY52" fmla="*/ 374672 h 374697"/>
                  <a:gd name="connsiteX53" fmla="*/ 49021 w 97946"/>
                  <a:gd name="connsiteY53" fmla="*/ 374672 h 374697"/>
                  <a:gd name="connsiteX54" fmla="*/ 58113 w 97946"/>
                  <a:gd name="connsiteY54" fmla="*/ 342583 h 374697"/>
                  <a:gd name="connsiteX55" fmla="*/ 58113 w 97946"/>
                  <a:gd name="connsiteY55" fmla="*/ 342583 h 374697"/>
                  <a:gd name="connsiteX56" fmla="*/ 63996 w 97946"/>
                  <a:gd name="connsiteY56" fmla="*/ 321190 h 374697"/>
                  <a:gd name="connsiteX57" fmla="*/ 63996 w 97946"/>
                  <a:gd name="connsiteY57" fmla="*/ 321190 h 374697"/>
                  <a:gd name="connsiteX58" fmla="*/ 70307 w 97946"/>
                  <a:gd name="connsiteY58" fmla="*/ 297657 h 374697"/>
                  <a:gd name="connsiteX59" fmla="*/ 70307 w 97946"/>
                  <a:gd name="connsiteY59" fmla="*/ 297657 h 374697"/>
                  <a:gd name="connsiteX60" fmla="*/ 92662 w 97946"/>
                  <a:gd name="connsiteY60" fmla="*/ 198608 h 374697"/>
                  <a:gd name="connsiteX61" fmla="*/ 92662 w 97946"/>
                  <a:gd name="connsiteY61" fmla="*/ 198608 h 374697"/>
                  <a:gd name="connsiteX62" fmla="*/ 93840 w 97946"/>
                  <a:gd name="connsiteY62" fmla="*/ 118491 h 374697"/>
                  <a:gd name="connsiteX63" fmla="*/ 91379 w 97946"/>
                  <a:gd name="connsiteY63" fmla="*/ 112501 h 374697"/>
                  <a:gd name="connsiteX64" fmla="*/ 89775 w 97946"/>
                  <a:gd name="connsiteY64" fmla="*/ 108865 h 374697"/>
                  <a:gd name="connsiteX65" fmla="*/ 86994 w 97946"/>
                  <a:gd name="connsiteY65" fmla="*/ 100949 h 374697"/>
                  <a:gd name="connsiteX66" fmla="*/ 72339 w 97946"/>
                  <a:gd name="connsiteY66" fmla="*/ 5965 h 374697"/>
                  <a:gd name="connsiteX67" fmla="*/ 72339 w 97946"/>
                  <a:gd name="connsiteY67" fmla="*/ 1151 h 37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7946" h="374697">
                    <a:moveTo>
                      <a:pt x="66135" y="51318"/>
                    </a:moveTo>
                    <a:cubicBezTo>
                      <a:pt x="68317" y="69078"/>
                      <a:pt x="71890" y="86638"/>
                      <a:pt x="76832" y="103837"/>
                    </a:cubicBezTo>
                    <a:cubicBezTo>
                      <a:pt x="77709" y="106934"/>
                      <a:pt x="78779" y="109971"/>
                      <a:pt x="80041" y="112929"/>
                    </a:cubicBezTo>
                    <a:cubicBezTo>
                      <a:pt x="80629" y="114498"/>
                      <a:pt x="81314" y="116034"/>
                      <a:pt x="82073" y="117529"/>
                    </a:cubicBezTo>
                    <a:cubicBezTo>
                      <a:pt x="82608" y="118705"/>
                      <a:pt x="83143" y="120096"/>
                      <a:pt x="83891" y="122021"/>
                    </a:cubicBezTo>
                    <a:cubicBezTo>
                      <a:pt x="88919" y="136675"/>
                      <a:pt x="88384" y="160101"/>
                      <a:pt x="82180" y="195827"/>
                    </a:cubicBezTo>
                    <a:lnTo>
                      <a:pt x="82180" y="197004"/>
                    </a:lnTo>
                    <a:cubicBezTo>
                      <a:pt x="77795" y="222461"/>
                      <a:pt x="70628" y="254230"/>
                      <a:pt x="60787" y="293914"/>
                    </a:cubicBezTo>
                    <a:lnTo>
                      <a:pt x="60787" y="295518"/>
                    </a:lnTo>
                    <a:lnTo>
                      <a:pt x="60787" y="295518"/>
                    </a:lnTo>
                    <a:lnTo>
                      <a:pt x="56081" y="313381"/>
                    </a:lnTo>
                    <a:lnTo>
                      <a:pt x="55011" y="317553"/>
                    </a:lnTo>
                    <a:lnTo>
                      <a:pt x="55011" y="318409"/>
                    </a:lnTo>
                    <a:cubicBezTo>
                      <a:pt x="53225" y="325112"/>
                      <a:pt x="51299" y="332242"/>
                      <a:pt x="49235" y="339802"/>
                    </a:cubicBezTo>
                    <a:lnTo>
                      <a:pt x="49235" y="341406"/>
                    </a:lnTo>
                    <a:lnTo>
                      <a:pt x="49235" y="341406"/>
                    </a:lnTo>
                    <a:cubicBezTo>
                      <a:pt x="47309" y="348466"/>
                      <a:pt x="45277" y="355632"/>
                      <a:pt x="43245" y="362799"/>
                    </a:cubicBezTo>
                    <a:lnTo>
                      <a:pt x="31906" y="362799"/>
                    </a:lnTo>
                    <a:lnTo>
                      <a:pt x="31265" y="360339"/>
                    </a:lnTo>
                    <a:lnTo>
                      <a:pt x="31265" y="356595"/>
                    </a:lnTo>
                    <a:lnTo>
                      <a:pt x="29981" y="355205"/>
                    </a:lnTo>
                    <a:cubicBezTo>
                      <a:pt x="29339" y="352851"/>
                      <a:pt x="28698" y="350391"/>
                      <a:pt x="28163" y="347824"/>
                    </a:cubicBezTo>
                    <a:lnTo>
                      <a:pt x="27200" y="343652"/>
                    </a:lnTo>
                    <a:cubicBezTo>
                      <a:pt x="18397" y="307993"/>
                      <a:pt x="13519" y="271480"/>
                      <a:pt x="12653" y="234762"/>
                    </a:cubicBezTo>
                    <a:cubicBezTo>
                      <a:pt x="12204" y="201288"/>
                      <a:pt x="17124" y="167957"/>
                      <a:pt x="27200" y="136034"/>
                    </a:cubicBezTo>
                    <a:cubicBezTo>
                      <a:pt x="29446" y="129188"/>
                      <a:pt x="32014" y="122449"/>
                      <a:pt x="34902" y="115924"/>
                    </a:cubicBezTo>
                    <a:cubicBezTo>
                      <a:pt x="35864" y="113678"/>
                      <a:pt x="36934" y="111432"/>
                      <a:pt x="38111" y="109079"/>
                    </a:cubicBezTo>
                    <a:lnTo>
                      <a:pt x="39394" y="106297"/>
                    </a:lnTo>
                    <a:lnTo>
                      <a:pt x="43459" y="98168"/>
                    </a:lnTo>
                    <a:lnTo>
                      <a:pt x="46989" y="91002"/>
                    </a:lnTo>
                    <a:cubicBezTo>
                      <a:pt x="53407" y="78059"/>
                      <a:pt x="58755" y="66934"/>
                      <a:pt x="63140" y="57522"/>
                    </a:cubicBezTo>
                    <a:cubicBezTo>
                      <a:pt x="64210" y="55168"/>
                      <a:pt x="65279" y="52922"/>
                      <a:pt x="66349" y="50783"/>
                    </a:cubicBezTo>
                    <a:moveTo>
                      <a:pt x="73944" y="-25"/>
                    </a:moveTo>
                    <a:cubicBezTo>
                      <a:pt x="69793" y="12207"/>
                      <a:pt x="64905" y="24173"/>
                      <a:pt x="59289" y="35808"/>
                    </a:cubicBezTo>
                    <a:cubicBezTo>
                      <a:pt x="58648" y="37305"/>
                      <a:pt x="57899" y="38803"/>
                      <a:pt x="57150" y="40407"/>
                    </a:cubicBezTo>
                    <a:cubicBezTo>
                      <a:pt x="55546" y="43937"/>
                      <a:pt x="53728" y="47895"/>
                      <a:pt x="51695" y="52066"/>
                    </a:cubicBezTo>
                    <a:cubicBezTo>
                      <a:pt x="47309" y="61479"/>
                      <a:pt x="41961" y="72497"/>
                      <a:pt x="35651" y="85332"/>
                    </a:cubicBezTo>
                    <a:lnTo>
                      <a:pt x="28056" y="100628"/>
                    </a:lnTo>
                    <a:lnTo>
                      <a:pt x="26558" y="103730"/>
                    </a:lnTo>
                    <a:lnTo>
                      <a:pt x="23349" y="110790"/>
                    </a:lnTo>
                    <a:cubicBezTo>
                      <a:pt x="20226" y="117769"/>
                      <a:pt x="17477" y="124910"/>
                      <a:pt x="15113" y="132183"/>
                    </a:cubicBezTo>
                    <a:cubicBezTo>
                      <a:pt x="4641" y="165352"/>
                      <a:pt x="-450" y="199984"/>
                      <a:pt x="31" y="234762"/>
                    </a:cubicBezTo>
                    <a:cubicBezTo>
                      <a:pt x="202" y="272155"/>
                      <a:pt x="4438" y="309419"/>
                      <a:pt x="12653" y="345899"/>
                    </a:cubicBezTo>
                    <a:cubicBezTo>
                      <a:pt x="12653" y="347289"/>
                      <a:pt x="12653" y="348680"/>
                      <a:pt x="13509" y="350070"/>
                    </a:cubicBezTo>
                    <a:cubicBezTo>
                      <a:pt x="14364" y="353493"/>
                      <a:pt x="15113" y="356809"/>
                      <a:pt x="15862" y="359804"/>
                    </a:cubicBezTo>
                    <a:cubicBezTo>
                      <a:pt x="15905" y="360266"/>
                      <a:pt x="15905" y="360732"/>
                      <a:pt x="15862" y="361195"/>
                    </a:cubicBezTo>
                    <a:lnTo>
                      <a:pt x="15862" y="361195"/>
                    </a:lnTo>
                    <a:cubicBezTo>
                      <a:pt x="16611" y="364297"/>
                      <a:pt x="17359" y="367185"/>
                      <a:pt x="18108" y="369645"/>
                    </a:cubicBezTo>
                    <a:lnTo>
                      <a:pt x="18108" y="369645"/>
                    </a:lnTo>
                    <a:cubicBezTo>
                      <a:pt x="18044" y="370142"/>
                      <a:pt x="18044" y="370645"/>
                      <a:pt x="18108" y="371142"/>
                    </a:cubicBezTo>
                    <a:cubicBezTo>
                      <a:pt x="18108" y="372426"/>
                      <a:pt x="18750" y="373709"/>
                      <a:pt x="19071" y="374672"/>
                    </a:cubicBezTo>
                    <a:lnTo>
                      <a:pt x="47738" y="374672"/>
                    </a:lnTo>
                    <a:lnTo>
                      <a:pt x="49021" y="374672"/>
                    </a:lnTo>
                    <a:cubicBezTo>
                      <a:pt x="49021" y="374672"/>
                      <a:pt x="49021" y="374672"/>
                      <a:pt x="49021" y="374672"/>
                    </a:cubicBezTo>
                    <a:cubicBezTo>
                      <a:pt x="52230" y="363334"/>
                      <a:pt x="55332" y="352530"/>
                      <a:pt x="58113" y="342583"/>
                    </a:cubicBezTo>
                    <a:cubicBezTo>
                      <a:pt x="58113" y="342583"/>
                      <a:pt x="58113" y="342583"/>
                      <a:pt x="58113" y="342583"/>
                    </a:cubicBezTo>
                    <a:cubicBezTo>
                      <a:pt x="60145" y="335095"/>
                      <a:pt x="62178" y="327821"/>
                      <a:pt x="63996" y="321190"/>
                    </a:cubicBezTo>
                    <a:lnTo>
                      <a:pt x="63996" y="321190"/>
                    </a:lnTo>
                    <a:cubicBezTo>
                      <a:pt x="66242" y="312953"/>
                      <a:pt x="68275" y="305145"/>
                      <a:pt x="70307" y="297657"/>
                    </a:cubicBezTo>
                    <a:lnTo>
                      <a:pt x="70307" y="297657"/>
                    </a:lnTo>
                    <a:cubicBezTo>
                      <a:pt x="81004" y="256155"/>
                      <a:pt x="88277" y="223959"/>
                      <a:pt x="92662" y="198608"/>
                    </a:cubicBezTo>
                    <a:lnTo>
                      <a:pt x="92662" y="198608"/>
                    </a:lnTo>
                    <a:cubicBezTo>
                      <a:pt x="99830" y="157320"/>
                      <a:pt x="99188" y="134429"/>
                      <a:pt x="93840" y="118491"/>
                    </a:cubicBezTo>
                    <a:cubicBezTo>
                      <a:pt x="93091" y="116459"/>
                      <a:pt x="92235" y="114427"/>
                      <a:pt x="91379" y="112501"/>
                    </a:cubicBezTo>
                    <a:cubicBezTo>
                      <a:pt x="90716" y="111349"/>
                      <a:pt x="90181" y="110130"/>
                      <a:pt x="89775" y="108865"/>
                    </a:cubicBezTo>
                    <a:cubicBezTo>
                      <a:pt x="88683" y="106286"/>
                      <a:pt x="87753" y="103643"/>
                      <a:pt x="86994" y="100949"/>
                    </a:cubicBezTo>
                    <a:cubicBezTo>
                      <a:pt x="79249" y="69795"/>
                      <a:pt x="74350" y="38004"/>
                      <a:pt x="72339" y="5965"/>
                    </a:cubicBezTo>
                    <a:cubicBezTo>
                      <a:pt x="72339" y="2970"/>
                      <a:pt x="72339" y="1151"/>
                      <a:pt x="72339" y="1151"/>
                    </a:cubicBezTo>
                    <a:close/>
                  </a:path>
                </a:pathLst>
              </a:custGeom>
              <a:solidFill>
                <a:srgbClr val="5E7A5F"/>
              </a:solidFill>
              <a:ln w="10693"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1745584B-4160-777E-AD4B-9E6E4D4A5967}"/>
                  </a:ext>
                </a:extLst>
              </p:cNvPr>
              <p:cNvSpPr/>
              <p:nvPr/>
            </p:nvSpPr>
            <p:spPr>
              <a:xfrm>
                <a:off x="10825193" y="2023727"/>
                <a:ext cx="84493" cy="369884"/>
              </a:xfrm>
              <a:custGeom>
                <a:avLst/>
                <a:gdLst>
                  <a:gd name="connsiteX0" fmla="*/ 79057 w 84493"/>
                  <a:gd name="connsiteY0" fmla="*/ 193795 h 369884"/>
                  <a:gd name="connsiteX1" fmla="*/ 79057 w 84493"/>
                  <a:gd name="connsiteY1" fmla="*/ 193795 h 369884"/>
                  <a:gd name="connsiteX2" fmla="*/ 56595 w 84493"/>
                  <a:gd name="connsiteY2" fmla="*/ 292844 h 369884"/>
                  <a:gd name="connsiteX3" fmla="*/ 56595 w 84493"/>
                  <a:gd name="connsiteY3" fmla="*/ 292844 h 369884"/>
                  <a:gd name="connsiteX4" fmla="*/ 50390 w 84493"/>
                  <a:gd name="connsiteY4" fmla="*/ 316376 h 369884"/>
                  <a:gd name="connsiteX5" fmla="*/ 50390 w 84493"/>
                  <a:gd name="connsiteY5" fmla="*/ 316376 h 369884"/>
                  <a:gd name="connsiteX6" fmla="*/ 44508 w 84493"/>
                  <a:gd name="connsiteY6" fmla="*/ 337769 h 369884"/>
                  <a:gd name="connsiteX7" fmla="*/ 44508 w 84493"/>
                  <a:gd name="connsiteY7" fmla="*/ 337769 h 369884"/>
                  <a:gd name="connsiteX8" fmla="*/ 35416 w 84493"/>
                  <a:gd name="connsiteY8" fmla="*/ 369859 h 369884"/>
                  <a:gd name="connsiteX9" fmla="*/ 33597 w 84493"/>
                  <a:gd name="connsiteY9" fmla="*/ 369859 h 369884"/>
                  <a:gd name="connsiteX10" fmla="*/ 4930 w 84493"/>
                  <a:gd name="connsiteY10" fmla="*/ 369859 h 369884"/>
                  <a:gd name="connsiteX11" fmla="*/ 3968 w 84493"/>
                  <a:gd name="connsiteY11" fmla="*/ 366329 h 369884"/>
                  <a:gd name="connsiteX12" fmla="*/ 3968 w 84493"/>
                  <a:gd name="connsiteY12" fmla="*/ 364831 h 369884"/>
                  <a:gd name="connsiteX13" fmla="*/ 3968 w 84493"/>
                  <a:gd name="connsiteY13" fmla="*/ 364831 h 369884"/>
                  <a:gd name="connsiteX14" fmla="*/ 1722 w 84493"/>
                  <a:gd name="connsiteY14" fmla="*/ 356381 h 369884"/>
                  <a:gd name="connsiteX15" fmla="*/ 1722 w 84493"/>
                  <a:gd name="connsiteY15" fmla="*/ 356381 h 369884"/>
                  <a:gd name="connsiteX16" fmla="*/ 1722 w 84493"/>
                  <a:gd name="connsiteY16" fmla="*/ 354991 h 369884"/>
                  <a:gd name="connsiteX17" fmla="*/ 2363 w 84493"/>
                  <a:gd name="connsiteY17" fmla="*/ 257867 h 369884"/>
                  <a:gd name="connsiteX18" fmla="*/ 45898 w 84493"/>
                  <a:gd name="connsiteY18" fmla="*/ 93783 h 369884"/>
                  <a:gd name="connsiteX19" fmla="*/ 59803 w 84493"/>
                  <a:gd name="connsiteY19" fmla="*/ -25 h 369884"/>
                  <a:gd name="connsiteX20" fmla="*/ 74458 w 84493"/>
                  <a:gd name="connsiteY20" fmla="*/ 94852 h 369884"/>
                  <a:gd name="connsiteX21" fmla="*/ 77239 w 84493"/>
                  <a:gd name="connsiteY21" fmla="*/ 102875 h 369884"/>
                  <a:gd name="connsiteX22" fmla="*/ 78843 w 84493"/>
                  <a:gd name="connsiteY22" fmla="*/ 106511 h 369884"/>
                  <a:gd name="connsiteX23" fmla="*/ 81303 w 84493"/>
                  <a:gd name="connsiteY23" fmla="*/ 112501 h 369884"/>
                  <a:gd name="connsiteX24" fmla="*/ 79057 w 84493"/>
                  <a:gd name="connsiteY24" fmla="*/ 193795 h 369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4493" h="369884">
                    <a:moveTo>
                      <a:pt x="79057" y="193795"/>
                    </a:moveTo>
                    <a:lnTo>
                      <a:pt x="79057" y="193795"/>
                    </a:lnTo>
                    <a:cubicBezTo>
                      <a:pt x="74672" y="219145"/>
                      <a:pt x="67398" y="251342"/>
                      <a:pt x="56595" y="292844"/>
                    </a:cubicBezTo>
                    <a:lnTo>
                      <a:pt x="56595" y="292844"/>
                    </a:lnTo>
                    <a:cubicBezTo>
                      <a:pt x="54669" y="300332"/>
                      <a:pt x="52637" y="308140"/>
                      <a:pt x="50390" y="316376"/>
                    </a:cubicBezTo>
                    <a:lnTo>
                      <a:pt x="50390" y="316376"/>
                    </a:lnTo>
                    <a:cubicBezTo>
                      <a:pt x="48572" y="323436"/>
                      <a:pt x="46540" y="330710"/>
                      <a:pt x="44508" y="337769"/>
                    </a:cubicBezTo>
                    <a:cubicBezTo>
                      <a:pt x="44508" y="337769"/>
                      <a:pt x="44508" y="337769"/>
                      <a:pt x="44508" y="337769"/>
                    </a:cubicBezTo>
                    <a:cubicBezTo>
                      <a:pt x="41726" y="348466"/>
                      <a:pt x="38625" y="359162"/>
                      <a:pt x="35416" y="369859"/>
                    </a:cubicBezTo>
                    <a:cubicBezTo>
                      <a:pt x="35416" y="369859"/>
                      <a:pt x="33597" y="369859"/>
                      <a:pt x="33597" y="369859"/>
                    </a:cubicBezTo>
                    <a:lnTo>
                      <a:pt x="4930" y="369859"/>
                    </a:lnTo>
                    <a:cubicBezTo>
                      <a:pt x="4930" y="368896"/>
                      <a:pt x="4289" y="367612"/>
                      <a:pt x="3968" y="366329"/>
                    </a:cubicBezTo>
                    <a:cubicBezTo>
                      <a:pt x="3903" y="365831"/>
                      <a:pt x="3903" y="365329"/>
                      <a:pt x="3968" y="364831"/>
                    </a:cubicBezTo>
                    <a:lnTo>
                      <a:pt x="3968" y="364831"/>
                    </a:lnTo>
                    <a:cubicBezTo>
                      <a:pt x="3219" y="362371"/>
                      <a:pt x="2470" y="359483"/>
                      <a:pt x="1722" y="356381"/>
                    </a:cubicBezTo>
                    <a:lnTo>
                      <a:pt x="1722" y="356381"/>
                    </a:lnTo>
                    <a:cubicBezTo>
                      <a:pt x="1764" y="355919"/>
                      <a:pt x="1764" y="355453"/>
                      <a:pt x="1722" y="354991"/>
                    </a:cubicBezTo>
                    <a:cubicBezTo>
                      <a:pt x="-771" y="322655"/>
                      <a:pt x="-557" y="290167"/>
                      <a:pt x="2363" y="257867"/>
                    </a:cubicBezTo>
                    <a:cubicBezTo>
                      <a:pt x="9551" y="201486"/>
                      <a:pt x="24195" y="146310"/>
                      <a:pt x="45898" y="93783"/>
                    </a:cubicBezTo>
                    <a:cubicBezTo>
                      <a:pt x="53279" y="74850"/>
                      <a:pt x="57557" y="31422"/>
                      <a:pt x="59803" y="-25"/>
                    </a:cubicBezTo>
                    <a:cubicBezTo>
                      <a:pt x="61804" y="31978"/>
                      <a:pt x="66713" y="63735"/>
                      <a:pt x="74458" y="94852"/>
                    </a:cubicBezTo>
                    <a:cubicBezTo>
                      <a:pt x="75206" y="97585"/>
                      <a:pt x="76137" y="100265"/>
                      <a:pt x="77239" y="102875"/>
                    </a:cubicBezTo>
                    <a:cubicBezTo>
                      <a:pt x="77645" y="104140"/>
                      <a:pt x="78180" y="105359"/>
                      <a:pt x="78843" y="106511"/>
                    </a:cubicBezTo>
                    <a:cubicBezTo>
                      <a:pt x="79699" y="108437"/>
                      <a:pt x="80555" y="110469"/>
                      <a:pt x="81303" y="112501"/>
                    </a:cubicBezTo>
                    <a:cubicBezTo>
                      <a:pt x="85582" y="129402"/>
                      <a:pt x="86224" y="152506"/>
                      <a:pt x="79057" y="193795"/>
                    </a:cubicBezTo>
                    <a:close/>
                  </a:path>
                </a:pathLst>
              </a:custGeom>
              <a:solidFill>
                <a:srgbClr val="E6E6E7"/>
              </a:solidFill>
              <a:ln w="10693"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B83EB08A-C3A2-B6D5-ED7E-B517DAFBC7A0}"/>
                  </a:ext>
                </a:extLst>
              </p:cNvPr>
              <p:cNvSpPr/>
              <p:nvPr/>
            </p:nvSpPr>
            <p:spPr>
              <a:xfrm>
                <a:off x="10863396" y="1983509"/>
                <a:ext cx="127584" cy="405182"/>
              </a:xfrm>
              <a:custGeom>
                <a:avLst/>
                <a:gdLst>
                  <a:gd name="connsiteX0" fmla="*/ 1171 w 127584"/>
                  <a:gd name="connsiteY0" fmla="*/ 405157 h 405182"/>
                  <a:gd name="connsiteX1" fmla="*/ 101 w 127584"/>
                  <a:gd name="connsiteY1" fmla="*/ 377025 h 405182"/>
                  <a:gd name="connsiteX2" fmla="*/ 101 w 127584"/>
                  <a:gd name="connsiteY2" fmla="*/ 369752 h 405182"/>
                  <a:gd name="connsiteX3" fmla="*/ 2240 w 127584"/>
                  <a:gd name="connsiteY3" fmla="*/ 308247 h 405182"/>
                  <a:gd name="connsiteX4" fmla="*/ 6840 w 127584"/>
                  <a:gd name="connsiteY4" fmla="*/ 273804 h 405182"/>
                  <a:gd name="connsiteX5" fmla="*/ 6840 w 127584"/>
                  <a:gd name="connsiteY5" fmla="*/ 272735 h 405182"/>
                  <a:gd name="connsiteX6" fmla="*/ 19141 w 127584"/>
                  <a:gd name="connsiteY6" fmla="*/ 226954 h 405182"/>
                  <a:gd name="connsiteX7" fmla="*/ 42994 w 127584"/>
                  <a:gd name="connsiteY7" fmla="*/ 167267 h 405182"/>
                  <a:gd name="connsiteX8" fmla="*/ 47808 w 127584"/>
                  <a:gd name="connsiteY8" fmla="*/ 156036 h 405182"/>
                  <a:gd name="connsiteX9" fmla="*/ 57755 w 127584"/>
                  <a:gd name="connsiteY9" fmla="*/ 133039 h 405182"/>
                  <a:gd name="connsiteX10" fmla="*/ 65350 w 127584"/>
                  <a:gd name="connsiteY10" fmla="*/ 115603 h 405182"/>
                  <a:gd name="connsiteX11" fmla="*/ 66419 w 127584"/>
                  <a:gd name="connsiteY11" fmla="*/ 114641 h 405182"/>
                  <a:gd name="connsiteX12" fmla="*/ 66419 w 127584"/>
                  <a:gd name="connsiteY12" fmla="*/ 113036 h 405182"/>
                  <a:gd name="connsiteX13" fmla="*/ 117762 w 127584"/>
                  <a:gd name="connsiteY13" fmla="*/ -25 h 405182"/>
                  <a:gd name="connsiteX14" fmla="*/ 115837 w 127584"/>
                  <a:gd name="connsiteY14" fmla="*/ 42760 h 405182"/>
                  <a:gd name="connsiteX15" fmla="*/ 120865 w 127584"/>
                  <a:gd name="connsiteY15" fmla="*/ 148762 h 405182"/>
                  <a:gd name="connsiteX16" fmla="*/ 123966 w 127584"/>
                  <a:gd name="connsiteY16" fmla="*/ 166840 h 405182"/>
                  <a:gd name="connsiteX17" fmla="*/ 91877 w 127584"/>
                  <a:gd name="connsiteY17" fmla="*/ 376811 h 405182"/>
                  <a:gd name="connsiteX18" fmla="*/ 88668 w 127584"/>
                  <a:gd name="connsiteY18" fmla="*/ 384834 h 405182"/>
                  <a:gd name="connsiteX19" fmla="*/ 80432 w 127584"/>
                  <a:gd name="connsiteY19" fmla="*/ 405157 h 40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584" h="405182">
                    <a:moveTo>
                      <a:pt x="1171" y="405157"/>
                    </a:moveTo>
                    <a:cubicBezTo>
                      <a:pt x="1171" y="397669"/>
                      <a:pt x="315" y="388150"/>
                      <a:pt x="101" y="377025"/>
                    </a:cubicBezTo>
                    <a:cubicBezTo>
                      <a:pt x="101" y="374672"/>
                      <a:pt x="101" y="372212"/>
                      <a:pt x="101" y="369752"/>
                    </a:cubicBezTo>
                    <a:cubicBezTo>
                      <a:pt x="-284" y="349226"/>
                      <a:pt x="433" y="328695"/>
                      <a:pt x="2240" y="308247"/>
                    </a:cubicBezTo>
                    <a:cubicBezTo>
                      <a:pt x="3310" y="296374"/>
                      <a:pt x="4915" y="284822"/>
                      <a:pt x="6840" y="273804"/>
                    </a:cubicBezTo>
                    <a:lnTo>
                      <a:pt x="6840" y="272735"/>
                    </a:lnTo>
                    <a:cubicBezTo>
                      <a:pt x="9632" y="257153"/>
                      <a:pt x="13750" y="241838"/>
                      <a:pt x="19141" y="226954"/>
                    </a:cubicBezTo>
                    <a:cubicBezTo>
                      <a:pt x="24917" y="211230"/>
                      <a:pt x="32939" y="191228"/>
                      <a:pt x="42994" y="167267"/>
                    </a:cubicBezTo>
                    <a:cubicBezTo>
                      <a:pt x="42994" y="167267"/>
                      <a:pt x="46417" y="159138"/>
                      <a:pt x="47808" y="156036"/>
                    </a:cubicBezTo>
                    <a:cubicBezTo>
                      <a:pt x="51016" y="148442"/>
                      <a:pt x="54332" y="140740"/>
                      <a:pt x="57755" y="133039"/>
                    </a:cubicBezTo>
                    <a:lnTo>
                      <a:pt x="65350" y="115603"/>
                    </a:lnTo>
                    <a:lnTo>
                      <a:pt x="66419" y="114641"/>
                    </a:lnTo>
                    <a:lnTo>
                      <a:pt x="66419" y="113036"/>
                    </a:lnTo>
                    <a:cubicBezTo>
                      <a:pt x="85459" y="70250"/>
                      <a:pt x="105033" y="27464"/>
                      <a:pt x="117762" y="-25"/>
                    </a:cubicBezTo>
                    <a:cubicBezTo>
                      <a:pt x="117121" y="12062"/>
                      <a:pt x="116479" y="26502"/>
                      <a:pt x="115837" y="42760"/>
                    </a:cubicBezTo>
                    <a:cubicBezTo>
                      <a:pt x="114703" y="78172"/>
                      <a:pt x="116383" y="113618"/>
                      <a:pt x="120865" y="148762"/>
                    </a:cubicBezTo>
                    <a:cubicBezTo>
                      <a:pt x="122041" y="154859"/>
                      <a:pt x="123111" y="160850"/>
                      <a:pt x="123966" y="166840"/>
                    </a:cubicBezTo>
                    <a:cubicBezTo>
                      <a:pt x="137658" y="263108"/>
                      <a:pt x="109312" y="334239"/>
                      <a:pt x="91877" y="376811"/>
                    </a:cubicBezTo>
                    <a:lnTo>
                      <a:pt x="88668" y="384834"/>
                    </a:lnTo>
                    <a:cubicBezTo>
                      <a:pt x="85673" y="392535"/>
                      <a:pt x="82785" y="399381"/>
                      <a:pt x="80432" y="405157"/>
                    </a:cubicBezTo>
                    <a:close/>
                  </a:path>
                </a:pathLst>
              </a:custGeom>
              <a:solidFill>
                <a:srgbClr val="8CB13A"/>
              </a:solidFill>
              <a:ln w="10693"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2525A871-E422-D6E5-0E47-4C2B1F225930}"/>
                  </a:ext>
                </a:extLst>
              </p:cNvPr>
              <p:cNvSpPr/>
              <p:nvPr/>
            </p:nvSpPr>
            <p:spPr>
              <a:xfrm>
                <a:off x="10857236" y="1951633"/>
                <a:ext cx="140367" cy="444010"/>
              </a:xfrm>
              <a:custGeom>
                <a:avLst/>
                <a:gdLst>
                  <a:gd name="connsiteX0" fmla="*/ 116220 w 140367"/>
                  <a:gd name="connsiteY0" fmla="*/ 64260 h 444010"/>
                  <a:gd name="connsiteX1" fmla="*/ 116220 w 140367"/>
                  <a:gd name="connsiteY1" fmla="*/ 74957 h 444010"/>
                  <a:gd name="connsiteX2" fmla="*/ 121355 w 140367"/>
                  <a:gd name="connsiteY2" fmla="*/ 181922 h 444010"/>
                  <a:gd name="connsiteX3" fmla="*/ 124243 w 140367"/>
                  <a:gd name="connsiteY3" fmla="*/ 198822 h 444010"/>
                  <a:gd name="connsiteX4" fmla="*/ 124243 w 140367"/>
                  <a:gd name="connsiteY4" fmla="*/ 198822 h 444010"/>
                  <a:gd name="connsiteX5" fmla="*/ 124243 w 140367"/>
                  <a:gd name="connsiteY5" fmla="*/ 199678 h 444010"/>
                  <a:gd name="connsiteX6" fmla="*/ 93009 w 140367"/>
                  <a:gd name="connsiteY6" fmla="*/ 406441 h 444010"/>
                  <a:gd name="connsiteX7" fmla="*/ 89800 w 140367"/>
                  <a:gd name="connsiteY7" fmla="*/ 414570 h 444010"/>
                  <a:gd name="connsiteX8" fmla="*/ 83168 w 140367"/>
                  <a:gd name="connsiteY8" fmla="*/ 430829 h 444010"/>
                  <a:gd name="connsiteX9" fmla="*/ 13641 w 140367"/>
                  <a:gd name="connsiteY9" fmla="*/ 430829 h 444010"/>
                  <a:gd name="connsiteX10" fmla="*/ 12892 w 140367"/>
                  <a:gd name="connsiteY10" fmla="*/ 409436 h 444010"/>
                  <a:gd name="connsiteX11" fmla="*/ 12892 w 140367"/>
                  <a:gd name="connsiteY11" fmla="*/ 402162 h 444010"/>
                  <a:gd name="connsiteX12" fmla="*/ 15353 w 140367"/>
                  <a:gd name="connsiteY12" fmla="*/ 341406 h 444010"/>
                  <a:gd name="connsiteX13" fmla="*/ 19845 w 140367"/>
                  <a:gd name="connsiteY13" fmla="*/ 307498 h 444010"/>
                  <a:gd name="connsiteX14" fmla="*/ 19845 w 140367"/>
                  <a:gd name="connsiteY14" fmla="*/ 306643 h 444010"/>
                  <a:gd name="connsiteX15" fmla="*/ 31504 w 140367"/>
                  <a:gd name="connsiteY15" fmla="*/ 262038 h 444010"/>
                  <a:gd name="connsiteX16" fmla="*/ 55250 w 140367"/>
                  <a:gd name="connsiteY16" fmla="*/ 202673 h 444010"/>
                  <a:gd name="connsiteX17" fmla="*/ 56320 w 140367"/>
                  <a:gd name="connsiteY17" fmla="*/ 200320 h 444010"/>
                  <a:gd name="connsiteX18" fmla="*/ 60064 w 140367"/>
                  <a:gd name="connsiteY18" fmla="*/ 191441 h 444010"/>
                  <a:gd name="connsiteX19" fmla="*/ 69904 w 140367"/>
                  <a:gd name="connsiteY19" fmla="*/ 168551 h 444010"/>
                  <a:gd name="connsiteX20" fmla="*/ 77178 w 140367"/>
                  <a:gd name="connsiteY20" fmla="*/ 151864 h 444010"/>
                  <a:gd name="connsiteX21" fmla="*/ 79210 w 140367"/>
                  <a:gd name="connsiteY21" fmla="*/ 149832 h 444010"/>
                  <a:gd name="connsiteX22" fmla="*/ 79210 w 140367"/>
                  <a:gd name="connsiteY22" fmla="*/ 147265 h 444010"/>
                  <a:gd name="connsiteX23" fmla="*/ 116434 w 140367"/>
                  <a:gd name="connsiteY23" fmla="*/ 64902 h 444010"/>
                  <a:gd name="connsiteX24" fmla="*/ 132372 w 140367"/>
                  <a:gd name="connsiteY24" fmla="*/ 723 h 444010"/>
                  <a:gd name="connsiteX25" fmla="*/ 66482 w 140367"/>
                  <a:gd name="connsiteY25" fmla="*/ 144912 h 444010"/>
                  <a:gd name="connsiteX26" fmla="*/ 66482 w 140367"/>
                  <a:gd name="connsiteY26" fmla="*/ 144912 h 444010"/>
                  <a:gd name="connsiteX27" fmla="*/ 58245 w 140367"/>
                  <a:gd name="connsiteY27" fmla="*/ 163631 h 444010"/>
                  <a:gd name="connsiteX28" fmla="*/ 48404 w 140367"/>
                  <a:gd name="connsiteY28" fmla="*/ 186628 h 444010"/>
                  <a:gd name="connsiteX29" fmla="*/ 43591 w 140367"/>
                  <a:gd name="connsiteY29" fmla="*/ 197966 h 444010"/>
                  <a:gd name="connsiteX30" fmla="*/ 19631 w 140367"/>
                  <a:gd name="connsiteY30" fmla="*/ 257867 h 444010"/>
                  <a:gd name="connsiteX31" fmla="*/ 7223 w 140367"/>
                  <a:gd name="connsiteY31" fmla="*/ 305359 h 444010"/>
                  <a:gd name="connsiteX32" fmla="*/ 7223 w 140367"/>
                  <a:gd name="connsiteY32" fmla="*/ 305359 h 444010"/>
                  <a:gd name="connsiteX33" fmla="*/ 2517 w 140367"/>
                  <a:gd name="connsiteY33" fmla="*/ 340336 h 444010"/>
                  <a:gd name="connsiteX34" fmla="*/ 56 w 140367"/>
                  <a:gd name="connsiteY34" fmla="*/ 402376 h 444010"/>
                  <a:gd name="connsiteX35" fmla="*/ 56 w 140367"/>
                  <a:gd name="connsiteY35" fmla="*/ 409757 h 444010"/>
                  <a:gd name="connsiteX36" fmla="*/ 1554 w 140367"/>
                  <a:gd name="connsiteY36" fmla="*/ 443985 h 444010"/>
                  <a:gd name="connsiteX37" fmla="*/ 1554 w 140367"/>
                  <a:gd name="connsiteY37" fmla="*/ 443985 h 444010"/>
                  <a:gd name="connsiteX38" fmla="*/ 2837 w 140367"/>
                  <a:gd name="connsiteY38" fmla="*/ 443985 h 444010"/>
                  <a:gd name="connsiteX39" fmla="*/ 2837 w 140367"/>
                  <a:gd name="connsiteY39" fmla="*/ 443985 h 444010"/>
                  <a:gd name="connsiteX40" fmla="*/ 90870 w 140367"/>
                  <a:gd name="connsiteY40" fmla="*/ 443985 h 444010"/>
                  <a:gd name="connsiteX41" fmla="*/ 100817 w 140367"/>
                  <a:gd name="connsiteY41" fmla="*/ 419704 h 444010"/>
                  <a:gd name="connsiteX42" fmla="*/ 136757 w 140367"/>
                  <a:gd name="connsiteY42" fmla="*/ 197859 h 444010"/>
                  <a:gd name="connsiteX43" fmla="*/ 136757 w 140367"/>
                  <a:gd name="connsiteY43" fmla="*/ 197859 h 444010"/>
                  <a:gd name="connsiteX44" fmla="*/ 133656 w 140367"/>
                  <a:gd name="connsiteY44" fmla="*/ 179461 h 444010"/>
                  <a:gd name="connsiteX45" fmla="*/ 128735 w 140367"/>
                  <a:gd name="connsiteY45" fmla="*/ 75064 h 444010"/>
                  <a:gd name="connsiteX46" fmla="*/ 128735 w 140367"/>
                  <a:gd name="connsiteY46" fmla="*/ 75064 h 444010"/>
                  <a:gd name="connsiteX47" fmla="*/ 132265 w 140367"/>
                  <a:gd name="connsiteY47" fmla="*/ 4253 h 444010"/>
                  <a:gd name="connsiteX48" fmla="*/ 132265 w 140367"/>
                  <a:gd name="connsiteY48" fmla="*/ -25 h 444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40367" h="444010">
                    <a:moveTo>
                      <a:pt x="116220" y="64260"/>
                    </a:moveTo>
                    <a:cubicBezTo>
                      <a:pt x="116220" y="67576"/>
                      <a:pt x="116220" y="70999"/>
                      <a:pt x="116220" y="74957"/>
                    </a:cubicBezTo>
                    <a:cubicBezTo>
                      <a:pt x="115054" y="110692"/>
                      <a:pt x="116766" y="146463"/>
                      <a:pt x="121355" y="181922"/>
                    </a:cubicBezTo>
                    <a:cubicBezTo>
                      <a:pt x="122531" y="187912"/>
                      <a:pt x="123494" y="193367"/>
                      <a:pt x="124243" y="198822"/>
                    </a:cubicBezTo>
                    <a:lnTo>
                      <a:pt x="124243" y="198822"/>
                    </a:lnTo>
                    <a:lnTo>
                      <a:pt x="124243" y="199678"/>
                    </a:lnTo>
                    <a:cubicBezTo>
                      <a:pt x="137720" y="294128"/>
                      <a:pt x="109695" y="364510"/>
                      <a:pt x="93009" y="406441"/>
                    </a:cubicBezTo>
                    <a:lnTo>
                      <a:pt x="89800" y="414570"/>
                    </a:lnTo>
                    <a:cubicBezTo>
                      <a:pt x="87660" y="420025"/>
                      <a:pt x="85522" y="425266"/>
                      <a:pt x="83168" y="430829"/>
                    </a:cubicBezTo>
                    <a:lnTo>
                      <a:pt x="13641" y="430829"/>
                    </a:lnTo>
                    <a:cubicBezTo>
                      <a:pt x="13641" y="424625"/>
                      <a:pt x="13106" y="417244"/>
                      <a:pt x="12892" y="409436"/>
                    </a:cubicBezTo>
                    <a:cubicBezTo>
                      <a:pt x="12892" y="407082"/>
                      <a:pt x="12892" y="404729"/>
                      <a:pt x="12892" y="402162"/>
                    </a:cubicBezTo>
                    <a:cubicBezTo>
                      <a:pt x="12614" y="381880"/>
                      <a:pt x="13427" y="361599"/>
                      <a:pt x="15353" y="341406"/>
                    </a:cubicBezTo>
                    <a:cubicBezTo>
                      <a:pt x="16422" y="329747"/>
                      <a:pt x="17920" y="318302"/>
                      <a:pt x="19845" y="307498"/>
                    </a:cubicBezTo>
                    <a:lnTo>
                      <a:pt x="19845" y="306643"/>
                    </a:lnTo>
                    <a:cubicBezTo>
                      <a:pt x="22466" y="291472"/>
                      <a:pt x="26359" y="276550"/>
                      <a:pt x="31504" y="262038"/>
                    </a:cubicBezTo>
                    <a:cubicBezTo>
                      <a:pt x="37173" y="246528"/>
                      <a:pt x="45089" y="226633"/>
                      <a:pt x="55250" y="202673"/>
                    </a:cubicBezTo>
                    <a:lnTo>
                      <a:pt x="56320" y="200320"/>
                    </a:lnTo>
                    <a:cubicBezTo>
                      <a:pt x="57497" y="197431"/>
                      <a:pt x="58673" y="194436"/>
                      <a:pt x="60064" y="191441"/>
                    </a:cubicBezTo>
                    <a:cubicBezTo>
                      <a:pt x="63273" y="183847"/>
                      <a:pt x="66589" y="176145"/>
                      <a:pt x="69904" y="168551"/>
                    </a:cubicBezTo>
                    <a:cubicBezTo>
                      <a:pt x="72257" y="162989"/>
                      <a:pt x="74718" y="157855"/>
                      <a:pt x="77178" y="151864"/>
                    </a:cubicBezTo>
                    <a:lnTo>
                      <a:pt x="79210" y="149832"/>
                    </a:lnTo>
                    <a:lnTo>
                      <a:pt x="79210" y="147265"/>
                    </a:lnTo>
                    <a:cubicBezTo>
                      <a:pt x="92153" y="117957"/>
                      <a:pt x="105310" y="88969"/>
                      <a:pt x="116434" y="64902"/>
                    </a:cubicBezTo>
                    <a:moveTo>
                      <a:pt x="132372" y="723"/>
                    </a:moveTo>
                    <a:cubicBezTo>
                      <a:pt x="132372" y="723"/>
                      <a:pt x="98785" y="71962"/>
                      <a:pt x="66482" y="144912"/>
                    </a:cubicBezTo>
                    <a:lnTo>
                      <a:pt x="66482" y="144912"/>
                    </a:lnTo>
                    <a:cubicBezTo>
                      <a:pt x="63700" y="151116"/>
                      <a:pt x="61026" y="157427"/>
                      <a:pt x="58245" y="163631"/>
                    </a:cubicBezTo>
                    <a:lnTo>
                      <a:pt x="48404" y="186628"/>
                    </a:lnTo>
                    <a:cubicBezTo>
                      <a:pt x="46693" y="190479"/>
                      <a:pt x="45196" y="194223"/>
                      <a:pt x="43591" y="197966"/>
                    </a:cubicBezTo>
                    <a:cubicBezTo>
                      <a:pt x="34178" y="220322"/>
                      <a:pt x="25728" y="240752"/>
                      <a:pt x="19631" y="257867"/>
                    </a:cubicBezTo>
                    <a:cubicBezTo>
                      <a:pt x="14133" y="273309"/>
                      <a:pt x="9983" y="289200"/>
                      <a:pt x="7223" y="305359"/>
                    </a:cubicBezTo>
                    <a:lnTo>
                      <a:pt x="7223" y="305359"/>
                    </a:lnTo>
                    <a:cubicBezTo>
                      <a:pt x="5084" y="317018"/>
                      <a:pt x="3586" y="328677"/>
                      <a:pt x="2517" y="340336"/>
                    </a:cubicBezTo>
                    <a:cubicBezTo>
                      <a:pt x="592" y="360958"/>
                      <a:pt x="-232" y="381668"/>
                      <a:pt x="56" y="402376"/>
                    </a:cubicBezTo>
                    <a:cubicBezTo>
                      <a:pt x="56" y="404943"/>
                      <a:pt x="56" y="407403"/>
                      <a:pt x="56" y="409757"/>
                    </a:cubicBezTo>
                    <a:cubicBezTo>
                      <a:pt x="56" y="423555"/>
                      <a:pt x="912" y="435428"/>
                      <a:pt x="1554" y="443985"/>
                    </a:cubicBezTo>
                    <a:lnTo>
                      <a:pt x="1554" y="443985"/>
                    </a:lnTo>
                    <a:lnTo>
                      <a:pt x="2837" y="443985"/>
                    </a:lnTo>
                    <a:cubicBezTo>
                      <a:pt x="2837" y="443985"/>
                      <a:pt x="2837" y="443985"/>
                      <a:pt x="2837" y="443985"/>
                    </a:cubicBezTo>
                    <a:lnTo>
                      <a:pt x="90870" y="443985"/>
                    </a:lnTo>
                    <a:cubicBezTo>
                      <a:pt x="93650" y="437567"/>
                      <a:pt x="97073" y="429331"/>
                      <a:pt x="100817" y="419704"/>
                    </a:cubicBezTo>
                    <a:cubicBezTo>
                      <a:pt x="117825" y="376490"/>
                      <a:pt x="151412" y="301615"/>
                      <a:pt x="136757" y="197859"/>
                    </a:cubicBezTo>
                    <a:lnTo>
                      <a:pt x="136757" y="197859"/>
                    </a:lnTo>
                    <a:cubicBezTo>
                      <a:pt x="135902" y="191869"/>
                      <a:pt x="134939" y="185665"/>
                      <a:pt x="133656" y="179461"/>
                    </a:cubicBezTo>
                    <a:cubicBezTo>
                      <a:pt x="129248" y="144848"/>
                      <a:pt x="127601" y="109939"/>
                      <a:pt x="128735" y="75064"/>
                    </a:cubicBezTo>
                    <a:lnTo>
                      <a:pt x="128735" y="75064"/>
                    </a:lnTo>
                    <a:cubicBezTo>
                      <a:pt x="130019" y="41477"/>
                      <a:pt x="131623" y="14415"/>
                      <a:pt x="132265" y="4253"/>
                    </a:cubicBezTo>
                    <a:cubicBezTo>
                      <a:pt x="132265" y="1472"/>
                      <a:pt x="132265" y="-25"/>
                      <a:pt x="132265" y="-25"/>
                    </a:cubicBezTo>
                    <a:close/>
                  </a:path>
                </a:pathLst>
              </a:custGeom>
              <a:solidFill>
                <a:srgbClr val="B6D367"/>
              </a:solidFill>
              <a:ln w="10693"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F36E636F-B5E9-4024-87EE-D5997157C2CD}"/>
                  </a:ext>
                </a:extLst>
              </p:cNvPr>
              <p:cNvSpPr/>
              <p:nvPr/>
            </p:nvSpPr>
            <p:spPr>
              <a:xfrm>
                <a:off x="10860502" y="1955912"/>
                <a:ext cx="136922" cy="439304"/>
              </a:xfrm>
              <a:custGeom>
                <a:avLst/>
                <a:gdLst>
                  <a:gd name="connsiteX0" fmla="*/ 97979 w 136922"/>
                  <a:gd name="connsiteY0" fmla="*/ 414998 h 439304"/>
                  <a:gd name="connsiteX1" fmla="*/ 88032 w 136922"/>
                  <a:gd name="connsiteY1" fmla="*/ 439279 h 439304"/>
                  <a:gd name="connsiteX2" fmla="*/ 0 w 136922"/>
                  <a:gd name="connsiteY2" fmla="*/ 439279 h 439304"/>
                  <a:gd name="connsiteX3" fmla="*/ 81507 w 136922"/>
                  <a:gd name="connsiteY3" fmla="*/ 291560 h 439304"/>
                  <a:gd name="connsiteX4" fmla="*/ 101188 w 136922"/>
                  <a:gd name="connsiteY4" fmla="*/ 118705 h 439304"/>
                  <a:gd name="connsiteX5" fmla="*/ 128678 w 136922"/>
                  <a:gd name="connsiteY5" fmla="*/ -25 h 439304"/>
                  <a:gd name="connsiteX6" fmla="*/ 125148 w 136922"/>
                  <a:gd name="connsiteY6" fmla="*/ 70785 h 439304"/>
                  <a:gd name="connsiteX7" fmla="*/ 125148 w 136922"/>
                  <a:gd name="connsiteY7" fmla="*/ 70785 h 439304"/>
                  <a:gd name="connsiteX8" fmla="*/ 130069 w 136922"/>
                  <a:gd name="connsiteY8" fmla="*/ 175183 h 439304"/>
                  <a:gd name="connsiteX9" fmla="*/ 133171 w 136922"/>
                  <a:gd name="connsiteY9" fmla="*/ 193581 h 439304"/>
                  <a:gd name="connsiteX10" fmla="*/ 133171 w 136922"/>
                  <a:gd name="connsiteY10" fmla="*/ 193581 h 439304"/>
                  <a:gd name="connsiteX11" fmla="*/ 97979 w 136922"/>
                  <a:gd name="connsiteY11" fmla="*/ 414998 h 439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922" h="439304">
                    <a:moveTo>
                      <a:pt x="97979" y="414998"/>
                    </a:moveTo>
                    <a:cubicBezTo>
                      <a:pt x="94236" y="424625"/>
                      <a:pt x="90813" y="432861"/>
                      <a:pt x="88032" y="439279"/>
                    </a:cubicBezTo>
                    <a:lnTo>
                      <a:pt x="0" y="439279"/>
                    </a:lnTo>
                    <a:cubicBezTo>
                      <a:pt x="0" y="439279"/>
                      <a:pt x="62788" y="362585"/>
                      <a:pt x="81507" y="291560"/>
                    </a:cubicBezTo>
                    <a:cubicBezTo>
                      <a:pt x="100226" y="220536"/>
                      <a:pt x="93701" y="173899"/>
                      <a:pt x="101188" y="118705"/>
                    </a:cubicBezTo>
                    <a:cubicBezTo>
                      <a:pt x="107863" y="78595"/>
                      <a:pt x="117052" y="38940"/>
                      <a:pt x="128678" y="-25"/>
                    </a:cubicBezTo>
                    <a:cubicBezTo>
                      <a:pt x="128037" y="10671"/>
                      <a:pt x="126432" y="37198"/>
                      <a:pt x="125148" y="70785"/>
                    </a:cubicBezTo>
                    <a:lnTo>
                      <a:pt x="125148" y="70785"/>
                    </a:lnTo>
                    <a:cubicBezTo>
                      <a:pt x="124015" y="105660"/>
                      <a:pt x="125662" y="140569"/>
                      <a:pt x="130069" y="175183"/>
                    </a:cubicBezTo>
                    <a:cubicBezTo>
                      <a:pt x="131352" y="181387"/>
                      <a:pt x="132315" y="187591"/>
                      <a:pt x="133171" y="193581"/>
                    </a:cubicBezTo>
                    <a:lnTo>
                      <a:pt x="133171" y="193581"/>
                    </a:lnTo>
                    <a:cubicBezTo>
                      <a:pt x="148146" y="297337"/>
                      <a:pt x="114559" y="372212"/>
                      <a:pt x="97979" y="414998"/>
                    </a:cubicBezTo>
                    <a:close/>
                  </a:path>
                </a:pathLst>
              </a:custGeom>
              <a:solidFill>
                <a:srgbClr val="E6E6E7"/>
              </a:solidFill>
              <a:ln w="10693"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DE3EBF37-F671-C699-6148-9C93AF8389AA}"/>
                  </a:ext>
                </a:extLst>
              </p:cNvPr>
              <p:cNvSpPr/>
              <p:nvPr/>
            </p:nvSpPr>
            <p:spPr>
              <a:xfrm>
                <a:off x="10600320" y="2072503"/>
                <a:ext cx="217609" cy="316508"/>
              </a:xfrm>
              <a:custGeom>
                <a:avLst/>
                <a:gdLst>
                  <a:gd name="connsiteX0" fmla="*/ 174396 w 217609"/>
                  <a:gd name="connsiteY0" fmla="*/ 316376 h 316508"/>
                  <a:gd name="connsiteX1" fmla="*/ 170866 w 217609"/>
                  <a:gd name="connsiteY1" fmla="*/ 308140 h 316508"/>
                  <a:gd name="connsiteX2" fmla="*/ 169583 w 217609"/>
                  <a:gd name="connsiteY2" fmla="*/ 305038 h 316508"/>
                  <a:gd name="connsiteX3" fmla="*/ 148190 w 217609"/>
                  <a:gd name="connsiteY3" fmla="*/ 265996 h 316508"/>
                  <a:gd name="connsiteX4" fmla="*/ 148190 w 217609"/>
                  <a:gd name="connsiteY4" fmla="*/ 264926 h 316508"/>
                  <a:gd name="connsiteX5" fmla="*/ 146692 w 217609"/>
                  <a:gd name="connsiteY5" fmla="*/ 263643 h 316508"/>
                  <a:gd name="connsiteX6" fmla="*/ 138135 w 217609"/>
                  <a:gd name="connsiteY6" fmla="*/ 250700 h 316508"/>
                  <a:gd name="connsiteX7" fmla="*/ 106045 w 217609"/>
                  <a:gd name="connsiteY7" fmla="*/ 210374 h 316508"/>
                  <a:gd name="connsiteX8" fmla="*/ 97595 w 217609"/>
                  <a:gd name="connsiteY8" fmla="*/ 201175 h 316508"/>
                  <a:gd name="connsiteX9" fmla="*/ 97595 w 217609"/>
                  <a:gd name="connsiteY9" fmla="*/ 201175 h 316508"/>
                  <a:gd name="connsiteX10" fmla="*/ 90429 w 217609"/>
                  <a:gd name="connsiteY10" fmla="*/ 193902 h 316508"/>
                  <a:gd name="connsiteX11" fmla="*/ 69678 w 217609"/>
                  <a:gd name="connsiteY11" fmla="*/ 174220 h 316508"/>
                  <a:gd name="connsiteX12" fmla="*/ 30528 w 217609"/>
                  <a:gd name="connsiteY12" fmla="*/ 127156 h 316508"/>
                  <a:gd name="connsiteX13" fmla="*/ 29887 w 217609"/>
                  <a:gd name="connsiteY13" fmla="*/ 126086 h 316508"/>
                  <a:gd name="connsiteX14" fmla="*/ 24645 w 217609"/>
                  <a:gd name="connsiteY14" fmla="*/ 116780 h 316508"/>
                  <a:gd name="connsiteX15" fmla="*/ 23469 w 217609"/>
                  <a:gd name="connsiteY15" fmla="*/ 114427 h 316508"/>
                  <a:gd name="connsiteX16" fmla="*/ 23469 w 217609"/>
                  <a:gd name="connsiteY16" fmla="*/ 114427 h 316508"/>
                  <a:gd name="connsiteX17" fmla="*/ 22613 w 217609"/>
                  <a:gd name="connsiteY17" fmla="*/ 112822 h 316508"/>
                  <a:gd name="connsiteX18" fmla="*/ 364 w 217609"/>
                  <a:gd name="connsiteY18" fmla="*/ -25 h 316508"/>
                  <a:gd name="connsiteX19" fmla="*/ 76523 w 217609"/>
                  <a:gd name="connsiteY19" fmla="*/ 84477 h 316508"/>
                  <a:gd name="connsiteX20" fmla="*/ 76523 w 217609"/>
                  <a:gd name="connsiteY20" fmla="*/ 84477 h 316508"/>
                  <a:gd name="connsiteX21" fmla="*/ 79304 w 217609"/>
                  <a:gd name="connsiteY21" fmla="*/ 86402 h 316508"/>
                  <a:gd name="connsiteX22" fmla="*/ 90001 w 217609"/>
                  <a:gd name="connsiteY22" fmla="*/ 93248 h 316508"/>
                  <a:gd name="connsiteX23" fmla="*/ 99521 w 217609"/>
                  <a:gd name="connsiteY23" fmla="*/ 99345 h 316508"/>
                  <a:gd name="connsiteX24" fmla="*/ 118240 w 217609"/>
                  <a:gd name="connsiteY24" fmla="*/ 111646 h 316508"/>
                  <a:gd name="connsiteX25" fmla="*/ 170653 w 217609"/>
                  <a:gd name="connsiteY25" fmla="*/ 188126 h 316508"/>
                  <a:gd name="connsiteX26" fmla="*/ 217610 w 217609"/>
                  <a:gd name="connsiteY26" fmla="*/ 316483 h 316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7609" h="316508">
                    <a:moveTo>
                      <a:pt x="174396" y="316376"/>
                    </a:moveTo>
                    <a:lnTo>
                      <a:pt x="170866" y="308140"/>
                    </a:lnTo>
                    <a:lnTo>
                      <a:pt x="169583" y="305038"/>
                    </a:lnTo>
                    <a:cubicBezTo>
                      <a:pt x="163400" y="291526"/>
                      <a:pt x="156255" y="278478"/>
                      <a:pt x="148190" y="265996"/>
                    </a:cubicBezTo>
                    <a:lnTo>
                      <a:pt x="148190" y="264926"/>
                    </a:lnTo>
                    <a:lnTo>
                      <a:pt x="146692" y="263643"/>
                    </a:lnTo>
                    <a:cubicBezTo>
                      <a:pt x="144018" y="259471"/>
                      <a:pt x="141237" y="255085"/>
                      <a:pt x="138135" y="250700"/>
                    </a:cubicBezTo>
                    <a:cubicBezTo>
                      <a:pt x="128284" y="236604"/>
                      <a:pt x="117566" y="223136"/>
                      <a:pt x="106045" y="210374"/>
                    </a:cubicBezTo>
                    <a:lnTo>
                      <a:pt x="97595" y="201175"/>
                    </a:lnTo>
                    <a:lnTo>
                      <a:pt x="97595" y="201175"/>
                    </a:lnTo>
                    <a:lnTo>
                      <a:pt x="90429" y="193902"/>
                    </a:lnTo>
                    <a:cubicBezTo>
                      <a:pt x="83690" y="187163"/>
                      <a:pt x="76737" y="180531"/>
                      <a:pt x="69678" y="174220"/>
                    </a:cubicBezTo>
                    <a:cubicBezTo>
                      <a:pt x="54328" y="160598"/>
                      <a:pt x="41129" y="144731"/>
                      <a:pt x="30528" y="127156"/>
                    </a:cubicBezTo>
                    <a:lnTo>
                      <a:pt x="29887" y="126086"/>
                    </a:lnTo>
                    <a:cubicBezTo>
                      <a:pt x="28068" y="122984"/>
                      <a:pt x="26250" y="119882"/>
                      <a:pt x="24645" y="116780"/>
                    </a:cubicBezTo>
                    <a:lnTo>
                      <a:pt x="23469" y="114427"/>
                    </a:lnTo>
                    <a:lnTo>
                      <a:pt x="23469" y="114427"/>
                    </a:lnTo>
                    <a:cubicBezTo>
                      <a:pt x="23137" y="113916"/>
                      <a:pt x="22859" y="113379"/>
                      <a:pt x="22613" y="112822"/>
                    </a:cubicBezTo>
                    <a:cubicBezTo>
                      <a:pt x="5831" y="77675"/>
                      <a:pt x="-1818" y="38863"/>
                      <a:pt x="364" y="-25"/>
                    </a:cubicBezTo>
                    <a:cubicBezTo>
                      <a:pt x="18902" y="33630"/>
                      <a:pt x="44969" y="62548"/>
                      <a:pt x="76523" y="84477"/>
                    </a:cubicBezTo>
                    <a:lnTo>
                      <a:pt x="76523" y="84477"/>
                    </a:lnTo>
                    <a:lnTo>
                      <a:pt x="79304" y="86402"/>
                    </a:lnTo>
                    <a:cubicBezTo>
                      <a:pt x="82834" y="88755"/>
                      <a:pt x="86257" y="91108"/>
                      <a:pt x="90001" y="93248"/>
                    </a:cubicBezTo>
                    <a:lnTo>
                      <a:pt x="99521" y="99345"/>
                    </a:lnTo>
                    <a:cubicBezTo>
                      <a:pt x="106153" y="103516"/>
                      <a:pt x="112357" y="107474"/>
                      <a:pt x="118240" y="111646"/>
                    </a:cubicBezTo>
                    <a:cubicBezTo>
                      <a:pt x="144157" y="130190"/>
                      <a:pt x="162705" y="157267"/>
                      <a:pt x="170653" y="188126"/>
                    </a:cubicBezTo>
                    <a:cubicBezTo>
                      <a:pt x="180600" y="227809"/>
                      <a:pt x="195789" y="282362"/>
                      <a:pt x="217610" y="316483"/>
                    </a:cubicBezTo>
                    <a:close/>
                  </a:path>
                </a:pathLst>
              </a:custGeom>
              <a:solidFill>
                <a:srgbClr val="8CB13A"/>
              </a:solidFill>
              <a:ln w="10693"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66FFF3CB-F1A6-128E-1E24-D1357BCE3D1F}"/>
                  </a:ext>
                </a:extLst>
              </p:cNvPr>
              <p:cNvSpPr/>
              <p:nvPr/>
            </p:nvSpPr>
            <p:spPr>
              <a:xfrm>
                <a:off x="10595995" y="2051752"/>
                <a:ext cx="236053" cy="343891"/>
              </a:xfrm>
              <a:custGeom>
                <a:avLst/>
                <a:gdLst>
                  <a:gd name="connsiteX0" fmla="*/ 11107 w 236053"/>
                  <a:gd name="connsiteY0" fmla="*/ 42546 h 343891"/>
                  <a:gd name="connsiteX1" fmla="*/ 74751 w 236053"/>
                  <a:gd name="connsiteY1" fmla="*/ 108330 h 343891"/>
                  <a:gd name="connsiteX2" fmla="*/ 74751 w 236053"/>
                  <a:gd name="connsiteY2" fmla="*/ 108330 h 343891"/>
                  <a:gd name="connsiteX3" fmla="*/ 80313 w 236053"/>
                  <a:gd name="connsiteY3" fmla="*/ 112074 h 343891"/>
                  <a:gd name="connsiteX4" fmla="*/ 91009 w 236053"/>
                  <a:gd name="connsiteY4" fmla="*/ 119026 h 343891"/>
                  <a:gd name="connsiteX5" fmla="*/ 100529 w 236053"/>
                  <a:gd name="connsiteY5" fmla="*/ 125123 h 343891"/>
                  <a:gd name="connsiteX6" fmla="*/ 119462 w 236053"/>
                  <a:gd name="connsiteY6" fmla="*/ 137531 h 343891"/>
                  <a:gd name="connsiteX7" fmla="*/ 169093 w 236053"/>
                  <a:gd name="connsiteY7" fmla="*/ 210160 h 343891"/>
                  <a:gd name="connsiteX8" fmla="*/ 211024 w 236053"/>
                  <a:gd name="connsiteY8" fmla="*/ 330603 h 343891"/>
                  <a:gd name="connsiteX9" fmla="*/ 183213 w 236053"/>
                  <a:gd name="connsiteY9" fmla="*/ 330603 h 343891"/>
                  <a:gd name="connsiteX10" fmla="*/ 181395 w 236053"/>
                  <a:gd name="connsiteY10" fmla="*/ 326217 h 343891"/>
                  <a:gd name="connsiteX11" fmla="*/ 181395 w 236053"/>
                  <a:gd name="connsiteY11" fmla="*/ 326217 h 343891"/>
                  <a:gd name="connsiteX12" fmla="*/ 180753 w 236053"/>
                  <a:gd name="connsiteY12" fmla="*/ 324613 h 343891"/>
                  <a:gd name="connsiteX13" fmla="*/ 180753 w 236053"/>
                  <a:gd name="connsiteY13" fmla="*/ 323222 h 343891"/>
                  <a:gd name="connsiteX14" fmla="*/ 160323 w 236053"/>
                  <a:gd name="connsiteY14" fmla="*/ 285036 h 343891"/>
                  <a:gd name="connsiteX15" fmla="*/ 160323 w 236053"/>
                  <a:gd name="connsiteY15" fmla="*/ 283431 h 343891"/>
                  <a:gd name="connsiteX16" fmla="*/ 157649 w 236053"/>
                  <a:gd name="connsiteY16" fmla="*/ 280757 h 343891"/>
                  <a:gd name="connsiteX17" fmla="*/ 149198 w 236053"/>
                  <a:gd name="connsiteY17" fmla="*/ 268135 h 343891"/>
                  <a:gd name="connsiteX18" fmla="*/ 116467 w 236053"/>
                  <a:gd name="connsiteY18" fmla="*/ 227061 h 343891"/>
                  <a:gd name="connsiteX19" fmla="*/ 113151 w 236053"/>
                  <a:gd name="connsiteY19" fmla="*/ 223424 h 343891"/>
                  <a:gd name="connsiteX20" fmla="*/ 113151 w 236053"/>
                  <a:gd name="connsiteY20" fmla="*/ 223424 h 343891"/>
                  <a:gd name="connsiteX21" fmla="*/ 109835 w 236053"/>
                  <a:gd name="connsiteY21" fmla="*/ 219894 h 343891"/>
                  <a:gd name="connsiteX22" fmla="*/ 106092 w 236053"/>
                  <a:gd name="connsiteY22" fmla="*/ 215829 h 343891"/>
                  <a:gd name="connsiteX23" fmla="*/ 106092 w 236053"/>
                  <a:gd name="connsiteY23" fmla="*/ 215829 h 343891"/>
                  <a:gd name="connsiteX24" fmla="*/ 103524 w 236053"/>
                  <a:gd name="connsiteY24" fmla="*/ 213262 h 343891"/>
                  <a:gd name="connsiteX25" fmla="*/ 102669 w 236053"/>
                  <a:gd name="connsiteY25" fmla="*/ 212406 h 343891"/>
                  <a:gd name="connsiteX26" fmla="*/ 102669 w 236053"/>
                  <a:gd name="connsiteY26" fmla="*/ 212406 h 343891"/>
                  <a:gd name="connsiteX27" fmla="*/ 99032 w 236053"/>
                  <a:gd name="connsiteY27" fmla="*/ 208770 h 343891"/>
                  <a:gd name="connsiteX28" fmla="*/ 99032 w 236053"/>
                  <a:gd name="connsiteY28" fmla="*/ 208770 h 343891"/>
                  <a:gd name="connsiteX29" fmla="*/ 79778 w 236053"/>
                  <a:gd name="connsiteY29" fmla="*/ 190800 h 343891"/>
                  <a:gd name="connsiteX30" fmla="*/ 42555 w 236053"/>
                  <a:gd name="connsiteY30" fmla="*/ 146302 h 343891"/>
                  <a:gd name="connsiteX31" fmla="*/ 41271 w 236053"/>
                  <a:gd name="connsiteY31" fmla="*/ 144163 h 343891"/>
                  <a:gd name="connsiteX32" fmla="*/ 36885 w 236053"/>
                  <a:gd name="connsiteY32" fmla="*/ 136462 h 343891"/>
                  <a:gd name="connsiteX33" fmla="*/ 36885 w 236053"/>
                  <a:gd name="connsiteY33" fmla="*/ 136462 h 343891"/>
                  <a:gd name="connsiteX34" fmla="*/ 35495 w 236053"/>
                  <a:gd name="connsiteY34" fmla="*/ 133894 h 343891"/>
                  <a:gd name="connsiteX35" fmla="*/ 34639 w 236053"/>
                  <a:gd name="connsiteY35" fmla="*/ 132076 h 343891"/>
                  <a:gd name="connsiteX36" fmla="*/ 34639 w 236053"/>
                  <a:gd name="connsiteY36" fmla="*/ 132076 h 343891"/>
                  <a:gd name="connsiteX37" fmla="*/ 34639 w 236053"/>
                  <a:gd name="connsiteY37" fmla="*/ 131220 h 343891"/>
                  <a:gd name="connsiteX38" fmla="*/ 13246 w 236053"/>
                  <a:gd name="connsiteY38" fmla="*/ 43188 h 343891"/>
                  <a:gd name="connsiteX39" fmla="*/ 2550 w 236053"/>
                  <a:gd name="connsiteY39" fmla="*/ 402 h 343891"/>
                  <a:gd name="connsiteX40" fmla="*/ 1801 w 236053"/>
                  <a:gd name="connsiteY40" fmla="*/ 5216 h 343891"/>
                  <a:gd name="connsiteX41" fmla="*/ 23194 w 236053"/>
                  <a:gd name="connsiteY41" fmla="*/ 136996 h 343891"/>
                  <a:gd name="connsiteX42" fmla="*/ 24691 w 236053"/>
                  <a:gd name="connsiteY42" fmla="*/ 139884 h 343891"/>
                  <a:gd name="connsiteX43" fmla="*/ 24691 w 236053"/>
                  <a:gd name="connsiteY43" fmla="*/ 139884 h 343891"/>
                  <a:gd name="connsiteX44" fmla="*/ 30788 w 236053"/>
                  <a:gd name="connsiteY44" fmla="*/ 150581 h 343891"/>
                  <a:gd name="connsiteX45" fmla="*/ 30788 w 236053"/>
                  <a:gd name="connsiteY45" fmla="*/ 150581 h 343891"/>
                  <a:gd name="connsiteX46" fmla="*/ 71756 w 236053"/>
                  <a:gd name="connsiteY46" fmla="*/ 200106 h 343891"/>
                  <a:gd name="connsiteX47" fmla="*/ 94112 w 236053"/>
                  <a:gd name="connsiteY47" fmla="*/ 221499 h 343891"/>
                  <a:gd name="connsiteX48" fmla="*/ 94112 w 236053"/>
                  <a:gd name="connsiteY48" fmla="*/ 221499 h 343891"/>
                  <a:gd name="connsiteX49" fmla="*/ 101171 w 236053"/>
                  <a:gd name="connsiteY49" fmla="*/ 228772 h 343891"/>
                  <a:gd name="connsiteX50" fmla="*/ 101171 w 236053"/>
                  <a:gd name="connsiteY50" fmla="*/ 228772 h 343891"/>
                  <a:gd name="connsiteX51" fmla="*/ 107803 w 236053"/>
                  <a:gd name="connsiteY51" fmla="*/ 235939 h 343891"/>
                  <a:gd name="connsiteX52" fmla="*/ 139892 w 236053"/>
                  <a:gd name="connsiteY52" fmla="*/ 275730 h 343891"/>
                  <a:gd name="connsiteX53" fmla="*/ 148771 w 236053"/>
                  <a:gd name="connsiteY53" fmla="*/ 288993 h 343891"/>
                  <a:gd name="connsiteX54" fmla="*/ 148771 w 236053"/>
                  <a:gd name="connsiteY54" fmla="*/ 288993 h 343891"/>
                  <a:gd name="connsiteX55" fmla="*/ 170164 w 236053"/>
                  <a:gd name="connsiteY55" fmla="*/ 328677 h 343891"/>
                  <a:gd name="connsiteX56" fmla="*/ 171233 w 236053"/>
                  <a:gd name="connsiteY56" fmla="*/ 331244 h 343891"/>
                  <a:gd name="connsiteX57" fmla="*/ 171233 w 236053"/>
                  <a:gd name="connsiteY57" fmla="*/ 331244 h 343891"/>
                  <a:gd name="connsiteX58" fmla="*/ 176368 w 236053"/>
                  <a:gd name="connsiteY58" fmla="*/ 343866 h 343891"/>
                  <a:gd name="connsiteX59" fmla="*/ 236054 w 236053"/>
                  <a:gd name="connsiteY59" fmla="*/ 343866 h 343891"/>
                  <a:gd name="connsiteX60" fmla="*/ 183106 w 236053"/>
                  <a:gd name="connsiteY60" fmla="*/ 207700 h 343891"/>
                  <a:gd name="connsiteX61" fmla="*/ 128126 w 236053"/>
                  <a:gd name="connsiteY61" fmla="*/ 127583 h 343891"/>
                  <a:gd name="connsiteX62" fmla="*/ 99673 w 236053"/>
                  <a:gd name="connsiteY62" fmla="*/ 108972 h 343891"/>
                  <a:gd name="connsiteX63" fmla="*/ 88977 w 236053"/>
                  <a:gd name="connsiteY63" fmla="*/ 102233 h 343891"/>
                  <a:gd name="connsiteX64" fmla="*/ 88977 w 236053"/>
                  <a:gd name="connsiteY64" fmla="*/ 102233 h 343891"/>
                  <a:gd name="connsiteX65" fmla="*/ 3405 w 236053"/>
                  <a:gd name="connsiteY65" fmla="*/ 3183 h 343891"/>
                  <a:gd name="connsiteX66" fmla="*/ 1801 w 236053"/>
                  <a:gd name="connsiteY66" fmla="*/ -25 h 34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36053" h="343891">
                    <a:moveTo>
                      <a:pt x="11107" y="42546"/>
                    </a:moveTo>
                    <a:cubicBezTo>
                      <a:pt x="28028" y="68254"/>
                      <a:pt x="49614" y="90566"/>
                      <a:pt x="74751" y="108330"/>
                    </a:cubicBezTo>
                    <a:lnTo>
                      <a:pt x="74751" y="108330"/>
                    </a:lnTo>
                    <a:lnTo>
                      <a:pt x="80313" y="112074"/>
                    </a:lnTo>
                    <a:lnTo>
                      <a:pt x="91009" y="119026"/>
                    </a:lnTo>
                    <a:lnTo>
                      <a:pt x="100529" y="125123"/>
                    </a:lnTo>
                    <a:cubicBezTo>
                      <a:pt x="107161" y="129295"/>
                      <a:pt x="113472" y="133253"/>
                      <a:pt x="119462" y="137531"/>
                    </a:cubicBezTo>
                    <a:cubicBezTo>
                      <a:pt x="144043" y="155139"/>
                      <a:pt x="161617" y="180860"/>
                      <a:pt x="169093" y="210160"/>
                    </a:cubicBezTo>
                    <a:cubicBezTo>
                      <a:pt x="178293" y="251816"/>
                      <a:pt x="192359" y="292243"/>
                      <a:pt x="211024" y="330603"/>
                    </a:cubicBezTo>
                    <a:lnTo>
                      <a:pt x="183213" y="330603"/>
                    </a:lnTo>
                    <a:cubicBezTo>
                      <a:pt x="183213" y="329105"/>
                      <a:pt x="182036" y="327608"/>
                      <a:pt x="181395" y="326217"/>
                    </a:cubicBezTo>
                    <a:lnTo>
                      <a:pt x="181395" y="326217"/>
                    </a:lnTo>
                    <a:lnTo>
                      <a:pt x="180753" y="324613"/>
                    </a:lnTo>
                    <a:lnTo>
                      <a:pt x="180753" y="323222"/>
                    </a:lnTo>
                    <a:cubicBezTo>
                      <a:pt x="174752" y="310075"/>
                      <a:pt x="167928" y="297321"/>
                      <a:pt x="160323" y="285036"/>
                    </a:cubicBezTo>
                    <a:lnTo>
                      <a:pt x="160323" y="283431"/>
                    </a:lnTo>
                    <a:lnTo>
                      <a:pt x="157649" y="280757"/>
                    </a:lnTo>
                    <a:cubicBezTo>
                      <a:pt x="154868" y="276371"/>
                      <a:pt x="152086" y="272093"/>
                      <a:pt x="149198" y="268135"/>
                    </a:cubicBezTo>
                    <a:cubicBezTo>
                      <a:pt x="139165" y="253764"/>
                      <a:pt x="128233" y="240045"/>
                      <a:pt x="116467" y="227061"/>
                    </a:cubicBezTo>
                    <a:lnTo>
                      <a:pt x="113151" y="223424"/>
                    </a:lnTo>
                    <a:lnTo>
                      <a:pt x="113151" y="223424"/>
                    </a:lnTo>
                    <a:lnTo>
                      <a:pt x="109835" y="219894"/>
                    </a:lnTo>
                    <a:lnTo>
                      <a:pt x="106092" y="215829"/>
                    </a:lnTo>
                    <a:lnTo>
                      <a:pt x="106092" y="215829"/>
                    </a:lnTo>
                    <a:lnTo>
                      <a:pt x="103524" y="213262"/>
                    </a:lnTo>
                    <a:lnTo>
                      <a:pt x="102669" y="212406"/>
                    </a:lnTo>
                    <a:lnTo>
                      <a:pt x="102669" y="212406"/>
                    </a:lnTo>
                    <a:lnTo>
                      <a:pt x="99032" y="208770"/>
                    </a:lnTo>
                    <a:lnTo>
                      <a:pt x="99032" y="208770"/>
                    </a:lnTo>
                    <a:cubicBezTo>
                      <a:pt x="92828" y="202673"/>
                      <a:pt x="86303" y="196576"/>
                      <a:pt x="79778" y="190800"/>
                    </a:cubicBezTo>
                    <a:cubicBezTo>
                      <a:pt x="65263" y="177861"/>
                      <a:pt x="52727" y="162870"/>
                      <a:pt x="42555" y="146302"/>
                    </a:cubicBezTo>
                    <a:lnTo>
                      <a:pt x="41271" y="144163"/>
                    </a:lnTo>
                    <a:cubicBezTo>
                      <a:pt x="39559" y="141382"/>
                      <a:pt x="38169" y="138815"/>
                      <a:pt x="36885" y="136462"/>
                    </a:cubicBezTo>
                    <a:lnTo>
                      <a:pt x="36885" y="136462"/>
                    </a:lnTo>
                    <a:lnTo>
                      <a:pt x="35495" y="133894"/>
                    </a:lnTo>
                    <a:lnTo>
                      <a:pt x="34639" y="132076"/>
                    </a:lnTo>
                    <a:lnTo>
                      <a:pt x="34639" y="132076"/>
                    </a:lnTo>
                    <a:lnTo>
                      <a:pt x="34639" y="131220"/>
                    </a:lnTo>
                    <a:cubicBezTo>
                      <a:pt x="21450" y="103688"/>
                      <a:pt x="14166" y="73702"/>
                      <a:pt x="13246" y="43188"/>
                    </a:cubicBezTo>
                    <a:moveTo>
                      <a:pt x="2550" y="402"/>
                    </a:moveTo>
                    <a:cubicBezTo>
                      <a:pt x="2550" y="402"/>
                      <a:pt x="2550" y="2114"/>
                      <a:pt x="1801" y="5216"/>
                    </a:cubicBezTo>
                    <a:cubicBezTo>
                      <a:pt x="-3772" y="50284"/>
                      <a:pt x="3651" y="96006"/>
                      <a:pt x="23194" y="136996"/>
                    </a:cubicBezTo>
                    <a:lnTo>
                      <a:pt x="24691" y="139884"/>
                    </a:lnTo>
                    <a:lnTo>
                      <a:pt x="24691" y="139884"/>
                    </a:lnTo>
                    <a:cubicBezTo>
                      <a:pt x="26510" y="143521"/>
                      <a:pt x="28649" y="147158"/>
                      <a:pt x="30788" y="150581"/>
                    </a:cubicBezTo>
                    <a:lnTo>
                      <a:pt x="30788" y="150581"/>
                    </a:lnTo>
                    <a:cubicBezTo>
                      <a:pt x="41806" y="169105"/>
                      <a:pt x="55626" y="185812"/>
                      <a:pt x="71756" y="200106"/>
                    </a:cubicBezTo>
                    <a:cubicBezTo>
                      <a:pt x="79778" y="207272"/>
                      <a:pt x="87266" y="214332"/>
                      <a:pt x="94112" y="221499"/>
                    </a:cubicBezTo>
                    <a:lnTo>
                      <a:pt x="94112" y="221499"/>
                    </a:lnTo>
                    <a:lnTo>
                      <a:pt x="101171" y="228772"/>
                    </a:lnTo>
                    <a:lnTo>
                      <a:pt x="101171" y="228772"/>
                    </a:lnTo>
                    <a:lnTo>
                      <a:pt x="107803" y="235939"/>
                    </a:lnTo>
                    <a:cubicBezTo>
                      <a:pt x="119355" y="248490"/>
                      <a:pt x="130073" y="261781"/>
                      <a:pt x="139892" y="275730"/>
                    </a:cubicBezTo>
                    <a:cubicBezTo>
                      <a:pt x="143101" y="280222"/>
                      <a:pt x="146096" y="284715"/>
                      <a:pt x="148771" y="288993"/>
                    </a:cubicBezTo>
                    <a:lnTo>
                      <a:pt x="148771" y="288993"/>
                    </a:lnTo>
                    <a:cubicBezTo>
                      <a:pt x="156878" y="301671"/>
                      <a:pt x="164034" y="314935"/>
                      <a:pt x="170164" y="328677"/>
                    </a:cubicBezTo>
                    <a:lnTo>
                      <a:pt x="171233" y="331244"/>
                    </a:lnTo>
                    <a:lnTo>
                      <a:pt x="171233" y="331244"/>
                    </a:lnTo>
                    <a:cubicBezTo>
                      <a:pt x="173265" y="336058"/>
                      <a:pt x="174977" y="340229"/>
                      <a:pt x="176368" y="343866"/>
                    </a:cubicBezTo>
                    <a:lnTo>
                      <a:pt x="236054" y="343866"/>
                    </a:lnTo>
                    <a:cubicBezTo>
                      <a:pt x="209099" y="309744"/>
                      <a:pt x="190808" y="238506"/>
                      <a:pt x="183106" y="207700"/>
                    </a:cubicBezTo>
                    <a:cubicBezTo>
                      <a:pt x="174795" y="175351"/>
                      <a:pt x="155317" y="146976"/>
                      <a:pt x="128126" y="127583"/>
                    </a:cubicBezTo>
                    <a:cubicBezTo>
                      <a:pt x="119462" y="121379"/>
                      <a:pt x="109835" y="115603"/>
                      <a:pt x="99673" y="108972"/>
                    </a:cubicBezTo>
                    <a:lnTo>
                      <a:pt x="88977" y="102233"/>
                    </a:lnTo>
                    <a:lnTo>
                      <a:pt x="88977" y="102233"/>
                    </a:lnTo>
                    <a:cubicBezTo>
                      <a:pt x="52160" y="77406"/>
                      <a:pt x="22616" y="43217"/>
                      <a:pt x="3405" y="3183"/>
                    </a:cubicBezTo>
                    <a:lnTo>
                      <a:pt x="1801" y="-25"/>
                    </a:lnTo>
                    <a:close/>
                  </a:path>
                </a:pathLst>
              </a:custGeom>
              <a:solidFill>
                <a:srgbClr val="B6D367"/>
              </a:solidFill>
              <a:ln w="10693"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F8812FC8-1396-A084-33D9-1849317DA33C}"/>
                  </a:ext>
                </a:extLst>
              </p:cNvPr>
              <p:cNvSpPr/>
              <p:nvPr/>
            </p:nvSpPr>
            <p:spPr>
              <a:xfrm>
                <a:off x="10593963" y="2051752"/>
                <a:ext cx="232524" cy="343463"/>
              </a:xfrm>
              <a:custGeom>
                <a:avLst/>
                <a:gdLst>
                  <a:gd name="connsiteX0" fmla="*/ 232524 w 232524"/>
                  <a:gd name="connsiteY0" fmla="*/ 343438 h 343463"/>
                  <a:gd name="connsiteX1" fmla="*/ 176368 w 232524"/>
                  <a:gd name="connsiteY1" fmla="*/ 343438 h 343463"/>
                  <a:gd name="connsiteX2" fmla="*/ 171233 w 232524"/>
                  <a:gd name="connsiteY2" fmla="*/ 330816 h 343463"/>
                  <a:gd name="connsiteX3" fmla="*/ 171233 w 232524"/>
                  <a:gd name="connsiteY3" fmla="*/ 330816 h 343463"/>
                  <a:gd name="connsiteX4" fmla="*/ 170164 w 232524"/>
                  <a:gd name="connsiteY4" fmla="*/ 328249 h 343463"/>
                  <a:gd name="connsiteX5" fmla="*/ 148771 w 232524"/>
                  <a:gd name="connsiteY5" fmla="*/ 288565 h 343463"/>
                  <a:gd name="connsiteX6" fmla="*/ 148771 w 232524"/>
                  <a:gd name="connsiteY6" fmla="*/ 288565 h 343463"/>
                  <a:gd name="connsiteX7" fmla="*/ 139892 w 232524"/>
                  <a:gd name="connsiteY7" fmla="*/ 275302 h 343463"/>
                  <a:gd name="connsiteX8" fmla="*/ 107803 w 232524"/>
                  <a:gd name="connsiteY8" fmla="*/ 235511 h 343463"/>
                  <a:gd name="connsiteX9" fmla="*/ 101171 w 232524"/>
                  <a:gd name="connsiteY9" fmla="*/ 228344 h 343463"/>
                  <a:gd name="connsiteX10" fmla="*/ 101171 w 232524"/>
                  <a:gd name="connsiteY10" fmla="*/ 228344 h 343463"/>
                  <a:gd name="connsiteX11" fmla="*/ 94112 w 232524"/>
                  <a:gd name="connsiteY11" fmla="*/ 221071 h 343463"/>
                  <a:gd name="connsiteX12" fmla="*/ 94112 w 232524"/>
                  <a:gd name="connsiteY12" fmla="*/ 221071 h 343463"/>
                  <a:gd name="connsiteX13" fmla="*/ 71756 w 232524"/>
                  <a:gd name="connsiteY13" fmla="*/ 199678 h 343463"/>
                  <a:gd name="connsiteX14" fmla="*/ 30788 w 232524"/>
                  <a:gd name="connsiteY14" fmla="*/ 150153 h 343463"/>
                  <a:gd name="connsiteX15" fmla="*/ 30788 w 232524"/>
                  <a:gd name="connsiteY15" fmla="*/ 150153 h 343463"/>
                  <a:gd name="connsiteX16" fmla="*/ 24691 w 232524"/>
                  <a:gd name="connsiteY16" fmla="*/ 139457 h 343463"/>
                  <a:gd name="connsiteX17" fmla="*/ 24691 w 232524"/>
                  <a:gd name="connsiteY17" fmla="*/ 139457 h 343463"/>
                  <a:gd name="connsiteX18" fmla="*/ 23194 w 232524"/>
                  <a:gd name="connsiteY18" fmla="*/ 136569 h 343463"/>
                  <a:gd name="connsiteX19" fmla="*/ 1801 w 232524"/>
                  <a:gd name="connsiteY19" fmla="*/ 4788 h 343463"/>
                  <a:gd name="connsiteX20" fmla="*/ 2550 w 232524"/>
                  <a:gd name="connsiteY20" fmla="*/ -25 h 343463"/>
                  <a:gd name="connsiteX21" fmla="*/ 4154 w 232524"/>
                  <a:gd name="connsiteY21" fmla="*/ 3183 h 343463"/>
                  <a:gd name="connsiteX22" fmla="*/ 73681 w 232524"/>
                  <a:gd name="connsiteY22" fmla="*/ 165449 h 343463"/>
                  <a:gd name="connsiteX23" fmla="*/ 232524 w 232524"/>
                  <a:gd name="connsiteY23" fmla="*/ 343438 h 34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2524" h="343463">
                    <a:moveTo>
                      <a:pt x="232524" y="343438"/>
                    </a:moveTo>
                    <a:lnTo>
                      <a:pt x="176368" y="343438"/>
                    </a:lnTo>
                    <a:cubicBezTo>
                      <a:pt x="174977" y="339802"/>
                      <a:pt x="173265" y="335630"/>
                      <a:pt x="171233" y="330816"/>
                    </a:cubicBezTo>
                    <a:lnTo>
                      <a:pt x="171233" y="330816"/>
                    </a:lnTo>
                    <a:lnTo>
                      <a:pt x="170164" y="328249"/>
                    </a:lnTo>
                    <a:cubicBezTo>
                      <a:pt x="164034" y="314508"/>
                      <a:pt x="156878" y="301243"/>
                      <a:pt x="148771" y="288565"/>
                    </a:cubicBezTo>
                    <a:lnTo>
                      <a:pt x="148771" y="288565"/>
                    </a:lnTo>
                    <a:cubicBezTo>
                      <a:pt x="146096" y="284287"/>
                      <a:pt x="143101" y="279794"/>
                      <a:pt x="139892" y="275302"/>
                    </a:cubicBezTo>
                    <a:cubicBezTo>
                      <a:pt x="130073" y="261354"/>
                      <a:pt x="119355" y="248062"/>
                      <a:pt x="107803" y="235511"/>
                    </a:cubicBezTo>
                    <a:lnTo>
                      <a:pt x="101171" y="228344"/>
                    </a:lnTo>
                    <a:lnTo>
                      <a:pt x="101171" y="228344"/>
                    </a:lnTo>
                    <a:lnTo>
                      <a:pt x="94112" y="221071"/>
                    </a:lnTo>
                    <a:lnTo>
                      <a:pt x="94112" y="221071"/>
                    </a:lnTo>
                    <a:cubicBezTo>
                      <a:pt x="87266" y="214118"/>
                      <a:pt x="79778" y="207058"/>
                      <a:pt x="71756" y="199678"/>
                    </a:cubicBezTo>
                    <a:cubicBezTo>
                      <a:pt x="55626" y="185384"/>
                      <a:pt x="41806" y="168678"/>
                      <a:pt x="30788" y="150153"/>
                    </a:cubicBezTo>
                    <a:lnTo>
                      <a:pt x="30788" y="150153"/>
                    </a:lnTo>
                    <a:cubicBezTo>
                      <a:pt x="28649" y="146409"/>
                      <a:pt x="26510" y="142772"/>
                      <a:pt x="24691" y="139457"/>
                    </a:cubicBezTo>
                    <a:lnTo>
                      <a:pt x="24691" y="139457"/>
                    </a:lnTo>
                    <a:lnTo>
                      <a:pt x="23194" y="136569"/>
                    </a:lnTo>
                    <a:cubicBezTo>
                      <a:pt x="3651" y="95579"/>
                      <a:pt x="-3772" y="49856"/>
                      <a:pt x="1801" y="4788"/>
                    </a:cubicBezTo>
                    <a:cubicBezTo>
                      <a:pt x="1801" y="1686"/>
                      <a:pt x="2550" y="-25"/>
                      <a:pt x="2550" y="-25"/>
                    </a:cubicBezTo>
                    <a:lnTo>
                      <a:pt x="4154" y="3183"/>
                    </a:lnTo>
                    <a:cubicBezTo>
                      <a:pt x="12283" y="47146"/>
                      <a:pt x="32927" y="134322"/>
                      <a:pt x="73681" y="165449"/>
                    </a:cubicBezTo>
                    <a:cubicBezTo>
                      <a:pt x="121922" y="201496"/>
                      <a:pt x="208778" y="312739"/>
                      <a:pt x="232524" y="343438"/>
                    </a:cubicBezTo>
                    <a:close/>
                  </a:path>
                </a:pathLst>
              </a:custGeom>
              <a:solidFill>
                <a:srgbClr val="E6E6E7"/>
              </a:solidFill>
              <a:ln w="10693"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DD652B8B-7256-8789-7B25-0133097AB0E9}"/>
                  </a:ext>
                </a:extLst>
              </p:cNvPr>
              <p:cNvSpPr/>
              <p:nvPr/>
            </p:nvSpPr>
            <p:spPr>
              <a:xfrm>
                <a:off x="10735647" y="2384412"/>
                <a:ext cx="290436" cy="184621"/>
              </a:xfrm>
              <a:custGeom>
                <a:avLst/>
                <a:gdLst>
                  <a:gd name="connsiteX0" fmla="*/ 290436 w 290436"/>
                  <a:gd name="connsiteY0" fmla="*/ 22972 h 184621"/>
                  <a:gd name="connsiteX1" fmla="*/ 289794 w 290436"/>
                  <a:gd name="connsiteY1" fmla="*/ 41263 h 184621"/>
                  <a:gd name="connsiteX2" fmla="*/ 284232 w 290436"/>
                  <a:gd name="connsiteY2" fmla="*/ 74957 h 184621"/>
                  <a:gd name="connsiteX3" fmla="*/ 278242 w 290436"/>
                  <a:gd name="connsiteY3" fmla="*/ 93997 h 184621"/>
                  <a:gd name="connsiteX4" fmla="*/ 263802 w 290436"/>
                  <a:gd name="connsiteY4" fmla="*/ 124161 h 184621"/>
                  <a:gd name="connsiteX5" fmla="*/ 260379 w 290436"/>
                  <a:gd name="connsiteY5" fmla="*/ 129723 h 184621"/>
                  <a:gd name="connsiteX6" fmla="*/ 246046 w 290436"/>
                  <a:gd name="connsiteY6" fmla="*/ 149618 h 184621"/>
                  <a:gd name="connsiteX7" fmla="*/ 223262 w 290436"/>
                  <a:gd name="connsiteY7" fmla="*/ 173899 h 184621"/>
                  <a:gd name="connsiteX8" fmla="*/ 145178 w 290436"/>
                  <a:gd name="connsiteY8" fmla="*/ 184596 h 184621"/>
                  <a:gd name="connsiteX9" fmla="*/ 67201 w 290436"/>
                  <a:gd name="connsiteY9" fmla="*/ 173899 h 184621"/>
                  <a:gd name="connsiteX10" fmla="*/ 45808 w 290436"/>
                  <a:gd name="connsiteY10" fmla="*/ 150795 h 184621"/>
                  <a:gd name="connsiteX11" fmla="*/ 31368 w 290436"/>
                  <a:gd name="connsiteY11" fmla="*/ 131113 h 184621"/>
                  <a:gd name="connsiteX12" fmla="*/ 27089 w 290436"/>
                  <a:gd name="connsiteY12" fmla="*/ 124161 h 184621"/>
                  <a:gd name="connsiteX13" fmla="*/ 12328 w 290436"/>
                  <a:gd name="connsiteY13" fmla="*/ 93997 h 184621"/>
                  <a:gd name="connsiteX14" fmla="*/ 6338 w 290436"/>
                  <a:gd name="connsiteY14" fmla="*/ 74957 h 184621"/>
                  <a:gd name="connsiteX15" fmla="*/ 668 w 290436"/>
                  <a:gd name="connsiteY15" fmla="*/ 39658 h 184621"/>
                  <a:gd name="connsiteX16" fmla="*/ 27 w 290436"/>
                  <a:gd name="connsiteY16" fmla="*/ 21367 h 184621"/>
                  <a:gd name="connsiteX17" fmla="*/ 1204 w 290436"/>
                  <a:gd name="connsiteY17" fmla="*/ -25 h 184621"/>
                  <a:gd name="connsiteX18" fmla="*/ 289367 w 290436"/>
                  <a:gd name="connsiteY18" fmla="*/ -25 h 184621"/>
                  <a:gd name="connsiteX19" fmla="*/ 290436 w 290436"/>
                  <a:gd name="connsiteY19" fmla="*/ 22972 h 18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0436" h="184621">
                    <a:moveTo>
                      <a:pt x="290436" y="22972"/>
                    </a:moveTo>
                    <a:cubicBezTo>
                      <a:pt x="290436" y="29283"/>
                      <a:pt x="290436" y="35273"/>
                      <a:pt x="289794" y="41263"/>
                    </a:cubicBezTo>
                    <a:cubicBezTo>
                      <a:pt x="288917" y="52633"/>
                      <a:pt x="287056" y="63907"/>
                      <a:pt x="284232" y="74957"/>
                    </a:cubicBezTo>
                    <a:cubicBezTo>
                      <a:pt x="282521" y="81482"/>
                      <a:pt x="280489" y="87793"/>
                      <a:pt x="278242" y="93997"/>
                    </a:cubicBezTo>
                    <a:cubicBezTo>
                      <a:pt x="274338" y="104464"/>
                      <a:pt x="269514" y="114559"/>
                      <a:pt x="263802" y="124161"/>
                    </a:cubicBezTo>
                    <a:cubicBezTo>
                      <a:pt x="262732" y="126086"/>
                      <a:pt x="261556" y="127904"/>
                      <a:pt x="260379" y="129723"/>
                    </a:cubicBezTo>
                    <a:cubicBezTo>
                      <a:pt x="255951" y="136601"/>
                      <a:pt x="251169" y="143242"/>
                      <a:pt x="246046" y="149618"/>
                    </a:cubicBezTo>
                    <a:cubicBezTo>
                      <a:pt x="239018" y="158223"/>
                      <a:pt x="231403" y="166336"/>
                      <a:pt x="223262" y="173899"/>
                    </a:cubicBezTo>
                    <a:cubicBezTo>
                      <a:pt x="223262" y="173899"/>
                      <a:pt x="204009" y="184596"/>
                      <a:pt x="145178" y="184596"/>
                    </a:cubicBezTo>
                    <a:cubicBezTo>
                      <a:pt x="86347" y="184596"/>
                      <a:pt x="67201" y="173899"/>
                      <a:pt x="67201" y="173899"/>
                    </a:cubicBezTo>
                    <a:cubicBezTo>
                      <a:pt x="59585" y="166661"/>
                      <a:pt x="52440" y="158943"/>
                      <a:pt x="45808" y="150795"/>
                    </a:cubicBezTo>
                    <a:cubicBezTo>
                      <a:pt x="40599" y="144538"/>
                      <a:pt x="35775" y="137965"/>
                      <a:pt x="31368" y="131113"/>
                    </a:cubicBezTo>
                    <a:cubicBezTo>
                      <a:pt x="29870" y="128867"/>
                      <a:pt x="28480" y="126514"/>
                      <a:pt x="27089" y="124161"/>
                    </a:cubicBezTo>
                    <a:cubicBezTo>
                      <a:pt x="21270" y="114571"/>
                      <a:pt x="16328" y="104475"/>
                      <a:pt x="12328" y="93997"/>
                    </a:cubicBezTo>
                    <a:cubicBezTo>
                      <a:pt x="9942" y="87778"/>
                      <a:pt x="7942" y="81420"/>
                      <a:pt x="6338" y="74957"/>
                    </a:cubicBezTo>
                    <a:cubicBezTo>
                      <a:pt x="3364" y="63390"/>
                      <a:pt x="1471" y="51573"/>
                      <a:pt x="668" y="39658"/>
                    </a:cubicBezTo>
                    <a:cubicBezTo>
                      <a:pt x="134" y="33577"/>
                      <a:pt x="-80" y="27472"/>
                      <a:pt x="27" y="21367"/>
                    </a:cubicBezTo>
                    <a:cubicBezTo>
                      <a:pt x="27" y="14308"/>
                      <a:pt x="27" y="7034"/>
                      <a:pt x="1204" y="-25"/>
                    </a:cubicBezTo>
                    <a:lnTo>
                      <a:pt x="289367" y="-25"/>
                    </a:lnTo>
                    <a:cubicBezTo>
                      <a:pt x="290436" y="7890"/>
                      <a:pt x="290436" y="15377"/>
                      <a:pt x="290436" y="22972"/>
                    </a:cubicBezTo>
                    <a:close/>
                  </a:path>
                </a:pathLst>
              </a:custGeom>
              <a:solidFill>
                <a:srgbClr val="8B5F5C"/>
              </a:solidFill>
              <a:ln w="10693"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C101C95D-BDFB-B600-FFEE-A08727809AE5}"/>
                  </a:ext>
                </a:extLst>
              </p:cNvPr>
              <p:cNvSpPr/>
              <p:nvPr/>
            </p:nvSpPr>
            <p:spPr>
              <a:xfrm>
                <a:off x="10762736" y="2508599"/>
                <a:ext cx="236713" cy="60435"/>
              </a:xfrm>
              <a:custGeom>
                <a:avLst/>
                <a:gdLst>
                  <a:gd name="connsiteX0" fmla="*/ 236713 w 236713"/>
                  <a:gd name="connsiteY0" fmla="*/ -25 h 60435"/>
                  <a:gd name="connsiteX1" fmla="*/ 233290 w 236713"/>
                  <a:gd name="connsiteY1" fmla="*/ 5537 h 60435"/>
                  <a:gd name="connsiteX2" fmla="*/ 218957 w 236713"/>
                  <a:gd name="connsiteY2" fmla="*/ 25432 h 60435"/>
                  <a:gd name="connsiteX3" fmla="*/ 196173 w 236713"/>
                  <a:gd name="connsiteY3" fmla="*/ 49713 h 60435"/>
                  <a:gd name="connsiteX4" fmla="*/ 118089 w 236713"/>
                  <a:gd name="connsiteY4" fmla="*/ 60410 h 60435"/>
                  <a:gd name="connsiteX5" fmla="*/ 40112 w 236713"/>
                  <a:gd name="connsiteY5" fmla="*/ 49713 h 60435"/>
                  <a:gd name="connsiteX6" fmla="*/ 18719 w 236713"/>
                  <a:gd name="connsiteY6" fmla="*/ 26609 h 60435"/>
                  <a:gd name="connsiteX7" fmla="*/ 4279 w 236713"/>
                  <a:gd name="connsiteY7" fmla="*/ 6927 h 60435"/>
                  <a:gd name="connsiteX8" fmla="*/ 0 w 236713"/>
                  <a:gd name="connsiteY8" fmla="*/ -25 h 60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713" h="60435">
                    <a:moveTo>
                      <a:pt x="236713" y="-25"/>
                    </a:moveTo>
                    <a:cubicBezTo>
                      <a:pt x="235643" y="1900"/>
                      <a:pt x="234467" y="3718"/>
                      <a:pt x="233290" y="5537"/>
                    </a:cubicBezTo>
                    <a:cubicBezTo>
                      <a:pt x="228862" y="12414"/>
                      <a:pt x="224080" y="19056"/>
                      <a:pt x="218957" y="25432"/>
                    </a:cubicBezTo>
                    <a:cubicBezTo>
                      <a:pt x="211929" y="34037"/>
                      <a:pt x="204314" y="42150"/>
                      <a:pt x="196173" y="49713"/>
                    </a:cubicBezTo>
                    <a:cubicBezTo>
                      <a:pt x="196173" y="49713"/>
                      <a:pt x="176920" y="60410"/>
                      <a:pt x="118089" y="60410"/>
                    </a:cubicBezTo>
                    <a:cubicBezTo>
                      <a:pt x="59258" y="60410"/>
                      <a:pt x="40112" y="49713"/>
                      <a:pt x="40112" y="49713"/>
                    </a:cubicBezTo>
                    <a:cubicBezTo>
                      <a:pt x="32496" y="42475"/>
                      <a:pt x="25351" y="34757"/>
                      <a:pt x="18719" y="26609"/>
                    </a:cubicBezTo>
                    <a:cubicBezTo>
                      <a:pt x="13510" y="20352"/>
                      <a:pt x="8686" y="13779"/>
                      <a:pt x="4279" y="6927"/>
                    </a:cubicBezTo>
                    <a:cubicBezTo>
                      <a:pt x="2781" y="4681"/>
                      <a:pt x="1391" y="2328"/>
                      <a:pt x="0" y="-25"/>
                    </a:cubicBezTo>
                    <a:close/>
                  </a:path>
                </a:pathLst>
              </a:custGeom>
              <a:solidFill>
                <a:srgbClr val="BC8584"/>
              </a:solidFill>
              <a:ln w="10693"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BF5703BA-B1B4-6A85-5203-925A4895D926}"/>
                  </a:ext>
                </a:extLst>
              </p:cNvPr>
              <p:cNvSpPr/>
              <p:nvPr/>
            </p:nvSpPr>
            <p:spPr>
              <a:xfrm>
                <a:off x="10802848" y="2383985"/>
                <a:ext cx="223235" cy="185048"/>
              </a:xfrm>
              <a:custGeom>
                <a:avLst/>
                <a:gdLst>
                  <a:gd name="connsiteX0" fmla="*/ 223235 w 223235"/>
                  <a:gd name="connsiteY0" fmla="*/ 23400 h 185048"/>
                  <a:gd name="connsiteX1" fmla="*/ 222594 w 223235"/>
                  <a:gd name="connsiteY1" fmla="*/ 41691 h 185048"/>
                  <a:gd name="connsiteX2" fmla="*/ 217031 w 223235"/>
                  <a:gd name="connsiteY2" fmla="*/ 75385 h 185048"/>
                  <a:gd name="connsiteX3" fmla="*/ 211041 w 223235"/>
                  <a:gd name="connsiteY3" fmla="*/ 94424 h 185048"/>
                  <a:gd name="connsiteX4" fmla="*/ 193178 w 223235"/>
                  <a:gd name="connsiteY4" fmla="*/ 130151 h 185048"/>
                  <a:gd name="connsiteX5" fmla="*/ 178845 w 223235"/>
                  <a:gd name="connsiteY5" fmla="*/ 150046 h 185048"/>
                  <a:gd name="connsiteX6" fmla="*/ 156061 w 223235"/>
                  <a:gd name="connsiteY6" fmla="*/ 174327 h 185048"/>
                  <a:gd name="connsiteX7" fmla="*/ 77977 w 223235"/>
                  <a:gd name="connsiteY7" fmla="*/ 185024 h 185048"/>
                  <a:gd name="connsiteX8" fmla="*/ 0 w 223235"/>
                  <a:gd name="connsiteY8" fmla="*/ 174327 h 185048"/>
                  <a:gd name="connsiteX9" fmla="*/ 120335 w 223235"/>
                  <a:gd name="connsiteY9" fmla="*/ -25 h 185048"/>
                  <a:gd name="connsiteX10" fmla="*/ 222166 w 223235"/>
                  <a:gd name="connsiteY10" fmla="*/ -25 h 185048"/>
                  <a:gd name="connsiteX11" fmla="*/ 223235 w 223235"/>
                  <a:gd name="connsiteY11" fmla="*/ 23400 h 185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3235" h="185048">
                    <a:moveTo>
                      <a:pt x="223235" y="23400"/>
                    </a:moveTo>
                    <a:cubicBezTo>
                      <a:pt x="223235" y="29711"/>
                      <a:pt x="223235" y="35701"/>
                      <a:pt x="222594" y="41691"/>
                    </a:cubicBezTo>
                    <a:cubicBezTo>
                      <a:pt x="221716" y="53061"/>
                      <a:pt x="219856" y="64335"/>
                      <a:pt x="217031" y="75385"/>
                    </a:cubicBezTo>
                    <a:cubicBezTo>
                      <a:pt x="215320" y="81909"/>
                      <a:pt x="213288" y="88220"/>
                      <a:pt x="211041" y="94424"/>
                    </a:cubicBezTo>
                    <a:cubicBezTo>
                      <a:pt x="206388" y="106940"/>
                      <a:pt x="200398" y="118918"/>
                      <a:pt x="193178" y="130151"/>
                    </a:cubicBezTo>
                    <a:cubicBezTo>
                      <a:pt x="188750" y="137028"/>
                      <a:pt x="183968" y="143670"/>
                      <a:pt x="178845" y="150046"/>
                    </a:cubicBezTo>
                    <a:cubicBezTo>
                      <a:pt x="171817" y="158651"/>
                      <a:pt x="164202" y="166764"/>
                      <a:pt x="156061" y="174327"/>
                    </a:cubicBezTo>
                    <a:cubicBezTo>
                      <a:pt x="156061" y="174327"/>
                      <a:pt x="136808" y="185024"/>
                      <a:pt x="77977" y="185024"/>
                    </a:cubicBezTo>
                    <a:cubicBezTo>
                      <a:pt x="19146" y="185024"/>
                      <a:pt x="0" y="174327"/>
                      <a:pt x="0" y="174327"/>
                    </a:cubicBezTo>
                    <a:cubicBezTo>
                      <a:pt x="98301" y="134643"/>
                      <a:pt x="117661" y="45969"/>
                      <a:pt x="120335" y="-25"/>
                    </a:cubicBezTo>
                    <a:lnTo>
                      <a:pt x="222166" y="-25"/>
                    </a:lnTo>
                    <a:cubicBezTo>
                      <a:pt x="223235" y="8318"/>
                      <a:pt x="223235" y="15805"/>
                      <a:pt x="223235" y="23400"/>
                    </a:cubicBezTo>
                    <a:close/>
                  </a:path>
                </a:pathLst>
              </a:custGeom>
              <a:solidFill>
                <a:srgbClr val="F1F1F2"/>
              </a:solidFill>
              <a:ln w="10693"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D7BDEE47-182D-C8A0-B8EB-511717E72A5F}"/>
                  </a:ext>
                </a:extLst>
              </p:cNvPr>
              <p:cNvSpPr/>
              <p:nvPr/>
            </p:nvSpPr>
            <p:spPr>
              <a:xfrm>
                <a:off x="6543081" y="2200005"/>
                <a:ext cx="604992" cy="347849"/>
              </a:xfrm>
              <a:custGeom>
                <a:avLst/>
                <a:gdLst>
                  <a:gd name="connsiteX0" fmla="*/ 0 w 604992"/>
                  <a:gd name="connsiteY0" fmla="*/ 0 h 347849"/>
                  <a:gd name="connsiteX1" fmla="*/ 604993 w 604992"/>
                  <a:gd name="connsiteY1" fmla="*/ 0 h 347849"/>
                  <a:gd name="connsiteX2" fmla="*/ 604993 w 604992"/>
                  <a:gd name="connsiteY2" fmla="*/ 347849 h 347849"/>
                  <a:gd name="connsiteX3" fmla="*/ 0 w 604992"/>
                  <a:gd name="connsiteY3" fmla="*/ 347849 h 347849"/>
                </a:gdLst>
                <a:ahLst/>
                <a:cxnLst>
                  <a:cxn ang="0">
                    <a:pos x="connsiteX0" y="connsiteY0"/>
                  </a:cxn>
                  <a:cxn ang="0">
                    <a:pos x="connsiteX1" y="connsiteY1"/>
                  </a:cxn>
                  <a:cxn ang="0">
                    <a:pos x="connsiteX2" y="connsiteY2"/>
                  </a:cxn>
                  <a:cxn ang="0">
                    <a:pos x="connsiteX3" y="connsiteY3"/>
                  </a:cxn>
                </a:cxnLst>
                <a:rect l="l" t="t" r="r" b="b"/>
                <a:pathLst>
                  <a:path w="604992" h="347849">
                    <a:moveTo>
                      <a:pt x="0" y="0"/>
                    </a:moveTo>
                    <a:lnTo>
                      <a:pt x="604993" y="0"/>
                    </a:lnTo>
                    <a:lnTo>
                      <a:pt x="604993" y="347849"/>
                    </a:lnTo>
                    <a:lnTo>
                      <a:pt x="0" y="347849"/>
                    </a:lnTo>
                    <a:close/>
                  </a:path>
                </a:pathLst>
              </a:custGeom>
              <a:solidFill>
                <a:srgbClr val="DDD8CC"/>
              </a:solidFill>
              <a:ln w="10693"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4E1241AC-FFF2-71C0-89D9-AD938E7EFFC1}"/>
                  </a:ext>
                </a:extLst>
              </p:cNvPr>
              <p:cNvSpPr/>
              <p:nvPr/>
            </p:nvSpPr>
            <p:spPr>
              <a:xfrm>
                <a:off x="6510564" y="2167702"/>
                <a:ext cx="670027" cy="412883"/>
              </a:xfrm>
              <a:custGeom>
                <a:avLst/>
                <a:gdLst>
                  <a:gd name="connsiteX0" fmla="*/ 604993 w 670027"/>
                  <a:gd name="connsiteY0" fmla="*/ 64795 h 412883"/>
                  <a:gd name="connsiteX1" fmla="*/ 604993 w 670027"/>
                  <a:gd name="connsiteY1" fmla="*/ 347503 h 412883"/>
                  <a:gd name="connsiteX2" fmla="*/ 65034 w 670027"/>
                  <a:gd name="connsiteY2" fmla="*/ 347503 h 412883"/>
                  <a:gd name="connsiteX3" fmla="*/ 65034 w 670027"/>
                  <a:gd name="connsiteY3" fmla="*/ 64795 h 412883"/>
                  <a:gd name="connsiteX4" fmla="*/ 604993 w 670027"/>
                  <a:gd name="connsiteY4" fmla="*/ 64795 h 412883"/>
                  <a:gd name="connsiteX5" fmla="*/ 670027 w 670027"/>
                  <a:gd name="connsiteY5" fmla="*/ -25 h 412883"/>
                  <a:gd name="connsiteX6" fmla="*/ 0 w 670027"/>
                  <a:gd name="connsiteY6" fmla="*/ -25 h 412883"/>
                  <a:gd name="connsiteX7" fmla="*/ 0 w 670027"/>
                  <a:gd name="connsiteY7" fmla="*/ 412858 h 412883"/>
                  <a:gd name="connsiteX8" fmla="*/ 670027 w 670027"/>
                  <a:gd name="connsiteY8" fmla="*/ 412858 h 412883"/>
                  <a:gd name="connsiteX9" fmla="*/ 670027 w 670027"/>
                  <a:gd name="connsiteY9" fmla="*/ -25 h 41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0027" h="412883">
                    <a:moveTo>
                      <a:pt x="604993" y="64795"/>
                    </a:moveTo>
                    <a:lnTo>
                      <a:pt x="604993" y="347503"/>
                    </a:lnTo>
                    <a:lnTo>
                      <a:pt x="65034" y="347503"/>
                    </a:lnTo>
                    <a:lnTo>
                      <a:pt x="65034" y="64795"/>
                    </a:lnTo>
                    <a:lnTo>
                      <a:pt x="604993" y="64795"/>
                    </a:lnTo>
                    <a:moveTo>
                      <a:pt x="670027" y="-25"/>
                    </a:moveTo>
                    <a:lnTo>
                      <a:pt x="0" y="-25"/>
                    </a:lnTo>
                    <a:lnTo>
                      <a:pt x="0" y="412858"/>
                    </a:lnTo>
                    <a:lnTo>
                      <a:pt x="670027" y="412858"/>
                    </a:lnTo>
                    <a:lnTo>
                      <a:pt x="670027" y="-25"/>
                    </a:lnTo>
                    <a:close/>
                  </a:path>
                </a:pathLst>
              </a:custGeom>
              <a:solidFill>
                <a:srgbClr val="FFFFFF"/>
              </a:solidFill>
              <a:ln w="10693"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B98AA61F-ACE2-A379-33F4-6144EEE91FB5}"/>
                  </a:ext>
                </a:extLst>
              </p:cNvPr>
              <p:cNvSpPr/>
              <p:nvPr/>
            </p:nvSpPr>
            <p:spPr>
              <a:xfrm>
                <a:off x="6472271" y="2129195"/>
                <a:ext cx="746614" cy="489363"/>
              </a:xfrm>
              <a:custGeom>
                <a:avLst/>
                <a:gdLst>
                  <a:gd name="connsiteX0" fmla="*/ 746614 w 746614"/>
                  <a:gd name="connsiteY0" fmla="*/ -25 h 489363"/>
                  <a:gd name="connsiteX1" fmla="*/ 0 w 746614"/>
                  <a:gd name="connsiteY1" fmla="*/ -25 h 489363"/>
                  <a:gd name="connsiteX2" fmla="*/ 0 w 746614"/>
                  <a:gd name="connsiteY2" fmla="*/ 489338 h 489363"/>
                  <a:gd name="connsiteX3" fmla="*/ 746614 w 746614"/>
                  <a:gd name="connsiteY3" fmla="*/ 489338 h 489363"/>
                  <a:gd name="connsiteX4" fmla="*/ 38293 w 746614"/>
                  <a:gd name="connsiteY4" fmla="*/ 451045 h 489363"/>
                  <a:gd name="connsiteX5" fmla="*/ 38293 w 746614"/>
                  <a:gd name="connsiteY5" fmla="*/ 38482 h 489363"/>
                  <a:gd name="connsiteX6" fmla="*/ 708321 w 746614"/>
                  <a:gd name="connsiteY6" fmla="*/ 38482 h 489363"/>
                  <a:gd name="connsiteX7" fmla="*/ 708321 w 746614"/>
                  <a:gd name="connsiteY7" fmla="*/ 451366 h 48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6614" h="489363">
                    <a:moveTo>
                      <a:pt x="746614" y="-25"/>
                    </a:moveTo>
                    <a:lnTo>
                      <a:pt x="0" y="-25"/>
                    </a:lnTo>
                    <a:lnTo>
                      <a:pt x="0" y="489338"/>
                    </a:lnTo>
                    <a:lnTo>
                      <a:pt x="746614" y="489338"/>
                    </a:lnTo>
                    <a:close/>
                    <a:moveTo>
                      <a:pt x="38293" y="451045"/>
                    </a:moveTo>
                    <a:lnTo>
                      <a:pt x="38293" y="38482"/>
                    </a:lnTo>
                    <a:lnTo>
                      <a:pt x="708321" y="38482"/>
                    </a:lnTo>
                    <a:lnTo>
                      <a:pt x="708321" y="451366"/>
                    </a:lnTo>
                    <a:close/>
                  </a:path>
                </a:pathLst>
              </a:custGeom>
              <a:solidFill>
                <a:srgbClr val="948478"/>
              </a:solidFill>
              <a:ln w="10693" cap="flat">
                <a:noFill/>
                <a:prstDash val="solid"/>
                <a:miter/>
              </a:ln>
            </p:spPr>
            <p:txBody>
              <a:bodyPr rtlCol="0" anchor="ctr"/>
              <a:lstStyle/>
              <a:p>
                <a:endParaRPr lang="en-IN"/>
              </a:p>
            </p:txBody>
          </p:sp>
          <p:sp>
            <p:nvSpPr>
              <p:cNvPr id="38" name="Freeform: Shape 37">
                <a:extLst>
                  <a:ext uri="{FF2B5EF4-FFF2-40B4-BE49-F238E27FC236}">
                    <a16:creationId xmlns:a16="http://schemas.microsoft.com/office/drawing/2014/main" id="{F3D5E63A-23F1-BC12-4A1B-D14CB3EEB822}"/>
                  </a:ext>
                </a:extLst>
              </p:cNvPr>
              <p:cNvSpPr/>
              <p:nvPr/>
            </p:nvSpPr>
            <p:spPr>
              <a:xfrm>
                <a:off x="6968053" y="2770983"/>
                <a:ext cx="299073" cy="301961"/>
              </a:xfrm>
              <a:custGeom>
                <a:avLst/>
                <a:gdLst>
                  <a:gd name="connsiteX0" fmla="*/ 0 w 299073"/>
                  <a:gd name="connsiteY0" fmla="*/ 0 h 301961"/>
                  <a:gd name="connsiteX1" fmla="*/ 299073 w 299073"/>
                  <a:gd name="connsiteY1" fmla="*/ 0 h 301961"/>
                  <a:gd name="connsiteX2" fmla="*/ 299073 w 299073"/>
                  <a:gd name="connsiteY2" fmla="*/ 301962 h 301961"/>
                  <a:gd name="connsiteX3" fmla="*/ 0 w 299073"/>
                  <a:gd name="connsiteY3" fmla="*/ 301962 h 301961"/>
                </a:gdLst>
                <a:ahLst/>
                <a:cxnLst>
                  <a:cxn ang="0">
                    <a:pos x="connsiteX0" y="connsiteY0"/>
                  </a:cxn>
                  <a:cxn ang="0">
                    <a:pos x="connsiteX1" y="connsiteY1"/>
                  </a:cxn>
                  <a:cxn ang="0">
                    <a:pos x="connsiteX2" y="connsiteY2"/>
                  </a:cxn>
                  <a:cxn ang="0">
                    <a:pos x="connsiteX3" y="connsiteY3"/>
                  </a:cxn>
                </a:cxnLst>
                <a:rect l="l" t="t" r="r" b="b"/>
                <a:pathLst>
                  <a:path w="299073" h="301961">
                    <a:moveTo>
                      <a:pt x="0" y="0"/>
                    </a:moveTo>
                    <a:lnTo>
                      <a:pt x="299073" y="0"/>
                    </a:lnTo>
                    <a:lnTo>
                      <a:pt x="299073" y="301962"/>
                    </a:lnTo>
                    <a:lnTo>
                      <a:pt x="0" y="301962"/>
                    </a:lnTo>
                    <a:close/>
                  </a:path>
                </a:pathLst>
              </a:custGeom>
              <a:solidFill>
                <a:srgbClr val="DDD8CC"/>
              </a:solidFill>
              <a:ln w="10693" cap="flat">
                <a:no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0735C31E-1FFF-A050-62AA-FA366743EACD}"/>
                  </a:ext>
                </a:extLst>
              </p:cNvPr>
              <p:cNvSpPr/>
              <p:nvPr/>
            </p:nvSpPr>
            <p:spPr>
              <a:xfrm>
                <a:off x="6935428" y="2738359"/>
                <a:ext cx="364215" cy="367103"/>
              </a:xfrm>
              <a:custGeom>
                <a:avLst/>
                <a:gdLst>
                  <a:gd name="connsiteX0" fmla="*/ 299074 w 364215"/>
                  <a:gd name="connsiteY0" fmla="*/ 65009 h 367103"/>
                  <a:gd name="connsiteX1" fmla="*/ 299074 w 364215"/>
                  <a:gd name="connsiteY1" fmla="*/ 301936 h 367103"/>
                  <a:gd name="connsiteX2" fmla="*/ 65142 w 364215"/>
                  <a:gd name="connsiteY2" fmla="*/ 301936 h 367103"/>
                  <a:gd name="connsiteX3" fmla="*/ 65142 w 364215"/>
                  <a:gd name="connsiteY3" fmla="*/ 65116 h 367103"/>
                  <a:gd name="connsiteX4" fmla="*/ 299074 w 364215"/>
                  <a:gd name="connsiteY4" fmla="*/ 65116 h 367103"/>
                  <a:gd name="connsiteX5" fmla="*/ 364215 w 364215"/>
                  <a:gd name="connsiteY5" fmla="*/ 81 h 367103"/>
                  <a:gd name="connsiteX6" fmla="*/ 0 w 364215"/>
                  <a:gd name="connsiteY6" fmla="*/ 81 h 367103"/>
                  <a:gd name="connsiteX7" fmla="*/ 0 w 364215"/>
                  <a:gd name="connsiteY7" fmla="*/ 367078 h 367103"/>
                  <a:gd name="connsiteX8" fmla="*/ 364215 w 364215"/>
                  <a:gd name="connsiteY8" fmla="*/ 367078 h 367103"/>
                  <a:gd name="connsiteX9" fmla="*/ 364215 w 364215"/>
                  <a:gd name="connsiteY9" fmla="*/ -25 h 367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4215" h="367103">
                    <a:moveTo>
                      <a:pt x="299074" y="65009"/>
                    </a:moveTo>
                    <a:lnTo>
                      <a:pt x="299074" y="301936"/>
                    </a:lnTo>
                    <a:lnTo>
                      <a:pt x="65142" y="301936"/>
                    </a:lnTo>
                    <a:lnTo>
                      <a:pt x="65142" y="65116"/>
                    </a:lnTo>
                    <a:lnTo>
                      <a:pt x="299074" y="65116"/>
                    </a:lnTo>
                    <a:moveTo>
                      <a:pt x="364215" y="81"/>
                    </a:moveTo>
                    <a:lnTo>
                      <a:pt x="0" y="81"/>
                    </a:lnTo>
                    <a:lnTo>
                      <a:pt x="0" y="367078"/>
                    </a:lnTo>
                    <a:lnTo>
                      <a:pt x="364215" y="367078"/>
                    </a:lnTo>
                    <a:lnTo>
                      <a:pt x="364215" y="-25"/>
                    </a:lnTo>
                    <a:close/>
                  </a:path>
                </a:pathLst>
              </a:custGeom>
              <a:solidFill>
                <a:srgbClr val="FFFFFF"/>
              </a:solidFill>
              <a:ln w="10693" cap="flat">
                <a:noFill/>
                <a:prstDash val="solid"/>
                <a:miter/>
              </a:ln>
            </p:spPr>
            <p:txBody>
              <a:bodyPr rtlCol="0" anchor="ctr"/>
              <a:lstStyle/>
              <a:p>
                <a:endParaRPr lang="en-IN"/>
              </a:p>
            </p:txBody>
          </p:sp>
          <p:sp>
            <p:nvSpPr>
              <p:cNvPr id="40" name="Freeform: Shape 39">
                <a:extLst>
                  <a:ext uri="{FF2B5EF4-FFF2-40B4-BE49-F238E27FC236}">
                    <a16:creationId xmlns:a16="http://schemas.microsoft.com/office/drawing/2014/main" id="{3679F429-BB30-932E-C39A-E507817083ED}"/>
                  </a:ext>
                </a:extLst>
              </p:cNvPr>
              <p:cNvSpPr/>
              <p:nvPr/>
            </p:nvSpPr>
            <p:spPr>
              <a:xfrm>
                <a:off x="6897242" y="2700065"/>
                <a:ext cx="440695" cy="443582"/>
              </a:xfrm>
              <a:custGeom>
                <a:avLst/>
                <a:gdLst>
                  <a:gd name="connsiteX0" fmla="*/ 440695 w 440695"/>
                  <a:gd name="connsiteY0" fmla="*/ -25 h 443582"/>
                  <a:gd name="connsiteX1" fmla="*/ 0 w 440695"/>
                  <a:gd name="connsiteY1" fmla="*/ -25 h 443582"/>
                  <a:gd name="connsiteX2" fmla="*/ 0 w 440695"/>
                  <a:gd name="connsiteY2" fmla="*/ 443557 h 443582"/>
                  <a:gd name="connsiteX3" fmla="*/ 440588 w 440695"/>
                  <a:gd name="connsiteY3" fmla="*/ 443557 h 443582"/>
                  <a:gd name="connsiteX4" fmla="*/ 38187 w 440695"/>
                  <a:gd name="connsiteY4" fmla="*/ 405264 h 443582"/>
                  <a:gd name="connsiteX5" fmla="*/ 38187 w 440695"/>
                  <a:gd name="connsiteY5" fmla="*/ 38268 h 443582"/>
                  <a:gd name="connsiteX6" fmla="*/ 402402 w 440695"/>
                  <a:gd name="connsiteY6" fmla="*/ 38268 h 443582"/>
                  <a:gd name="connsiteX7" fmla="*/ 402402 w 440695"/>
                  <a:gd name="connsiteY7" fmla="*/ 405264 h 44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0695" h="443582">
                    <a:moveTo>
                      <a:pt x="440695" y="-25"/>
                    </a:moveTo>
                    <a:lnTo>
                      <a:pt x="0" y="-25"/>
                    </a:lnTo>
                    <a:lnTo>
                      <a:pt x="0" y="443557"/>
                    </a:lnTo>
                    <a:lnTo>
                      <a:pt x="440588" y="443557"/>
                    </a:lnTo>
                    <a:close/>
                    <a:moveTo>
                      <a:pt x="38187" y="405264"/>
                    </a:moveTo>
                    <a:lnTo>
                      <a:pt x="38187" y="38268"/>
                    </a:lnTo>
                    <a:lnTo>
                      <a:pt x="402402" y="38268"/>
                    </a:lnTo>
                    <a:lnTo>
                      <a:pt x="402402" y="405264"/>
                    </a:lnTo>
                    <a:close/>
                  </a:path>
                </a:pathLst>
              </a:custGeom>
              <a:solidFill>
                <a:srgbClr val="948478"/>
              </a:solidFill>
              <a:ln w="10693" cap="flat">
                <a:noFill/>
                <a:prstDash val="solid"/>
                <a:miter/>
              </a:ln>
            </p:spPr>
            <p:txBody>
              <a:bodyPr rtlCol="0" anchor="ctr"/>
              <a:lstStyle/>
              <a:p>
                <a:endParaRPr lang="en-IN"/>
              </a:p>
            </p:txBody>
          </p:sp>
          <p:sp>
            <p:nvSpPr>
              <p:cNvPr id="41" name="Freeform: Shape 40">
                <a:extLst>
                  <a:ext uri="{FF2B5EF4-FFF2-40B4-BE49-F238E27FC236}">
                    <a16:creationId xmlns:a16="http://schemas.microsoft.com/office/drawing/2014/main" id="{0CF985A5-0942-8EA9-6B06-A531E8A7B7F7}"/>
                  </a:ext>
                </a:extLst>
              </p:cNvPr>
              <p:cNvSpPr/>
              <p:nvPr/>
            </p:nvSpPr>
            <p:spPr>
              <a:xfrm>
                <a:off x="6437507" y="2770983"/>
                <a:ext cx="299073" cy="301961"/>
              </a:xfrm>
              <a:custGeom>
                <a:avLst/>
                <a:gdLst>
                  <a:gd name="connsiteX0" fmla="*/ 0 w 299073"/>
                  <a:gd name="connsiteY0" fmla="*/ 0 h 301961"/>
                  <a:gd name="connsiteX1" fmla="*/ 299074 w 299073"/>
                  <a:gd name="connsiteY1" fmla="*/ 0 h 301961"/>
                  <a:gd name="connsiteX2" fmla="*/ 299074 w 299073"/>
                  <a:gd name="connsiteY2" fmla="*/ 301962 h 301961"/>
                  <a:gd name="connsiteX3" fmla="*/ 0 w 299073"/>
                  <a:gd name="connsiteY3" fmla="*/ 301962 h 301961"/>
                </a:gdLst>
                <a:ahLst/>
                <a:cxnLst>
                  <a:cxn ang="0">
                    <a:pos x="connsiteX0" y="connsiteY0"/>
                  </a:cxn>
                  <a:cxn ang="0">
                    <a:pos x="connsiteX1" y="connsiteY1"/>
                  </a:cxn>
                  <a:cxn ang="0">
                    <a:pos x="connsiteX2" y="connsiteY2"/>
                  </a:cxn>
                  <a:cxn ang="0">
                    <a:pos x="connsiteX3" y="connsiteY3"/>
                  </a:cxn>
                </a:cxnLst>
                <a:rect l="l" t="t" r="r" b="b"/>
                <a:pathLst>
                  <a:path w="299073" h="301961">
                    <a:moveTo>
                      <a:pt x="0" y="0"/>
                    </a:moveTo>
                    <a:lnTo>
                      <a:pt x="299074" y="0"/>
                    </a:lnTo>
                    <a:lnTo>
                      <a:pt x="299074" y="301962"/>
                    </a:lnTo>
                    <a:lnTo>
                      <a:pt x="0" y="301962"/>
                    </a:lnTo>
                    <a:close/>
                  </a:path>
                </a:pathLst>
              </a:custGeom>
              <a:solidFill>
                <a:srgbClr val="DDD8CC"/>
              </a:solidFill>
              <a:ln w="10693" cap="flat">
                <a:noFill/>
                <a:prstDash val="solid"/>
                <a:miter/>
              </a:ln>
            </p:spPr>
            <p:txBody>
              <a:bodyPr rtlCol="0" anchor="ctr"/>
              <a:lstStyle/>
              <a:p>
                <a:endParaRPr lang="en-IN"/>
              </a:p>
            </p:txBody>
          </p:sp>
          <p:sp>
            <p:nvSpPr>
              <p:cNvPr id="42" name="Freeform: Shape 41">
                <a:extLst>
                  <a:ext uri="{FF2B5EF4-FFF2-40B4-BE49-F238E27FC236}">
                    <a16:creationId xmlns:a16="http://schemas.microsoft.com/office/drawing/2014/main" id="{3EA5CA7A-2AED-75CE-EC85-CBAA5D292A25}"/>
                  </a:ext>
                </a:extLst>
              </p:cNvPr>
              <p:cNvSpPr/>
              <p:nvPr/>
            </p:nvSpPr>
            <p:spPr>
              <a:xfrm>
                <a:off x="6405204" y="2738359"/>
                <a:ext cx="363894" cy="366996"/>
              </a:xfrm>
              <a:custGeom>
                <a:avLst/>
                <a:gdLst>
                  <a:gd name="connsiteX0" fmla="*/ 298860 w 363894"/>
                  <a:gd name="connsiteY0" fmla="*/ 65116 h 366996"/>
                  <a:gd name="connsiteX1" fmla="*/ 298860 w 363894"/>
                  <a:gd name="connsiteY1" fmla="*/ 301936 h 366996"/>
                  <a:gd name="connsiteX2" fmla="*/ 64821 w 363894"/>
                  <a:gd name="connsiteY2" fmla="*/ 301936 h 366996"/>
                  <a:gd name="connsiteX3" fmla="*/ 64821 w 363894"/>
                  <a:gd name="connsiteY3" fmla="*/ 65116 h 366996"/>
                  <a:gd name="connsiteX4" fmla="*/ 298860 w 363894"/>
                  <a:gd name="connsiteY4" fmla="*/ 65116 h 366996"/>
                  <a:gd name="connsiteX5" fmla="*/ 363894 w 363894"/>
                  <a:gd name="connsiteY5" fmla="*/ -25 h 366996"/>
                  <a:gd name="connsiteX6" fmla="*/ 0 w 363894"/>
                  <a:gd name="connsiteY6" fmla="*/ -25 h 366996"/>
                  <a:gd name="connsiteX7" fmla="*/ 0 w 363894"/>
                  <a:gd name="connsiteY7" fmla="*/ 366971 h 366996"/>
                  <a:gd name="connsiteX8" fmla="*/ 363680 w 363894"/>
                  <a:gd name="connsiteY8" fmla="*/ 366971 h 366996"/>
                  <a:gd name="connsiteX9" fmla="*/ 363680 w 363894"/>
                  <a:gd name="connsiteY9" fmla="*/ -25 h 366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894" h="366996">
                    <a:moveTo>
                      <a:pt x="298860" y="65116"/>
                    </a:moveTo>
                    <a:lnTo>
                      <a:pt x="298860" y="301936"/>
                    </a:lnTo>
                    <a:lnTo>
                      <a:pt x="64821" y="301936"/>
                    </a:lnTo>
                    <a:lnTo>
                      <a:pt x="64821" y="65116"/>
                    </a:lnTo>
                    <a:lnTo>
                      <a:pt x="298860" y="65116"/>
                    </a:lnTo>
                    <a:moveTo>
                      <a:pt x="363894" y="-25"/>
                    </a:moveTo>
                    <a:lnTo>
                      <a:pt x="0" y="-25"/>
                    </a:lnTo>
                    <a:lnTo>
                      <a:pt x="0" y="366971"/>
                    </a:lnTo>
                    <a:lnTo>
                      <a:pt x="363680" y="366971"/>
                    </a:lnTo>
                    <a:lnTo>
                      <a:pt x="363680" y="-25"/>
                    </a:lnTo>
                    <a:close/>
                  </a:path>
                </a:pathLst>
              </a:custGeom>
              <a:solidFill>
                <a:srgbClr val="FFFFFF"/>
              </a:solidFill>
              <a:ln w="10693" cap="flat">
                <a:noFill/>
                <a:prstDash val="solid"/>
                <a:miter/>
              </a:ln>
            </p:spPr>
            <p:txBody>
              <a:bodyPr rtlCol="0" anchor="ctr"/>
              <a:lstStyle/>
              <a:p>
                <a:endParaRPr lang="en-IN"/>
              </a:p>
            </p:txBody>
          </p:sp>
          <p:sp>
            <p:nvSpPr>
              <p:cNvPr id="43" name="Freeform: Shape 42">
                <a:extLst>
                  <a:ext uri="{FF2B5EF4-FFF2-40B4-BE49-F238E27FC236}">
                    <a16:creationId xmlns:a16="http://schemas.microsoft.com/office/drawing/2014/main" id="{7B015EE4-881F-6369-DA25-1608251F8F6A}"/>
                  </a:ext>
                </a:extLst>
              </p:cNvPr>
              <p:cNvSpPr/>
              <p:nvPr/>
            </p:nvSpPr>
            <p:spPr>
              <a:xfrm>
                <a:off x="6366696" y="2700065"/>
                <a:ext cx="440695" cy="443582"/>
              </a:xfrm>
              <a:custGeom>
                <a:avLst/>
                <a:gdLst>
                  <a:gd name="connsiteX0" fmla="*/ 440695 w 440695"/>
                  <a:gd name="connsiteY0" fmla="*/ -25 h 443582"/>
                  <a:gd name="connsiteX1" fmla="*/ 0 w 440695"/>
                  <a:gd name="connsiteY1" fmla="*/ -25 h 443582"/>
                  <a:gd name="connsiteX2" fmla="*/ 0 w 440695"/>
                  <a:gd name="connsiteY2" fmla="*/ 443557 h 443582"/>
                  <a:gd name="connsiteX3" fmla="*/ 440695 w 440695"/>
                  <a:gd name="connsiteY3" fmla="*/ 443557 h 443582"/>
                  <a:gd name="connsiteX4" fmla="*/ 38507 w 440695"/>
                  <a:gd name="connsiteY4" fmla="*/ 405264 h 443582"/>
                  <a:gd name="connsiteX5" fmla="*/ 38507 w 440695"/>
                  <a:gd name="connsiteY5" fmla="*/ 38268 h 443582"/>
                  <a:gd name="connsiteX6" fmla="*/ 402188 w 440695"/>
                  <a:gd name="connsiteY6" fmla="*/ 38268 h 443582"/>
                  <a:gd name="connsiteX7" fmla="*/ 402188 w 440695"/>
                  <a:gd name="connsiteY7" fmla="*/ 405264 h 44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0695" h="443582">
                    <a:moveTo>
                      <a:pt x="440695" y="-25"/>
                    </a:moveTo>
                    <a:lnTo>
                      <a:pt x="0" y="-25"/>
                    </a:lnTo>
                    <a:lnTo>
                      <a:pt x="0" y="443557"/>
                    </a:lnTo>
                    <a:lnTo>
                      <a:pt x="440695" y="443557"/>
                    </a:lnTo>
                    <a:close/>
                    <a:moveTo>
                      <a:pt x="38507" y="405264"/>
                    </a:moveTo>
                    <a:lnTo>
                      <a:pt x="38507" y="38268"/>
                    </a:lnTo>
                    <a:lnTo>
                      <a:pt x="402188" y="38268"/>
                    </a:lnTo>
                    <a:lnTo>
                      <a:pt x="402188" y="405264"/>
                    </a:lnTo>
                    <a:close/>
                  </a:path>
                </a:pathLst>
              </a:custGeom>
              <a:solidFill>
                <a:srgbClr val="948478"/>
              </a:solidFill>
              <a:ln w="10693" cap="flat">
                <a:noFill/>
                <a:prstDash val="solid"/>
                <a:miter/>
              </a:ln>
            </p:spPr>
            <p:txBody>
              <a:bodyPr rtlCol="0" anchor="ctr"/>
              <a:lstStyle/>
              <a:p>
                <a:endParaRPr lang="en-IN"/>
              </a:p>
            </p:txBody>
          </p:sp>
        </p:grpSp>
        <p:grpSp>
          <p:nvGrpSpPr>
            <p:cNvPr id="44" name="Graphic 4">
              <a:extLst>
                <a:ext uri="{FF2B5EF4-FFF2-40B4-BE49-F238E27FC236}">
                  <a16:creationId xmlns:a16="http://schemas.microsoft.com/office/drawing/2014/main" id="{79B260BE-427A-53EE-3332-F7AA2E5390AB}"/>
                </a:ext>
              </a:extLst>
            </p:cNvPr>
            <p:cNvGrpSpPr/>
            <p:nvPr/>
          </p:nvGrpSpPr>
          <p:grpSpPr>
            <a:xfrm>
              <a:off x="4466681" y="1983936"/>
              <a:ext cx="7428277" cy="4687624"/>
              <a:chOff x="4466681" y="1983936"/>
              <a:chExt cx="7428277" cy="4687624"/>
            </a:xfrm>
          </p:grpSpPr>
          <p:sp>
            <p:nvSpPr>
              <p:cNvPr id="45" name="Freeform: Shape 44">
                <a:extLst>
                  <a:ext uri="{FF2B5EF4-FFF2-40B4-BE49-F238E27FC236}">
                    <a16:creationId xmlns:a16="http://schemas.microsoft.com/office/drawing/2014/main" id="{A6E4588E-EC99-869F-EBC9-5B88C233FDBA}"/>
                  </a:ext>
                </a:extLst>
              </p:cNvPr>
              <p:cNvSpPr/>
              <p:nvPr/>
            </p:nvSpPr>
            <p:spPr>
              <a:xfrm>
                <a:off x="4466681" y="5964951"/>
                <a:ext cx="7428277" cy="706609"/>
              </a:xfrm>
              <a:custGeom>
                <a:avLst/>
                <a:gdLst>
                  <a:gd name="connsiteX0" fmla="*/ 7428278 w 7428277"/>
                  <a:gd name="connsiteY0" fmla="*/ 353600 h 706609"/>
                  <a:gd name="connsiteX1" fmla="*/ 3714139 w 7428277"/>
                  <a:gd name="connsiteY1" fmla="*/ 706584 h 706609"/>
                  <a:gd name="connsiteX2" fmla="*/ 0 w 7428277"/>
                  <a:gd name="connsiteY2" fmla="*/ 353600 h 706609"/>
                  <a:gd name="connsiteX3" fmla="*/ 3714139 w 7428277"/>
                  <a:gd name="connsiteY3" fmla="*/ -25 h 706609"/>
                  <a:gd name="connsiteX4" fmla="*/ 7428278 w 7428277"/>
                  <a:gd name="connsiteY4" fmla="*/ 353600 h 706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28277" h="706609">
                    <a:moveTo>
                      <a:pt x="7428278" y="353600"/>
                    </a:moveTo>
                    <a:cubicBezTo>
                      <a:pt x="7428278" y="353600"/>
                      <a:pt x="5765403" y="706584"/>
                      <a:pt x="3714139" y="706584"/>
                    </a:cubicBezTo>
                    <a:cubicBezTo>
                      <a:pt x="1662875" y="706584"/>
                      <a:pt x="0" y="353600"/>
                      <a:pt x="0" y="353600"/>
                    </a:cubicBezTo>
                    <a:cubicBezTo>
                      <a:pt x="0" y="353600"/>
                      <a:pt x="1662875" y="-25"/>
                      <a:pt x="3714139" y="-25"/>
                    </a:cubicBezTo>
                    <a:cubicBezTo>
                      <a:pt x="5765403" y="-25"/>
                      <a:pt x="7428278" y="353600"/>
                      <a:pt x="7428278" y="353600"/>
                    </a:cubicBezTo>
                    <a:close/>
                  </a:path>
                </a:pathLst>
              </a:custGeom>
              <a:solidFill>
                <a:srgbClr val="D0D1D3">
                  <a:alpha val="80000"/>
                </a:srgbClr>
              </a:solidFill>
              <a:ln w="10693" cap="flat">
                <a:noFill/>
                <a:prstDash val="solid"/>
                <a:miter/>
              </a:ln>
            </p:spPr>
            <p:txBody>
              <a:bodyPr rtlCol="0" anchor="ctr"/>
              <a:lstStyle/>
              <a:p>
                <a:endParaRPr lang="en-IN"/>
              </a:p>
            </p:txBody>
          </p:sp>
          <p:sp>
            <p:nvSpPr>
              <p:cNvPr id="46" name="Freeform: Shape 45">
                <a:extLst>
                  <a:ext uri="{FF2B5EF4-FFF2-40B4-BE49-F238E27FC236}">
                    <a16:creationId xmlns:a16="http://schemas.microsoft.com/office/drawing/2014/main" id="{A637F803-7F44-83A3-F313-DD9C43C28C7E}"/>
                  </a:ext>
                </a:extLst>
              </p:cNvPr>
              <p:cNvSpPr/>
              <p:nvPr/>
            </p:nvSpPr>
            <p:spPr>
              <a:xfrm>
                <a:off x="6852317" y="5545863"/>
                <a:ext cx="3839180" cy="353090"/>
              </a:xfrm>
              <a:custGeom>
                <a:avLst/>
                <a:gdLst>
                  <a:gd name="connsiteX0" fmla="*/ 3839180 w 3839180"/>
                  <a:gd name="connsiteY0" fmla="*/ 176573 h 353090"/>
                  <a:gd name="connsiteX1" fmla="*/ 2015538 w 3839180"/>
                  <a:gd name="connsiteY1" fmla="*/ 353065 h 353090"/>
                  <a:gd name="connsiteX2" fmla="*/ 0 w 3839180"/>
                  <a:gd name="connsiteY2" fmla="*/ 176573 h 353090"/>
                  <a:gd name="connsiteX3" fmla="*/ 2015538 w 3839180"/>
                  <a:gd name="connsiteY3" fmla="*/ -25 h 353090"/>
                  <a:gd name="connsiteX4" fmla="*/ 3839180 w 3839180"/>
                  <a:gd name="connsiteY4" fmla="*/ 176573 h 353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9180" h="353090">
                    <a:moveTo>
                      <a:pt x="3839180" y="176573"/>
                    </a:moveTo>
                    <a:cubicBezTo>
                      <a:pt x="3839180" y="176573"/>
                      <a:pt x="3022719" y="353065"/>
                      <a:pt x="2015538" y="353065"/>
                    </a:cubicBezTo>
                    <a:cubicBezTo>
                      <a:pt x="1008357" y="353065"/>
                      <a:pt x="0" y="176573"/>
                      <a:pt x="0" y="176573"/>
                    </a:cubicBezTo>
                    <a:cubicBezTo>
                      <a:pt x="0" y="176573"/>
                      <a:pt x="1008357" y="-25"/>
                      <a:pt x="2015538" y="-25"/>
                    </a:cubicBezTo>
                    <a:cubicBezTo>
                      <a:pt x="3022719" y="-25"/>
                      <a:pt x="3839180" y="176573"/>
                      <a:pt x="3839180" y="176573"/>
                    </a:cubicBezTo>
                    <a:close/>
                  </a:path>
                </a:pathLst>
              </a:custGeom>
              <a:solidFill>
                <a:srgbClr val="D0D1D3">
                  <a:alpha val="80000"/>
                </a:srgbClr>
              </a:solidFill>
              <a:ln w="10693" cap="flat">
                <a:noFill/>
                <a:prstDash val="solid"/>
                <a:miter/>
              </a:ln>
            </p:spPr>
            <p:txBody>
              <a:bodyPr rtlCol="0" anchor="ctr"/>
              <a:lstStyle/>
              <a:p>
                <a:endParaRPr lang="en-IN"/>
              </a:p>
            </p:txBody>
          </p:sp>
          <p:sp>
            <p:nvSpPr>
              <p:cNvPr id="47" name="Freeform: Shape 46">
                <a:extLst>
                  <a:ext uri="{FF2B5EF4-FFF2-40B4-BE49-F238E27FC236}">
                    <a16:creationId xmlns:a16="http://schemas.microsoft.com/office/drawing/2014/main" id="{F2DECDA5-93CC-1621-7924-2045779D099F}"/>
                  </a:ext>
                </a:extLst>
              </p:cNvPr>
              <p:cNvSpPr/>
              <p:nvPr/>
            </p:nvSpPr>
            <p:spPr>
              <a:xfrm>
                <a:off x="8458607" y="3996157"/>
                <a:ext cx="71559" cy="1710687"/>
              </a:xfrm>
              <a:custGeom>
                <a:avLst/>
                <a:gdLst>
                  <a:gd name="connsiteX0" fmla="*/ 0 w 71559"/>
                  <a:gd name="connsiteY0" fmla="*/ 1710688 h 1710687"/>
                  <a:gd name="connsiteX1" fmla="*/ 35405 w 71559"/>
                  <a:gd name="connsiteY1" fmla="*/ 1710688 h 1710687"/>
                  <a:gd name="connsiteX2" fmla="*/ 71559 w 71559"/>
                  <a:gd name="connsiteY2" fmla="*/ 0 h 1710687"/>
                  <a:gd name="connsiteX3" fmla="*/ 36047 w 71559"/>
                  <a:gd name="connsiteY3" fmla="*/ 0 h 1710687"/>
                  <a:gd name="connsiteX4" fmla="*/ 0 w 71559"/>
                  <a:gd name="connsiteY4" fmla="*/ 1710688 h 1710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59" h="1710687">
                    <a:moveTo>
                      <a:pt x="0" y="1710688"/>
                    </a:moveTo>
                    <a:lnTo>
                      <a:pt x="35405" y="1710688"/>
                    </a:lnTo>
                    <a:lnTo>
                      <a:pt x="71559" y="0"/>
                    </a:lnTo>
                    <a:lnTo>
                      <a:pt x="36047" y="0"/>
                    </a:lnTo>
                    <a:lnTo>
                      <a:pt x="0" y="1710688"/>
                    </a:lnTo>
                    <a:close/>
                  </a:path>
                </a:pathLst>
              </a:custGeom>
              <a:solidFill>
                <a:srgbClr val="656466"/>
              </a:solidFill>
              <a:ln w="10693" cap="flat">
                <a:noFill/>
                <a:prstDash val="solid"/>
                <a:miter/>
              </a:ln>
            </p:spPr>
            <p:txBody>
              <a:bodyPr rtlCol="0" anchor="ctr"/>
              <a:lstStyle/>
              <a:p>
                <a:endParaRPr lang="en-IN"/>
              </a:p>
            </p:txBody>
          </p:sp>
          <p:sp>
            <p:nvSpPr>
              <p:cNvPr id="48" name="Freeform: Shape 47">
                <a:extLst>
                  <a:ext uri="{FF2B5EF4-FFF2-40B4-BE49-F238E27FC236}">
                    <a16:creationId xmlns:a16="http://schemas.microsoft.com/office/drawing/2014/main" id="{D9B9892B-2D29-0055-0D5C-229B0232C252}"/>
                  </a:ext>
                </a:extLst>
              </p:cNvPr>
              <p:cNvSpPr/>
              <p:nvPr/>
            </p:nvSpPr>
            <p:spPr>
              <a:xfrm>
                <a:off x="7828905" y="3988670"/>
                <a:ext cx="408712" cy="1672073"/>
              </a:xfrm>
              <a:custGeom>
                <a:avLst/>
                <a:gdLst>
                  <a:gd name="connsiteX0" fmla="*/ 0 w 408712"/>
                  <a:gd name="connsiteY0" fmla="*/ 1664158 h 1672073"/>
                  <a:gd name="connsiteX1" fmla="*/ 34656 w 408712"/>
                  <a:gd name="connsiteY1" fmla="*/ 1672073 h 1672073"/>
                  <a:gd name="connsiteX2" fmla="*/ 408712 w 408712"/>
                  <a:gd name="connsiteY2" fmla="*/ 7915 h 1672073"/>
                  <a:gd name="connsiteX3" fmla="*/ 374056 w 408712"/>
                  <a:gd name="connsiteY3" fmla="*/ 0 h 1672073"/>
                  <a:gd name="connsiteX4" fmla="*/ 0 w 408712"/>
                  <a:gd name="connsiteY4" fmla="*/ 1664158 h 1672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712" h="1672073">
                    <a:moveTo>
                      <a:pt x="0" y="1664158"/>
                    </a:moveTo>
                    <a:lnTo>
                      <a:pt x="34656" y="1672073"/>
                    </a:lnTo>
                    <a:lnTo>
                      <a:pt x="408712" y="7915"/>
                    </a:lnTo>
                    <a:lnTo>
                      <a:pt x="374056" y="0"/>
                    </a:lnTo>
                    <a:lnTo>
                      <a:pt x="0" y="1664158"/>
                    </a:lnTo>
                    <a:close/>
                  </a:path>
                </a:pathLst>
              </a:custGeom>
              <a:solidFill>
                <a:srgbClr val="656466"/>
              </a:solidFill>
              <a:ln w="10693" cap="flat">
                <a:noFill/>
                <a:prstDash val="solid"/>
                <a:miter/>
              </a:ln>
            </p:spPr>
            <p:txBody>
              <a:bodyPr rtlCol="0" anchor="ctr"/>
              <a:lstStyle/>
              <a:p>
                <a:endParaRPr lang="en-IN"/>
              </a:p>
            </p:txBody>
          </p:sp>
          <p:sp>
            <p:nvSpPr>
              <p:cNvPr id="49" name="Freeform: Shape 48">
                <a:extLst>
                  <a:ext uri="{FF2B5EF4-FFF2-40B4-BE49-F238E27FC236}">
                    <a16:creationId xmlns:a16="http://schemas.microsoft.com/office/drawing/2014/main" id="{36ED09AB-CAFB-B134-CC89-9CAA45E2EC8C}"/>
                  </a:ext>
                </a:extLst>
              </p:cNvPr>
              <p:cNvSpPr/>
              <p:nvPr/>
            </p:nvSpPr>
            <p:spPr>
              <a:xfrm>
                <a:off x="8789342" y="3988670"/>
                <a:ext cx="408605" cy="1672073"/>
              </a:xfrm>
              <a:custGeom>
                <a:avLst/>
                <a:gdLst>
                  <a:gd name="connsiteX0" fmla="*/ 408605 w 408605"/>
                  <a:gd name="connsiteY0" fmla="*/ 1664158 h 1672073"/>
                  <a:gd name="connsiteX1" fmla="*/ 373949 w 408605"/>
                  <a:gd name="connsiteY1" fmla="*/ 1672073 h 1672073"/>
                  <a:gd name="connsiteX2" fmla="*/ 0 w 408605"/>
                  <a:gd name="connsiteY2" fmla="*/ 7915 h 1672073"/>
                  <a:gd name="connsiteX3" fmla="*/ 34656 w 408605"/>
                  <a:gd name="connsiteY3" fmla="*/ 0 h 1672073"/>
                  <a:gd name="connsiteX4" fmla="*/ 408605 w 408605"/>
                  <a:gd name="connsiteY4" fmla="*/ 1664158 h 1672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605" h="1672073">
                    <a:moveTo>
                      <a:pt x="408605" y="1664158"/>
                    </a:moveTo>
                    <a:lnTo>
                      <a:pt x="373949" y="1672073"/>
                    </a:lnTo>
                    <a:lnTo>
                      <a:pt x="0" y="7915"/>
                    </a:lnTo>
                    <a:lnTo>
                      <a:pt x="34656" y="0"/>
                    </a:lnTo>
                    <a:lnTo>
                      <a:pt x="408605" y="1664158"/>
                    </a:lnTo>
                    <a:close/>
                  </a:path>
                </a:pathLst>
              </a:custGeom>
              <a:solidFill>
                <a:srgbClr val="656466"/>
              </a:solidFill>
              <a:ln w="10693" cap="flat">
                <a:noFill/>
                <a:prstDash val="solid"/>
                <a:miter/>
              </a:ln>
            </p:spPr>
            <p:txBody>
              <a:bodyPr rtlCol="0" anchor="ctr"/>
              <a:lstStyle/>
              <a:p>
                <a:endParaRPr lang="en-IN"/>
              </a:p>
            </p:txBody>
          </p:sp>
          <p:sp>
            <p:nvSpPr>
              <p:cNvPr id="50" name="Freeform: Shape 49">
                <a:extLst>
                  <a:ext uri="{FF2B5EF4-FFF2-40B4-BE49-F238E27FC236}">
                    <a16:creationId xmlns:a16="http://schemas.microsoft.com/office/drawing/2014/main" id="{67B83689-4CC6-2BB7-2C55-E45C29FFD559}"/>
                  </a:ext>
                </a:extLst>
              </p:cNvPr>
              <p:cNvSpPr/>
              <p:nvPr/>
            </p:nvSpPr>
            <p:spPr>
              <a:xfrm>
                <a:off x="7691563" y="2036563"/>
                <a:ext cx="1657312" cy="1938843"/>
              </a:xfrm>
              <a:custGeom>
                <a:avLst/>
                <a:gdLst>
                  <a:gd name="connsiteX0" fmla="*/ 0 w 1657312"/>
                  <a:gd name="connsiteY0" fmla="*/ 1938843 h 1938843"/>
                  <a:gd name="connsiteX1" fmla="*/ 1626828 w 1657312"/>
                  <a:gd name="connsiteY1" fmla="*/ 1938843 h 1938843"/>
                  <a:gd name="connsiteX2" fmla="*/ 1657313 w 1657312"/>
                  <a:gd name="connsiteY2" fmla="*/ 0 h 1938843"/>
                  <a:gd name="connsiteX3" fmla="*/ 30485 w 1657312"/>
                  <a:gd name="connsiteY3" fmla="*/ 0 h 1938843"/>
                  <a:gd name="connsiteX4" fmla="*/ 0 w 1657312"/>
                  <a:gd name="connsiteY4" fmla="*/ 1938843 h 1938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312" h="1938843">
                    <a:moveTo>
                      <a:pt x="0" y="1938843"/>
                    </a:moveTo>
                    <a:lnTo>
                      <a:pt x="1626828" y="1938843"/>
                    </a:lnTo>
                    <a:lnTo>
                      <a:pt x="1657313" y="0"/>
                    </a:lnTo>
                    <a:lnTo>
                      <a:pt x="30485" y="0"/>
                    </a:lnTo>
                    <a:lnTo>
                      <a:pt x="0" y="1938843"/>
                    </a:lnTo>
                    <a:close/>
                  </a:path>
                </a:pathLst>
              </a:custGeom>
              <a:solidFill>
                <a:srgbClr val="A1C6BF"/>
              </a:solidFill>
              <a:ln w="10693" cap="flat">
                <a:noFill/>
                <a:prstDash val="solid"/>
                <a:miter/>
              </a:ln>
            </p:spPr>
            <p:txBody>
              <a:bodyPr rtlCol="0" anchor="ctr"/>
              <a:lstStyle/>
              <a:p>
                <a:endParaRPr lang="en-IN"/>
              </a:p>
            </p:txBody>
          </p:sp>
          <p:sp>
            <p:nvSpPr>
              <p:cNvPr id="51" name="Freeform: Shape 50">
                <a:extLst>
                  <a:ext uri="{FF2B5EF4-FFF2-40B4-BE49-F238E27FC236}">
                    <a16:creationId xmlns:a16="http://schemas.microsoft.com/office/drawing/2014/main" id="{B8077CDA-3A52-81A2-1391-E94FE83FF74B}"/>
                  </a:ext>
                </a:extLst>
              </p:cNvPr>
              <p:cNvSpPr/>
              <p:nvPr/>
            </p:nvSpPr>
            <p:spPr>
              <a:xfrm>
                <a:off x="7820241" y="2091329"/>
                <a:ext cx="1383696" cy="1757537"/>
              </a:xfrm>
              <a:custGeom>
                <a:avLst/>
                <a:gdLst>
                  <a:gd name="connsiteX0" fmla="*/ 0 w 1383696"/>
                  <a:gd name="connsiteY0" fmla="*/ 1757538 h 1757537"/>
                  <a:gd name="connsiteX1" fmla="*/ 1358239 w 1383696"/>
                  <a:gd name="connsiteY1" fmla="*/ 1757538 h 1757537"/>
                  <a:gd name="connsiteX2" fmla="*/ 1383697 w 1383696"/>
                  <a:gd name="connsiteY2" fmla="*/ 0 h 1757537"/>
                  <a:gd name="connsiteX3" fmla="*/ 25458 w 1383696"/>
                  <a:gd name="connsiteY3" fmla="*/ 0 h 1757537"/>
                  <a:gd name="connsiteX4" fmla="*/ 0 w 1383696"/>
                  <a:gd name="connsiteY4" fmla="*/ 1757538 h 1757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696" h="1757537">
                    <a:moveTo>
                      <a:pt x="0" y="1757538"/>
                    </a:moveTo>
                    <a:lnTo>
                      <a:pt x="1358239" y="1757538"/>
                    </a:lnTo>
                    <a:lnTo>
                      <a:pt x="1383697" y="0"/>
                    </a:lnTo>
                    <a:lnTo>
                      <a:pt x="25458" y="0"/>
                    </a:lnTo>
                    <a:lnTo>
                      <a:pt x="0" y="1757538"/>
                    </a:lnTo>
                    <a:close/>
                  </a:path>
                </a:pathLst>
              </a:custGeom>
              <a:solidFill>
                <a:srgbClr val="FFFFFF"/>
              </a:solidFill>
              <a:ln w="10693" cap="flat">
                <a:noFill/>
                <a:prstDash val="solid"/>
                <a:miter/>
              </a:ln>
            </p:spPr>
            <p:txBody>
              <a:bodyPr rtlCol="0" anchor="ctr"/>
              <a:lstStyle/>
              <a:p>
                <a:endParaRPr lang="en-IN"/>
              </a:p>
            </p:txBody>
          </p:sp>
          <p:sp>
            <p:nvSpPr>
              <p:cNvPr id="52" name="Freeform: Shape 51">
                <a:extLst>
                  <a:ext uri="{FF2B5EF4-FFF2-40B4-BE49-F238E27FC236}">
                    <a16:creationId xmlns:a16="http://schemas.microsoft.com/office/drawing/2014/main" id="{1A7A3FFB-1CD7-034C-F96E-F0C111C3B77C}"/>
                  </a:ext>
                </a:extLst>
              </p:cNvPr>
              <p:cNvSpPr/>
              <p:nvPr/>
            </p:nvSpPr>
            <p:spPr>
              <a:xfrm>
                <a:off x="7650595" y="3967812"/>
                <a:ext cx="1714966" cy="55835"/>
              </a:xfrm>
              <a:custGeom>
                <a:avLst/>
                <a:gdLst>
                  <a:gd name="connsiteX0" fmla="*/ 0 w 1714966"/>
                  <a:gd name="connsiteY0" fmla="*/ 55836 h 55835"/>
                  <a:gd name="connsiteX1" fmla="*/ 1711330 w 1714966"/>
                  <a:gd name="connsiteY1" fmla="*/ 55836 h 55835"/>
                  <a:gd name="connsiteX2" fmla="*/ 1714967 w 1714966"/>
                  <a:gd name="connsiteY2" fmla="*/ 0 h 55835"/>
                  <a:gd name="connsiteX3" fmla="*/ 963 w 1714966"/>
                  <a:gd name="connsiteY3" fmla="*/ 0 h 55835"/>
                  <a:gd name="connsiteX4" fmla="*/ 0 w 1714966"/>
                  <a:gd name="connsiteY4" fmla="*/ 55836 h 55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966" h="55835">
                    <a:moveTo>
                      <a:pt x="0" y="55836"/>
                    </a:moveTo>
                    <a:lnTo>
                      <a:pt x="1711330" y="55836"/>
                    </a:lnTo>
                    <a:lnTo>
                      <a:pt x="1714967" y="0"/>
                    </a:lnTo>
                    <a:lnTo>
                      <a:pt x="963" y="0"/>
                    </a:lnTo>
                    <a:lnTo>
                      <a:pt x="0" y="55836"/>
                    </a:lnTo>
                    <a:close/>
                  </a:path>
                </a:pathLst>
              </a:custGeom>
              <a:solidFill>
                <a:srgbClr val="7D8183"/>
              </a:solidFill>
              <a:ln w="10693" cap="flat">
                <a:noFill/>
                <a:prstDash val="solid"/>
                <a:miter/>
              </a:ln>
            </p:spPr>
            <p:txBody>
              <a:bodyPr rtlCol="0" anchor="ctr"/>
              <a:lstStyle/>
              <a:p>
                <a:endParaRPr lang="en-IN"/>
              </a:p>
            </p:txBody>
          </p:sp>
          <p:sp>
            <p:nvSpPr>
              <p:cNvPr id="53" name="Freeform: Shape 52">
                <a:extLst>
                  <a:ext uri="{FF2B5EF4-FFF2-40B4-BE49-F238E27FC236}">
                    <a16:creationId xmlns:a16="http://schemas.microsoft.com/office/drawing/2014/main" id="{B8F5E5CC-FB07-4AFC-0880-E9D264B78A87}"/>
                  </a:ext>
                </a:extLst>
              </p:cNvPr>
              <p:cNvSpPr/>
              <p:nvPr/>
            </p:nvSpPr>
            <p:spPr>
              <a:xfrm>
                <a:off x="7683968" y="1983936"/>
                <a:ext cx="1709297" cy="116377"/>
              </a:xfrm>
              <a:custGeom>
                <a:avLst/>
                <a:gdLst>
                  <a:gd name="connsiteX0" fmla="*/ 0 w 1709297"/>
                  <a:gd name="connsiteY0" fmla="*/ 116378 h 116377"/>
                  <a:gd name="connsiteX1" fmla="*/ 1703201 w 1709297"/>
                  <a:gd name="connsiteY1" fmla="*/ 116378 h 116377"/>
                  <a:gd name="connsiteX2" fmla="*/ 1709298 w 1709297"/>
                  <a:gd name="connsiteY2" fmla="*/ 0 h 116377"/>
                  <a:gd name="connsiteX3" fmla="*/ 1498 w 1709297"/>
                  <a:gd name="connsiteY3" fmla="*/ 0 h 116377"/>
                  <a:gd name="connsiteX4" fmla="*/ 0 w 1709297"/>
                  <a:gd name="connsiteY4" fmla="*/ 116378 h 116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9297" h="116377">
                    <a:moveTo>
                      <a:pt x="0" y="116378"/>
                    </a:moveTo>
                    <a:lnTo>
                      <a:pt x="1703201" y="116378"/>
                    </a:lnTo>
                    <a:lnTo>
                      <a:pt x="1709298" y="0"/>
                    </a:lnTo>
                    <a:lnTo>
                      <a:pt x="1498" y="0"/>
                    </a:lnTo>
                    <a:lnTo>
                      <a:pt x="0" y="116378"/>
                    </a:lnTo>
                    <a:close/>
                  </a:path>
                </a:pathLst>
              </a:custGeom>
              <a:solidFill>
                <a:srgbClr val="7D8183"/>
              </a:solidFill>
              <a:ln w="10693" cap="flat">
                <a:noFill/>
                <a:prstDash val="solid"/>
                <a:miter/>
              </a:ln>
            </p:spPr>
            <p:txBody>
              <a:bodyPr rtlCol="0" anchor="ctr"/>
              <a:lstStyle/>
              <a:p>
                <a:endParaRPr lang="en-IN"/>
              </a:p>
            </p:txBody>
          </p:sp>
          <p:sp>
            <p:nvSpPr>
              <p:cNvPr id="54" name="Freeform: Shape 53">
                <a:extLst>
                  <a:ext uri="{FF2B5EF4-FFF2-40B4-BE49-F238E27FC236}">
                    <a16:creationId xmlns:a16="http://schemas.microsoft.com/office/drawing/2014/main" id="{EEB0438A-A9B0-A3A7-30AC-128A3B409A1D}"/>
                  </a:ext>
                </a:extLst>
              </p:cNvPr>
              <p:cNvSpPr/>
              <p:nvPr/>
            </p:nvSpPr>
            <p:spPr>
              <a:xfrm>
                <a:off x="7820241" y="1983936"/>
                <a:ext cx="1436750" cy="95198"/>
              </a:xfrm>
              <a:custGeom>
                <a:avLst/>
                <a:gdLst>
                  <a:gd name="connsiteX0" fmla="*/ 0 w 1436750"/>
                  <a:gd name="connsiteY0" fmla="*/ 95199 h 95198"/>
                  <a:gd name="connsiteX1" fmla="*/ 1431617 w 1436750"/>
                  <a:gd name="connsiteY1" fmla="*/ 95199 h 95198"/>
                  <a:gd name="connsiteX2" fmla="*/ 1436751 w 1436750"/>
                  <a:gd name="connsiteY2" fmla="*/ 0 h 95198"/>
                  <a:gd name="connsiteX3" fmla="*/ 1176 w 1436750"/>
                  <a:gd name="connsiteY3" fmla="*/ 0 h 95198"/>
                  <a:gd name="connsiteX4" fmla="*/ 0 w 1436750"/>
                  <a:gd name="connsiteY4" fmla="*/ 95199 h 95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750" h="95198">
                    <a:moveTo>
                      <a:pt x="0" y="95199"/>
                    </a:moveTo>
                    <a:lnTo>
                      <a:pt x="1431617" y="95199"/>
                    </a:lnTo>
                    <a:lnTo>
                      <a:pt x="1436751" y="0"/>
                    </a:lnTo>
                    <a:lnTo>
                      <a:pt x="1176" y="0"/>
                    </a:lnTo>
                    <a:lnTo>
                      <a:pt x="0" y="95199"/>
                    </a:lnTo>
                    <a:close/>
                  </a:path>
                </a:pathLst>
              </a:custGeom>
              <a:solidFill>
                <a:srgbClr val="FFFFFF"/>
              </a:solidFill>
              <a:ln w="10693" cap="flat">
                <a:noFill/>
                <a:prstDash val="solid"/>
                <a:miter/>
              </a:ln>
            </p:spPr>
            <p:txBody>
              <a:bodyPr rtlCol="0" anchor="ctr"/>
              <a:lstStyle/>
              <a:p>
                <a:endParaRPr lang="en-IN"/>
              </a:p>
            </p:txBody>
          </p:sp>
          <p:sp>
            <p:nvSpPr>
              <p:cNvPr id="55" name="Freeform: Shape 54">
                <a:extLst>
                  <a:ext uri="{FF2B5EF4-FFF2-40B4-BE49-F238E27FC236}">
                    <a16:creationId xmlns:a16="http://schemas.microsoft.com/office/drawing/2014/main" id="{1F021415-B95B-7EF9-EB0F-08FC95D899FE}"/>
                  </a:ext>
                </a:extLst>
              </p:cNvPr>
              <p:cNvSpPr/>
              <p:nvPr/>
            </p:nvSpPr>
            <p:spPr>
              <a:xfrm>
                <a:off x="7659901" y="2036563"/>
                <a:ext cx="1657312" cy="1938843"/>
              </a:xfrm>
              <a:custGeom>
                <a:avLst/>
                <a:gdLst>
                  <a:gd name="connsiteX0" fmla="*/ 0 w 1657312"/>
                  <a:gd name="connsiteY0" fmla="*/ 1938843 h 1938843"/>
                  <a:gd name="connsiteX1" fmla="*/ 1626828 w 1657312"/>
                  <a:gd name="connsiteY1" fmla="*/ 1938843 h 1938843"/>
                  <a:gd name="connsiteX2" fmla="*/ 1657313 w 1657312"/>
                  <a:gd name="connsiteY2" fmla="*/ 0 h 1938843"/>
                  <a:gd name="connsiteX3" fmla="*/ 30485 w 1657312"/>
                  <a:gd name="connsiteY3" fmla="*/ 0 h 1938843"/>
                  <a:gd name="connsiteX4" fmla="*/ 0 w 1657312"/>
                  <a:gd name="connsiteY4" fmla="*/ 1938843 h 1938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312" h="1938843">
                    <a:moveTo>
                      <a:pt x="0" y="1938843"/>
                    </a:moveTo>
                    <a:lnTo>
                      <a:pt x="1626828" y="1938843"/>
                    </a:lnTo>
                    <a:lnTo>
                      <a:pt x="1657313" y="0"/>
                    </a:lnTo>
                    <a:lnTo>
                      <a:pt x="30485" y="0"/>
                    </a:lnTo>
                    <a:lnTo>
                      <a:pt x="0" y="1938843"/>
                    </a:lnTo>
                    <a:close/>
                  </a:path>
                </a:pathLst>
              </a:custGeom>
              <a:solidFill>
                <a:schemeClr val="accent1">
                  <a:lumMod val="20000"/>
                  <a:lumOff val="80000"/>
                </a:schemeClr>
              </a:solidFill>
              <a:ln w="10693" cap="flat">
                <a:noFill/>
                <a:prstDash val="solid"/>
                <a:miter/>
              </a:ln>
            </p:spPr>
            <p:txBody>
              <a:bodyPr rtlCol="0" anchor="ctr"/>
              <a:lstStyle/>
              <a:p>
                <a:endParaRPr lang="en-IN" dirty="0"/>
              </a:p>
            </p:txBody>
          </p:sp>
          <p:sp>
            <p:nvSpPr>
              <p:cNvPr id="56" name="Freeform: Shape 55">
                <a:extLst>
                  <a:ext uri="{FF2B5EF4-FFF2-40B4-BE49-F238E27FC236}">
                    <a16:creationId xmlns:a16="http://schemas.microsoft.com/office/drawing/2014/main" id="{A7358437-757F-9D62-D141-0D412AAEA1E6}"/>
                  </a:ext>
                </a:extLst>
              </p:cNvPr>
              <p:cNvSpPr/>
              <p:nvPr/>
            </p:nvSpPr>
            <p:spPr>
              <a:xfrm>
                <a:off x="7788473" y="2091329"/>
                <a:ext cx="1383803" cy="1725448"/>
              </a:xfrm>
              <a:custGeom>
                <a:avLst/>
                <a:gdLst>
                  <a:gd name="connsiteX0" fmla="*/ 0 w 1383803"/>
                  <a:gd name="connsiteY0" fmla="*/ 1725448 h 1725448"/>
                  <a:gd name="connsiteX1" fmla="*/ 1358346 w 1383803"/>
                  <a:gd name="connsiteY1" fmla="*/ 1725448 h 1725448"/>
                  <a:gd name="connsiteX2" fmla="*/ 1383804 w 1383803"/>
                  <a:gd name="connsiteY2" fmla="*/ 0 h 1725448"/>
                  <a:gd name="connsiteX3" fmla="*/ 25458 w 1383803"/>
                  <a:gd name="connsiteY3" fmla="*/ 0 h 1725448"/>
                  <a:gd name="connsiteX4" fmla="*/ 0 w 1383803"/>
                  <a:gd name="connsiteY4" fmla="*/ 1725448 h 1725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03" h="1725448">
                    <a:moveTo>
                      <a:pt x="0" y="1725448"/>
                    </a:moveTo>
                    <a:lnTo>
                      <a:pt x="1358346" y="1725448"/>
                    </a:lnTo>
                    <a:lnTo>
                      <a:pt x="1383804" y="0"/>
                    </a:lnTo>
                    <a:lnTo>
                      <a:pt x="25458" y="0"/>
                    </a:lnTo>
                    <a:lnTo>
                      <a:pt x="0" y="1725448"/>
                    </a:lnTo>
                    <a:close/>
                  </a:path>
                </a:pathLst>
              </a:custGeom>
              <a:solidFill>
                <a:srgbClr val="FFFFFF"/>
              </a:solidFill>
              <a:ln w="10693" cap="flat">
                <a:noFill/>
                <a:prstDash val="solid"/>
                <a:miter/>
              </a:ln>
            </p:spPr>
            <p:txBody>
              <a:bodyPr rtlCol="0" anchor="ctr"/>
              <a:lstStyle/>
              <a:p>
                <a:endParaRPr lang="en-IN"/>
              </a:p>
            </p:txBody>
          </p:sp>
          <p:sp>
            <p:nvSpPr>
              <p:cNvPr id="57" name="Freeform: Shape 56">
                <a:extLst>
                  <a:ext uri="{FF2B5EF4-FFF2-40B4-BE49-F238E27FC236}">
                    <a16:creationId xmlns:a16="http://schemas.microsoft.com/office/drawing/2014/main" id="{89A2AF47-B7F5-3CE2-DAF7-1D1774A65CC2}"/>
                  </a:ext>
                </a:extLst>
              </p:cNvPr>
              <p:cNvSpPr/>
              <p:nvPr/>
            </p:nvSpPr>
            <p:spPr>
              <a:xfrm>
                <a:off x="7618933" y="3967812"/>
                <a:ext cx="1714966" cy="55835"/>
              </a:xfrm>
              <a:custGeom>
                <a:avLst/>
                <a:gdLst>
                  <a:gd name="connsiteX0" fmla="*/ 0 w 1714966"/>
                  <a:gd name="connsiteY0" fmla="*/ 55836 h 55835"/>
                  <a:gd name="connsiteX1" fmla="*/ 1711330 w 1714966"/>
                  <a:gd name="connsiteY1" fmla="*/ 55836 h 55835"/>
                  <a:gd name="connsiteX2" fmla="*/ 1714967 w 1714966"/>
                  <a:gd name="connsiteY2" fmla="*/ 0 h 55835"/>
                  <a:gd name="connsiteX3" fmla="*/ 963 w 1714966"/>
                  <a:gd name="connsiteY3" fmla="*/ 0 h 55835"/>
                  <a:gd name="connsiteX4" fmla="*/ 0 w 1714966"/>
                  <a:gd name="connsiteY4" fmla="*/ 55836 h 55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966" h="55835">
                    <a:moveTo>
                      <a:pt x="0" y="55836"/>
                    </a:moveTo>
                    <a:lnTo>
                      <a:pt x="1711330" y="55836"/>
                    </a:lnTo>
                    <a:lnTo>
                      <a:pt x="1714967" y="0"/>
                    </a:lnTo>
                    <a:lnTo>
                      <a:pt x="963" y="0"/>
                    </a:lnTo>
                    <a:lnTo>
                      <a:pt x="0" y="55836"/>
                    </a:lnTo>
                    <a:close/>
                  </a:path>
                </a:pathLst>
              </a:custGeom>
              <a:solidFill>
                <a:srgbClr val="9FA4A6"/>
              </a:solidFill>
              <a:ln w="10693" cap="flat">
                <a:noFill/>
                <a:prstDash val="solid"/>
                <a:miter/>
              </a:ln>
            </p:spPr>
            <p:txBody>
              <a:bodyPr rtlCol="0" anchor="ctr"/>
              <a:lstStyle/>
              <a:p>
                <a:endParaRPr lang="en-IN"/>
              </a:p>
            </p:txBody>
          </p:sp>
          <p:sp>
            <p:nvSpPr>
              <p:cNvPr id="58" name="Freeform: Shape 57">
                <a:extLst>
                  <a:ext uri="{FF2B5EF4-FFF2-40B4-BE49-F238E27FC236}">
                    <a16:creationId xmlns:a16="http://schemas.microsoft.com/office/drawing/2014/main" id="{192BD7FC-7389-2588-14F8-D24004B6C705}"/>
                  </a:ext>
                </a:extLst>
              </p:cNvPr>
              <p:cNvSpPr/>
              <p:nvPr/>
            </p:nvSpPr>
            <p:spPr>
              <a:xfrm>
                <a:off x="7652199" y="1983936"/>
                <a:ext cx="1709297" cy="116377"/>
              </a:xfrm>
              <a:custGeom>
                <a:avLst/>
                <a:gdLst>
                  <a:gd name="connsiteX0" fmla="*/ 0 w 1709297"/>
                  <a:gd name="connsiteY0" fmla="*/ 116378 h 116377"/>
                  <a:gd name="connsiteX1" fmla="*/ 1703201 w 1709297"/>
                  <a:gd name="connsiteY1" fmla="*/ 116378 h 116377"/>
                  <a:gd name="connsiteX2" fmla="*/ 1709298 w 1709297"/>
                  <a:gd name="connsiteY2" fmla="*/ 0 h 116377"/>
                  <a:gd name="connsiteX3" fmla="*/ 1605 w 1709297"/>
                  <a:gd name="connsiteY3" fmla="*/ 0 h 116377"/>
                  <a:gd name="connsiteX4" fmla="*/ 0 w 1709297"/>
                  <a:gd name="connsiteY4" fmla="*/ 116378 h 116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9297" h="116377">
                    <a:moveTo>
                      <a:pt x="0" y="116378"/>
                    </a:moveTo>
                    <a:lnTo>
                      <a:pt x="1703201" y="116378"/>
                    </a:lnTo>
                    <a:lnTo>
                      <a:pt x="1709298" y="0"/>
                    </a:lnTo>
                    <a:lnTo>
                      <a:pt x="1605" y="0"/>
                    </a:lnTo>
                    <a:lnTo>
                      <a:pt x="0" y="116378"/>
                    </a:lnTo>
                    <a:close/>
                  </a:path>
                </a:pathLst>
              </a:custGeom>
              <a:solidFill>
                <a:srgbClr val="9FA4A6"/>
              </a:solidFill>
              <a:ln w="10693" cap="flat">
                <a:noFill/>
                <a:prstDash val="solid"/>
                <a:miter/>
              </a:ln>
            </p:spPr>
            <p:txBody>
              <a:bodyPr rtlCol="0" anchor="ctr"/>
              <a:lstStyle/>
              <a:p>
                <a:endParaRPr lang="en-IN"/>
              </a:p>
            </p:txBody>
          </p:sp>
          <p:sp>
            <p:nvSpPr>
              <p:cNvPr id="59" name="Freeform: Shape 58">
                <a:extLst>
                  <a:ext uri="{FF2B5EF4-FFF2-40B4-BE49-F238E27FC236}">
                    <a16:creationId xmlns:a16="http://schemas.microsoft.com/office/drawing/2014/main" id="{22305CC1-F9FD-F5DE-6163-4616D2A71B8F}"/>
                  </a:ext>
                </a:extLst>
              </p:cNvPr>
              <p:cNvSpPr/>
              <p:nvPr/>
            </p:nvSpPr>
            <p:spPr>
              <a:xfrm>
                <a:off x="7788473" y="1983936"/>
                <a:ext cx="1436858" cy="95198"/>
              </a:xfrm>
              <a:custGeom>
                <a:avLst/>
                <a:gdLst>
                  <a:gd name="connsiteX0" fmla="*/ 0 w 1436858"/>
                  <a:gd name="connsiteY0" fmla="*/ 95199 h 95198"/>
                  <a:gd name="connsiteX1" fmla="*/ 1431724 w 1436858"/>
                  <a:gd name="connsiteY1" fmla="*/ 95199 h 95198"/>
                  <a:gd name="connsiteX2" fmla="*/ 1436858 w 1436858"/>
                  <a:gd name="connsiteY2" fmla="*/ 0 h 95198"/>
                  <a:gd name="connsiteX3" fmla="*/ 1284 w 1436858"/>
                  <a:gd name="connsiteY3" fmla="*/ 0 h 95198"/>
                  <a:gd name="connsiteX4" fmla="*/ 0 w 1436858"/>
                  <a:gd name="connsiteY4" fmla="*/ 95199 h 95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858" h="95198">
                    <a:moveTo>
                      <a:pt x="0" y="95199"/>
                    </a:moveTo>
                    <a:lnTo>
                      <a:pt x="1431724" y="95199"/>
                    </a:lnTo>
                    <a:lnTo>
                      <a:pt x="1436858" y="0"/>
                    </a:lnTo>
                    <a:lnTo>
                      <a:pt x="1284" y="0"/>
                    </a:lnTo>
                    <a:lnTo>
                      <a:pt x="0" y="95199"/>
                    </a:lnTo>
                    <a:close/>
                  </a:path>
                </a:pathLst>
              </a:custGeom>
              <a:solidFill>
                <a:srgbClr val="FFFFFF"/>
              </a:solidFill>
              <a:ln w="10693" cap="flat">
                <a:noFill/>
                <a:prstDash val="solid"/>
                <a:miter/>
              </a:ln>
            </p:spPr>
            <p:txBody>
              <a:bodyPr rtlCol="0" anchor="ctr"/>
              <a:lstStyle/>
              <a:p>
                <a:endParaRPr lang="en-IN"/>
              </a:p>
            </p:txBody>
          </p:sp>
          <p:sp>
            <p:nvSpPr>
              <p:cNvPr id="60" name="Freeform: Shape 59">
                <a:extLst>
                  <a:ext uri="{FF2B5EF4-FFF2-40B4-BE49-F238E27FC236}">
                    <a16:creationId xmlns:a16="http://schemas.microsoft.com/office/drawing/2014/main" id="{36C2258C-F0F7-65BE-AEE2-7A36DB7D8D5F}"/>
                  </a:ext>
                </a:extLst>
              </p:cNvPr>
              <p:cNvSpPr/>
              <p:nvPr/>
            </p:nvSpPr>
            <p:spPr>
              <a:xfrm>
                <a:off x="7930629" y="2173050"/>
                <a:ext cx="1149871" cy="1422417"/>
              </a:xfrm>
              <a:custGeom>
                <a:avLst/>
                <a:gdLst>
                  <a:gd name="connsiteX0" fmla="*/ 1149872 w 1149871"/>
                  <a:gd name="connsiteY0" fmla="*/ 1422417 h 1422417"/>
                  <a:gd name="connsiteX1" fmla="*/ 0 w 1149871"/>
                  <a:gd name="connsiteY1" fmla="*/ 1422417 h 1422417"/>
                  <a:gd name="connsiteX2" fmla="*/ 0 w 1149871"/>
                  <a:gd name="connsiteY2" fmla="*/ 0 h 1422417"/>
                  <a:gd name="connsiteX3" fmla="*/ 21393 w 1149871"/>
                  <a:gd name="connsiteY3" fmla="*/ 0 h 1422417"/>
                  <a:gd name="connsiteX4" fmla="*/ 21393 w 1149871"/>
                  <a:gd name="connsiteY4" fmla="*/ 1401025 h 1422417"/>
                  <a:gd name="connsiteX5" fmla="*/ 1149872 w 1149871"/>
                  <a:gd name="connsiteY5" fmla="*/ 1401025 h 1422417"/>
                  <a:gd name="connsiteX6" fmla="*/ 1149872 w 1149871"/>
                  <a:gd name="connsiteY6" fmla="*/ 1422417 h 142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9871" h="1422417">
                    <a:moveTo>
                      <a:pt x="1149872" y="1422417"/>
                    </a:moveTo>
                    <a:lnTo>
                      <a:pt x="0" y="1422417"/>
                    </a:lnTo>
                    <a:lnTo>
                      <a:pt x="0" y="0"/>
                    </a:lnTo>
                    <a:lnTo>
                      <a:pt x="21393" y="0"/>
                    </a:lnTo>
                    <a:lnTo>
                      <a:pt x="21393" y="1401025"/>
                    </a:lnTo>
                    <a:lnTo>
                      <a:pt x="1149872" y="1401025"/>
                    </a:lnTo>
                    <a:lnTo>
                      <a:pt x="1149872" y="1422417"/>
                    </a:lnTo>
                    <a:close/>
                  </a:path>
                </a:pathLst>
              </a:custGeom>
              <a:solidFill>
                <a:srgbClr val="CFD0D3"/>
              </a:solidFill>
              <a:ln w="10693" cap="flat">
                <a:noFill/>
                <a:prstDash val="solid"/>
                <a:miter/>
              </a:ln>
            </p:spPr>
            <p:txBody>
              <a:bodyPr rtlCol="0" anchor="ctr"/>
              <a:lstStyle/>
              <a:p>
                <a:endParaRPr lang="en-IN"/>
              </a:p>
            </p:txBody>
          </p:sp>
          <p:sp>
            <p:nvSpPr>
              <p:cNvPr id="61" name="Freeform: Shape 60">
                <a:extLst>
                  <a:ext uri="{FF2B5EF4-FFF2-40B4-BE49-F238E27FC236}">
                    <a16:creationId xmlns:a16="http://schemas.microsoft.com/office/drawing/2014/main" id="{426C789B-9D9F-80FB-1F53-AE4458977C08}"/>
                  </a:ext>
                </a:extLst>
              </p:cNvPr>
              <p:cNvSpPr/>
              <p:nvPr/>
            </p:nvSpPr>
            <p:spPr>
              <a:xfrm>
                <a:off x="8025828" y="2173050"/>
                <a:ext cx="638365" cy="42785"/>
              </a:xfrm>
              <a:custGeom>
                <a:avLst/>
                <a:gdLst>
                  <a:gd name="connsiteX0" fmla="*/ 0 w 638365"/>
                  <a:gd name="connsiteY0" fmla="*/ 0 h 42785"/>
                  <a:gd name="connsiteX1" fmla="*/ 638366 w 638365"/>
                  <a:gd name="connsiteY1" fmla="*/ 0 h 42785"/>
                  <a:gd name="connsiteX2" fmla="*/ 638366 w 638365"/>
                  <a:gd name="connsiteY2" fmla="*/ 42786 h 42785"/>
                  <a:gd name="connsiteX3" fmla="*/ 0 w 638365"/>
                  <a:gd name="connsiteY3" fmla="*/ 42786 h 42785"/>
                </a:gdLst>
                <a:ahLst/>
                <a:cxnLst>
                  <a:cxn ang="0">
                    <a:pos x="connsiteX0" y="connsiteY0"/>
                  </a:cxn>
                  <a:cxn ang="0">
                    <a:pos x="connsiteX1" y="connsiteY1"/>
                  </a:cxn>
                  <a:cxn ang="0">
                    <a:pos x="connsiteX2" y="connsiteY2"/>
                  </a:cxn>
                  <a:cxn ang="0">
                    <a:pos x="connsiteX3" y="connsiteY3"/>
                  </a:cxn>
                </a:cxnLst>
                <a:rect l="l" t="t" r="r" b="b"/>
                <a:pathLst>
                  <a:path w="638365" h="42785">
                    <a:moveTo>
                      <a:pt x="0" y="0"/>
                    </a:moveTo>
                    <a:lnTo>
                      <a:pt x="638366" y="0"/>
                    </a:lnTo>
                    <a:lnTo>
                      <a:pt x="638366" y="42786"/>
                    </a:lnTo>
                    <a:lnTo>
                      <a:pt x="0" y="42786"/>
                    </a:lnTo>
                    <a:close/>
                  </a:path>
                </a:pathLst>
              </a:custGeom>
              <a:solidFill>
                <a:srgbClr val="CFD0D3"/>
              </a:solidFill>
              <a:ln w="10693" cap="flat">
                <a:noFill/>
                <a:prstDash val="solid"/>
                <a:miter/>
              </a:ln>
            </p:spPr>
            <p:txBody>
              <a:bodyPr rtlCol="0" anchor="ctr"/>
              <a:lstStyle/>
              <a:p>
                <a:endParaRPr lang="en-IN"/>
              </a:p>
            </p:txBody>
          </p:sp>
          <p:sp>
            <p:nvSpPr>
              <p:cNvPr id="62" name="Freeform: Shape 61">
                <a:extLst>
                  <a:ext uri="{FF2B5EF4-FFF2-40B4-BE49-F238E27FC236}">
                    <a16:creationId xmlns:a16="http://schemas.microsoft.com/office/drawing/2014/main" id="{B993E16A-DD33-BF73-52EA-EBCFE7D0A091}"/>
                  </a:ext>
                </a:extLst>
              </p:cNvPr>
              <p:cNvSpPr/>
              <p:nvPr/>
            </p:nvSpPr>
            <p:spPr>
              <a:xfrm>
                <a:off x="8025828" y="2245251"/>
                <a:ext cx="426789" cy="42785"/>
              </a:xfrm>
              <a:custGeom>
                <a:avLst/>
                <a:gdLst>
                  <a:gd name="connsiteX0" fmla="*/ 0 w 426789"/>
                  <a:gd name="connsiteY0" fmla="*/ 0 h 42785"/>
                  <a:gd name="connsiteX1" fmla="*/ 426790 w 426789"/>
                  <a:gd name="connsiteY1" fmla="*/ 0 h 42785"/>
                  <a:gd name="connsiteX2" fmla="*/ 426790 w 426789"/>
                  <a:gd name="connsiteY2" fmla="*/ 42786 h 42785"/>
                  <a:gd name="connsiteX3" fmla="*/ 0 w 426789"/>
                  <a:gd name="connsiteY3" fmla="*/ 42786 h 42785"/>
                </a:gdLst>
                <a:ahLst/>
                <a:cxnLst>
                  <a:cxn ang="0">
                    <a:pos x="connsiteX0" y="connsiteY0"/>
                  </a:cxn>
                  <a:cxn ang="0">
                    <a:pos x="connsiteX1" y="connsiteY1"/>
                  </a:cxn>
                  <a:cxn ang="0">
                    <a:pos x="connsiteX2" y="connsiteY2"/>
                  </a:cxn>
                  <a:cxn ang="0">
                    <a:pos x="connsiteX3" y="connsiteY3"/>
                  </a:cxn>
                </a:cxnLst>
                <a:rect l="l" t="t" r="r" b="b"/>
                <a:pathLst>
                  <a:path w="426789" h="42785">
                    <a:moveTo>
                      <a:pt x="0" y="0"/>
                    </a:moveTo>
                    <a:lnTo>
                      <a:pt x="426790" y="0"/>
                    </a:lnTo>
                    <a:lnTo>
                      <a:pt x="426790" y="42786"/>
                    </a:lnTo>
                    <a:lnTo>
                      <a:pt x="0" y="42786"/>
                    </a:lnTo>
                    <a:close/>
                  </a:path>
                </a:pathLst>
              </a:custGeom>
              <a:solidFill>
                <a:srgbClr val="CFD0D3"/>
              </a:solidFill>
              <a:ln w="10693" cap="flat">
                <a:noFill/>
                <a:prstDash val="solid"/>
                <a:miter/>
              </a:ln>
            </p:spPr>
            <p:txBody>
              <a:bodyPr rtlCol="0" anchor="ctr"/>
              <a:lstStyle/>
              <a:p>
                <a:endParaRPr lang="en-IN"/>
              </a:p>
            </p:txBody>
          </p:sp>
          <p:sp>
            <p:nvSpPr>
              <p:cNvPr id="63" name="Freeform: Shape 62">
                <a:extLst>
                  <a:ext uri="{FF2B5EF4-FFF2-40B4-BE49-F238E27FC236}">
                    <a16:creationId xmlns:a16="http://schemas.microsoft.com/office/drawing/2014/main" id="{668850E7-3AF6-5F8F-7237-E3262FBC0BE6}"/>
                  </a:ext>
                </a:extLst>
              </p:cNvPr>
              <p:cNvSpPr/>
              <p:nvPr/>
            </p:nvSpPr>
            <p:spPr>
              <a:xfrm>
                <a:off x="8025828" y="2317452"/>
                <a:ext cx="319182" cy="42785"/>
              </a:xfrm>
              <a:custGeom>
                <a:avLst/>
                <a:gdLst>
                  <a:gd name="connsiteX0" fmla="*/ 0 w 319182"/>
                  <a:gd name="connsiteY0" fmla="*/ 0 h 42785"/>
                  <a:gd name="connsiteX1" fmla="*/ 319183 w 319182"/>
                  <a:gd name="connsiteY1" fmla="*/ 0 h 42785"/>
                  <a:gd name="connsiteX2" fmla="*/ 319183 w 319182"/>
                  <a:gd name="connsiteY2" fmla="*/ 42786 h 42785"/>
                  <a:gd name="connsiteX3" fmla="*/ 0 w 319182"/>
                  <a:gd name="connsiteY3" fmla="*/ 42786 h 42785"/>
                </a:gdLst>
                <a:ahLst/>
                <a:cxnLst>
                  <a:cxn ang="0">
                    <a:pos x="connsiteX0" y="connsiteY0"/>
                  </a:cxn>
                  <a:cxn ang="0">
                    <a:pos x="connsiteX1" y="connsiteY1"/>
                  </a:cxn>
                  <a:cxn ang="0">
                    <a:pos x="connsiteX2" y="connsiteY2"/>
                  </a:cxn>
                  <a:cxn ang="0">
                    <a:pos x="connsiteX3" y="connsiteY3"/>
                  </a:cxn>
                </a:cxnLst>
                <a:rect l="l" t="t" r="r" b="b"/>
                <a:pathLst>
                  <a:path w="319182" h="42785">
                    <a:moveTo>
                      <a:pt x="0" y="0"/>
                    </a:moveTo>
                    <a:lnTo>
                      <a:pt x="319183" y="0"/>
                    </a:lnTo>
                    <a:lnTo>
                      <a:pt x="319183" y="42786"/>
                    </a:lnTo>
                    <a:lnTo>
                      <a:pt x="0" y="42786"/>
                    </a:lnTo>
                    <a:close/>
                  </a:path>
                </a:pathLst>
              </a:custGeom>
              <a:solidFill>
                <a:srgbClr val="CFD0D3"/>
              </a:solidFill>
              <a:ln w="10693" cap="flat">
                <a:noFill/>
                <a:prstDash val="solid"/>
                <a:miter/>
              </a:ln>
            </p:spPr>
            <p:txBody>
              <a:bodyPr rtlCol="0" anchor="ctr"/>
              <a:lstStyle/>
              <a:p>
                <a:endParaRPr lang="en-IN"/>
              </a:p>
            </p:txBody>
          </p:sp>
          <p:sp>
            <p:nvSpPr>
              <p:cNvPr id="64" name="Freeform: Shape 63">
                <a:extLst>
                  <a:ext uri="{FF2B5EF4-FFF2-40B4-BE49-F238E27FC236}">
                    <a16:creationId xmlns:a16="http://schemas.microsoft.com/office/drawing/2014/main" id="{509A4685-5C0C-B60F-9401-6FB6DCAF548B}"/>
                  </a:ext>
                </a:extLst>
              </p:cNvPr>
              <p:cNvSpPr/>
              <p:nvPr/>
            </p:nvSpPr>
            <p:spPr>
              <a:xfrm>
                <a:off x="8025828" y="2389654"/>
                <a:ext cx="512789" cy="42785"/>
              </a:xfrm>
              <a:custGeom>
                <a:avLst/>
                <a:gdLst>
                  <a:gd name="connsiteX0" fmla="*/ 0 w 512789"/>
                  <a:gd name="connsiteY0" fmla="*/ 0 h 42785"/>
                  <a:gd name="connsiteX1" fmla="*/ 512789 w 512789"/>
                  <a:gd name="connsiteY1" fmla="*/ 0 h 42785"/>
                  <a:gd name="connsiteX2" fmla="*/ 512789 w 512789"/>
                  <a:gd name="connsiteY2" fmla="*/ 42786 h 42785"/>
                  <a:gd name="connsiteX3" fmla="*/ 0 w 512789"/>
                  <a:gd name="connsiteY3" fmla="*/ 42786 h 42785"/>
                </a:gdLst>
                <a:ahLst/>
                <a:cxnLst>
                  <a:cxn ang="0">
                    <a:pos x="connsiteX0" y="connsiteY0"/>
                  </a:cxn>
                  <a:cxn ang="0">
                    <a:pos x="connsiteX1" y="connsiteY1"/>
                  </a:cxn>
                  <a:cxn ang="0">
                    <a:pos x="connsiteX2" y="connsiteY2"/>
                  </a:cxn>
                  <a:cxn ang="0">
                    <a:pos x="connsiteX3" y="connsiteY3"/>
                  </a:cxn>
                </a:cxnLst>
                <a:rect l="l" t="t" r="r" b="b"/>
                <a:pathLst>
                  <a:path w="512789" h="42785">
                    <a:moveTo>
                      <a:pt x="0" y="0"/>
                    </a:moveTo>
                    <a:lnTo>
                      <a:pt x="512789" y="0"/>
                    </a:lnTo>
                    <a:lnTo>
                      <a:pt x="512789" y="42786"/>
                    </a:lnTo>
                    <a:lnTo>
                      <a:pt x="0" y="42786"/>
                    </a:lnTo>
                    <a:close/>
                  </a:path>
                </a:pathLst>
              </a:custGeom>
              <a:solidFill>
                <a:srgbClr val="CFD0D3"/>
              </a:solidFill>
              <a:ln w="10693" cap="flat">
                <a:noFill/>
                <a:prstDash val="solid"/>
                <a:miter/>
              </a:ln>
            </p:spPr>
            <p:txBody>
              <a:bodyPr rtlCol="0" anchor="ctr"/>
              <a:lstStyle/>
              <a:p>
                <a:endParaRPr lang="en-IN"/>
              </a:p>
            </p:txBody>
          </p:sp>
          <p:sp>
            <p:nvSpPr>
              <p:cNvPr id="65" name="Freeform: Shape 64">
                <a:extLst>
                  <a:ext uri="{FF2B5EF4-FFF2-40B4-BE49-F238E27FC236}">
                    <a16:creationId xmlns:a16="http://schemas.microsoft.com/office/drawing/2014/main" id="{3D935646-874A-47B4-6F2E-63E2EDE7A3B9}"/>
                  </a:ext>
                </a:extLst>
              </p:cNvPr>
              <p:cNvSpPr/>
              <p:nvPr/>
            </p:nvSpPr>
            <p:spPr>
              <a:xfrm>
                <a:off x="8025828" y="2461855"/>
                <a:ext cx="462729" cy="42785"/>
              </a:xfrm>
              <a:custGeom>
                <a:avLst/>
                <a:gdLst>
                  <a:gd name="connsiteX0" fmla="*/ 0 w 462729"/>
                  <a:gd name="connsiteY0" fmla="*/ 0 h 42785"/>
                  <a:gd name="connsiteX1" fmla="*/ 462730 w 462729"/>
                  <a:gd name="connsiteY1" fmla="*/ 0 h 42785"/>
                  <a:gd name="connsiteX2" fmla="*/ 462730 w 462729"/>
                  <a:gd name="connsiteY2" fmla="*/ 42786 h 42785"/>
                  <a:gd name="connsiteX3" fmla="*/ 0 w 462729"/>
                  <a:gd name="connsiteY3" fmla="*/ 42786 h 42785"/>
                </a:gdLst>
                <a:ahLst/>
                <a:cxnLst>
                  <a:cxn ang="0">
                    <a:pos x="connsiteX0" y="connsiteY0"/>
                  </a:cxn>
                  <a:cxn ang="0">
                    <a:pos x="connsiteX1" y="connsiteY1"/>
                  </a:cxn>
                  <a:cxn ang="0">
                    <a:pos x="connsiteX2" y="connsiteY2"/>
                  </a:cxn>
                  <a:cxn ang="0">
                    <a:pos x="connsiteX3" y="connsiteY3"/>
                  </a:cxn>
                </a:cxnLst>
                <a:rect l="l" t="t" r="r" b="b"/>
                <a:pathLst>
                  <a:path w="462729" h="42785">
                    <a:moveTo>
                      <a:pt x="0" y="0"/>
                    </a:moveTo>
                    <a:lnTo>
                      <a:pt x="462730" y="0"/>
                    </a:lnTo>
                    <a:lnTo>
                      <a:pt x="462730" y="42786"/>
                    </a:lnTo>
                    <a:lnTo>
                      <a:pt x="0" y="42786"/>
                    </a:lnTo>
                    <a:close/>
                  </a:path>
                </a:pathLst>
              </a:custGeom>
              <a:solidFill>
                <a:srgbClr val="CFD0D3"/>
              </a:solidFill>
              <a:ln w="10693" cap="flat">
                <a:noFill/>
                <a:prstDash val="solid"/>
                <a:miter/>
              </a:ln>
            </p:spPr>
            <p:txBody>
              <a:bodyPr rtlCol="0" anchor="ctr"/>
              <a:lstStyle/>
              <a:p>
                <a:endParaRPr lang="en-IN"/>
              </a:p>
            </p:txBody>
          </p:sp>
          <p:sp>
            <p:nvSpPr>
              <p:cNvPr id="66" name="Freeform: Shape 65">
                <a:extLst>
                  <a:ext uri="{FF2B5EF4-FFF2-40B4-BE49-F238E27FC236}">
                    <a16:creationId xmlns:a16="http://schemas.microsoft.com/office/drawing/2014/main" id="{0579C85B-31A6-C5D7-8739-11F387C47369}"/>
                  </a:ext>
                </a:extLst>
              </p:cNvPr>
              <p:cNvSpPr/>
              <p:nvPr/>
            </p:nvSpPr>
            <p:spPr>
              <a:xfrm>
                <a:off x="8900692" y="3280777"/>
                <a:ext cx="131887" cy="111778"/>
              </a:xfrm>
              <a:custGeom>
                <a:avLst/>
                <a:gdLst>
                  <a:gd name="connsiteX0" fmla="*/ 0 w 131887"/>
                  <a:gd name="connsiteY0" fmla="*/ -25 h 111778"/>
                  <a:gd name="connsiteX1" fmla="*/ 80865 w 131887"/>
                  <a:gd name="connsiteY1" fmla="*/ 111753 h 111778"/>
                  <a:gd name="connsiteX2" fmla="*/ 131888 w 131887"/>
                  <a:gd name="connsiteY2" fmla="*/ 39872 h 111778"/>
                </a:gdLst>
                <a:ahLst/>
                <a:cxnLst>
                  <a:cxn ang="0">
                    <a:pos x="connsiteX0" y="connsiteY0"/>
                  </a:cxn>
                  <a:cxn ang="0">
                    <a:pos x="connsiteX1" y="connsiteY1"/>
                  </a:cxn>
                  <a:cxn ang="0">
                    <a:pos x="connsiteX2" y="connsiteY2"/>
                  </a:cxn>
                </a:cxnLst>
                <a:rect l="l" t="t" r="r" b="b"/>
                <a:pathLst>
                  <a:path w="131887" h="111778">
                    <a:moveTo>
                      <a:pt x="0" y="-25"/>
                    </a:moveTo>
                    <a:lnTo>
                      <a:pt x="80865" y="111753"/>
                    </a:lnTo>
                    <a:cubicBezTo>
                      <a:pt x="103852" y="92660"/>
                      <a:pt x="121448" y="67876"/>
                      <a:pt x="131888" y="39872"/>
                    </a:cubicBezTo>
                    <a:close/>
                  </a:path>
                </a:pathLst>
              </a:custGeom>
              <a:solidFill>
                <a:srgbClr val="CFD0D3"/>
              </a:solidFill>
              <a:ln w="10693" cap="flat">
                <a:noFill/>
                <a:prstDash val="solid"/>
                <a:miter/>
              </a:ln>
            </p:spPr>
            <p:txBody>
              <a:bodyPr rtlCol="0" anchor="ctr"/>
              <a:lstStyle/>
              <a:p>
                <a:endParaRPr lang="en-IN"/>
              </a:p>
            </p:txBody>
          </p:sp>
          <p:sp>
            <p:nvSpPr>
              <p:cNvPr id="67" name="Freeform: Shape 66">
                <a:extLst>
                  <a:ext uri="{FF2B5EF4-FFF2-40B4-BE49-F238E27FC236}">
                    <a16:creationId xmlns:a16="http://schemas.microsoft.com/office/drawing/2014/main" id="{0FE0DC4F-A47B-B19C-E93F-4A5BA4757BA4}"/>
                  </a:ext>
                </a:extLst>
              </p:cNvPr>
              <p:cNvSpPr/>
              <p:nvPr/>
            </p:nvSpPr>
            <p:spPr>
              <a:xfrm>
                <a:off x="8889568" y="3120758"/>
                <a:ext cx="153815" cy="179486"/>
              </a:xfrm>
              <a:custGeom>
                <a:avLst/>
                <a:gdLst>
                  <a:gd name="connsiteX0" fmla="*/ 79154 w 153815"/>
                  <a:gd name="connsiteY0" fmla="*/ -25 h 179486"/>
                  <a:gd name="connsiteX1" fmla="*/ 0 w 153815"/>
                  <a:gd name="connsiteY1" fmla="*/ 134322 h 179486"/>
                  <a:gd name="connsiteX2" fmla="*/ 149216 w 153815"/>
                  <a:gd name="connsiteY2" fmla="*/ 179461 h 179486"/>
                  <a:gd name="connsiteX3" fmla="*/ 153815 w 153815"/>
                  <a:gd name="connsiteY3" fmla="*/ 140633 h 179486"/>
                  <a:gd name="connsiteX4" fmla="*/ 79154 w 153815"/>
                  <a:gd name="connsiteY4" fmla="*/ -25 h 17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815" h="179486">
                    <a:moveTo>
                      <a:pt x="79154" y="-25"/>
                    </a:moveTo>
                    <a:lnTo>
                      <a:pt x="0" y="134322"/>
                    </a:lnTo>
                    <a:lnTo>
                      <a:pt x="149216" y="179461"/>
                    </a:lnTo>
                    <a:cubicBezTo>
                      <a:pt x="152221" y="166733"/>
                      <a:pt x="153762" y="153704"/>
                      <a:pt x="153815" y="140633"/>
                    </a:cubicBezTo>
                    <a:cubicBezTo>
                      <a:pt x="153847" y="84252"/>
                      <a:pt x="125865" y="31540"/>
                      <a:pt x="79154" y="-25"/>
                    </a:cubicBezTo>
                    <a:close/>
                  </a:path>
                </a:pathLst>
              </a:custGeom>
              <a:solidFill>
                <a:srgbClr val="CFD0D3"/>
              </a:solidFill>
              <a:ln w="10693" cap="flat">
                <a:noFill/>
                <a:prstDash val="solid"/>
                <a:miter/>
              </a:ln>
            </p:spPr>
            <p:txBody>
              <a:bodyPr rtlCol="0" anchor="ctr"/>
              <a:lstStyle/>
              <a:p>
                <a:endParaRPr lang="en-IN"/>
              </a:p>
            </p:txBody>
          </p:sp>
          <p:sp>
            <p:nvSpPr>
              <p:cNvPr id="68" name="Freeform: Shape 67">
                <a:extLst>
                  <a:ext uri="{FF2B5EF4-FFF2-40B4-BE49-F238E27FC236}">
                    <a16:creationId xmlns:a16="http://schemas.microsoft.com/office/drawing/2014/main" id="{E77C8E4E-A8DF-2141-FFC8-0B1180E6050E}"/>
                  </a:ext>
                </a:extLst>
              </p:cNvPr>
              <p:cNvSpPr/>
              <p:nvPr/>
            </p:nvSpPr>
            <p:spPr>
              <a:xfrm>
                <a:off x="8716392" y="3274038"/>
                <a:ext cx="247730" cy="157297"/>
              </a:xfrm>
              <a:custGeom>
                <a:avLst/>
                <a:gdLst>
                  <a:gd name="connsiteX0" fmla="*/ 153067 w 247730"/>
                  <a:gd name="connsiteY0" fmla="*/ -25 h 157297"/>
                  <a:gd name="connsiteX1" fmla="*/ 0 w 247730"/>
                  <a:gd name="connsiteY1" fmla="*/ 51959 h 157297"/>
                  <a:gd name="connsiteX2" fmla="*/ 221331 w 247730"/>
                  <a:gd name="connsiteY2" fmla="*/ 144538 h 157297"/>
                  <a:gd name="connsiteX3" fmla="*/ 247731 w 247730"/>
                  <a:gd name="connsiteY3" fmla="*/ 130899 h 157297"/>
                </a:gdLst>
                <a:ahLst/>
                <a:cxnLst>
                  <a:cxn ang="0">
                    <a:pos x="connsiteX0" y="connsiteY0"/>
                  </a:cxn>
                  <a:cxn ang="0">
                    <a:pos x="connsiteX1" y="connsiteY1"/>
                  </a:cxn>
                  <a:cxn ang="0">
                    <a:pos x="connsiteX2" y="connsiteY2"/>
                  </a:cxn>
                  <a:cxn ang="0">
                    <a:pos x="connsiteX3" y="connsiteY3"/>
                  </a:cxn>
                </a:cxnLst>
                <a:rect l="l" t="t" r="r" b="b"/>
                <a:pathLst>
                  <a:path w="247730" h="157297">
                    <a:moveTo>
                      <a:pt x="153067" y="-25"/>
                    </a:moveTo>
                    <a:lnTo>
                      <a:pt x="0" y="51959"/>
                    </a:lnTo>
                    <a:cubicBezTo>
                      <a:pt x="35555" y="138644"/>
                      <a:pt x="134647" y="180093"/>
                      <a:pt x="221331" y="144538"/>
                    </a:cubicBezTo>
                    <a:cubicBezTo>
                      <a:pt x="230520" y="140772"/>
                      <a:pt x="239345" y="136205"/>
                      <a:pt x="247731" y="130899"/>
                    </a:cubicBezTo>
                    <a:close/>
                  </a:path>
                </a:pathLst>
              </a:custGeom>
              <a:solidFill>
                <a:srgbClr val="CFD0D3"/>
              </a:solidFill>
              <a:ln w="10693" cap="flat">
                <a:noFill/>
                <a:prstDash val="solid"/>
                <a:miter/>
              </a:ln>
            </p:spPr>
            <p:txBody>
              <a:bodyPr rtlCol="0" anchor="ctr"/>
              <a:lstStyle/>
              <a:p>
                <a:endParaRPr lang="en-IN"/>
              </a:p>
            </p:txBody>
          </p:sp>
          <p:sp>
            <p:nvSpPr>
              <p:cNvPr id="69" name="Freeform: Shape 68">
                <a:extLst>
                  <a:ext uri="{FF2B5EF4-FFF2-40B4-BE49-F238E27FC236}">
                    <a16:creationId xmlns:a16="http://schemas.microsoft.com/office/drawing/2014/main" id="{47A8D9A5-4400-6DEF-6ECC-B5818067D04A}"/>
                  </a:ext>
                </a:extLst>
              </p:cNvPr>
              <p:cNvSpPr/>
              <p:nvPr/>
            </p:nvSpPr>
            <p:spPr>
              <a:xfrm>
                <a:off x="8703556" y="3091496"/>
                <a:ext cx="246660" cy="214203"/>
              </a:xfrm>
              <a:custGeom>
                <a:avLst/>
                <a:gdLst>
                  <a:gd name="connsiteX0" fmla="*/ 162693 w 246660"/>
                  <a:gd name="connsiteY0" fmla="*/ 161017 h 214203"/>
                  <a:gd name="connsiteX1" fmla="*/ 246661 w 246660"/>
                  <a:gd name="connsiteY1" fmla="*/ 18433 h 214203"/>
                  <a:gd name="connsiteX2" fmla="*/ 18420 w 246660"/>
                  <a:gd name="connsiteY2" fmla="*/ 92859 h 214203"/>
                  <a:gd name="connsiteX3" fmla="*/ 0 w 246660"/>
                  <a:gd name="connsiteY3" fmla="*/ 169895 h 214203"/>
                  <a:gd name="connsiteX4" fmla="*/ 6097 w 246660"/>
                  <a:gd name="connsiteY4" fmla="*/ 214178 h 214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660" h="214203">
                    <a:moveTo>
                      <a:pt x="162693" y="161017"/>
                    </a:moveTo>
                    <a:lnTo>
                      <a:pt x="246661" y="18433"/>
                    </a:lnTo>
                    <a:cubicBezTo>
                      <a:pt x="163079" y="-24043"/>
                      <a:pt x="60895" y="9277"/>
                      <a:pt x="18420" y="92859"/>
                    </a:cubicBezTo>
                    <a:cubicBezTo>
                      <a:pt x="6290" y="116723"/>
                      <a:pt x="-21" y="143122"/>
                      <a:pt x="0" y="169895"/>
                    </a:cubicBezTo>
                    <a:cubicBezTo>
                      <a:pt x="43" y="184859"/>
                      <a:pt x="2097" y="199760"/>
                      <a:pt x="6097" y="214178"/>
                    </a:cubicBezTo>
                    <a:close/>
                  </a:path>
                </a:pathLst>
              </a:custGeom>
              <a:solidFill>
                <a:srgbClr val="CFD0D3"/>
              </a:solidFill>
              <a:ln w="10693" cap="flat">
                <a:noFill/>
                <a:prstDash val="solid"/>
                <a:miter/>
              </a:ln>
            </p:spPr>
            <p:txBody>
              <a:bodyPr rtlCol="0" anchor="ctr"/>
              <a:lstStyle/>
              <a:p>
                <a:endParaRPr lang="en-IN"/>
              </a:p>
            </p:txBody>
          </p:sp>
          <p:sp>
            <p:nvSpPr>
              <p:cNvPr id="70" name="Freeform: Shape 69">
                <a:extLst>
                  <a:ext uri="{FF2B5EF4-FFF2-40B4-BE49-F238E27FC236}">
                    <a16:creationId xmlns:a16="http://schemas.microsoft.com/office/drawing/2014/main" id="{392DFA54-CE9D-DC89-92BB-B45C1B51EE01}"/>
                  </a:ext>
                </a:extLst>
              </p:cNvPr>
              <p:cNvSpPr/>
              <p:nvPr/>
            </p:nvSpPr>
            <p:spPr>
              <a:xfrm>
                <a:off x="8025828" y="2563471"/>
                <a:ext cx="940755" cy="701688"/>
              </a:xfrm>
              <a:custGeom>
                <a:avLst/>
                <a:gdLst>
                  <a:gd name="connsiteX0" fmla="*/ 0 w 940755"/>
                  <a:gd name="connsiteY0" fmla="*/ 701689 h 701688"/>
                  <a:gd name="connsiteX1" fmla="*/ 119373 w 940755"/>
                  <a:gd name="connsiteY1" fmla="*/ 521560 h 701688"/>
                  <a:gd name="connsiteX2" fmla="*/ 388389 w 940755"/>
                  <a:gd name="connsiteY2" fmla="*/ 485513 h 701688"/>
                  <a:gd name="connsiteX3" fmla="*/ 731211 w 940755"/>
                  <a:gd name="connsiteY3" fmla="*/ 279499 h 701688"/>
                  <a:gd name="connsiteX4" fmla="*/ 940755 w 940755"/>
                  <a:gd name="connsiteY4" fmla="*/ 0 h 701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755" h="701688">
                    <a:moveTo>
                      <a:pt x="0" y="701689"/>
                    </a:moveTo>
                    <a:lnTo>
                      <a:pt x="119373" y="521560"/>
                    </a:lnTo>
                    <a:lnTo>
                      <a:pt x="388389" y="485513"/>
                    </a:lnTo>
                    <a:lnTo>
                      <a:pt x="731211" y="279499"/>
                    </a:lnTo>
                    <a:lnTo>
                      <a:pt x="940755" y="0"/>
                    </a:lnTo>
                  </a:path>
                </a:pathLst>
              </a:custGeom>
              <a:noFill/>
              <a:ln w="21387" cap="flat">
                <a:solidFill>
                  <a:srgbClr val="CFD0D3"/>
                </a:solidFill>
                <a:prstDash val="solid"/>
                <a:miter/>
              </a:ln>
            </p:spPr>
            <p:txBody>
              <a:bodyPr rtlCol="0" anchor="ctr"/>
              <a:lstStyle/>
              <a:p>
                <a:endParaRPr lang="en-IN"/>
              </a:p>
            </p:txBody>
          </p:sp>
          <p:sp>
            <p:nvSpPr>
              <p:cNvPr id="71" name="Freeform: Shape 70">
                <a:extLst>
                  <a:ext uri="{FF2B5EF4-FFF2-40B4-BE49-F238E27FC236}">
                    <a16:creationId xmlns:a16="http://schemas.microsoft.com/office/drawing/2014/main" id="{F981D30A-5926-3EB1-C20A-176AF2745A7E}"/>
                  </a:ext>
                </a:extLst>
              </p:cNvPr>
              <p:cNvSpPr/>
              <p:nvPr/>
            </p:nvSpPr>
            <p:spPr>
              <a:xfrm>
                <a:off x="7997146" y="3224941"/>
                <a:ext cx="65902" cy="65865"/>
              </a:xfrm>
              <a:custGeom>
                <a:avLst/>
                <a:gdLst>
                  <a:gd name="connsiteX0" fmla="*/ 49433 w 65902"/>
                  <a:gd name="connsiteY0" fmla="*/ 4360 h 65865"/>
                  <a:gd name="connsiteX1" fmla="*/ 61477 w 65902"/>
                  <a:gd name="connsiteY1" fmla="*/ 49371 h 65865"/>
                  <a:gd name="connsiteX2" fmla="*/ 16466 w 65902"/>
                  <a:gd name="connsiteY2" fmla="*/ 61415 h 65865"/>
                  <a:gd name="connsiteX3" fmla="*/ 4401 w 65902"/>
                  <a:gd name="connsiteY3" fmla="*/ 16447 h 65865"/>
                  <a:gd name="connsiteX4" fmla="*/ 49433 w 65902"/>
                  <a:gd name="connsiteY4" fmla="*/ 4360 h 6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02" h="65865">
                    <a:moveTo>
                      <a:pt x="49433" y="4360"/>
                    </a:moveTo>
                    <a:cubicBezTo>
                      <a:pt x="65189" y="13463"/>
                      <a:pt x="70580" y="33615"/>
                      <a:pt x="61477" y="49371"/>
                    </a:cubicBezTo>
                    <a:cubicBezTo>
                      <a:pt x="52374" y="65127"/>
                      <a:pt x="32222" y="70518"/>
                      <a:pt x="16466" y="61415"/>
                    </a:cubicBezTo>
                    <a:cubicBezTo>
                      <a:pt x="732" y="52323"/>
                      <a:pt x="-4670" y="32203"/>
                      <a:pt x="4401" y="16447"/>
                    </a:cubicBezTo>
                    <a:cubicBezTo>
                      <a:pt x="13525" y="713"/>
                      <a:pt x="33656" y="-4689"/>
                      <a:pt x="49433" y="4360"/>
                    </a:cubicBezTo>
                    <a:close/>
                  </a:path>
                </a:pathLst>
              </a:custGeom>
              <a:solidFill>
                <a:srgbClr val="9FA4A6"/>
              </a:solidFill>
              <a:ln w="10693" cap="flat">
                <a:noFill/>
                <a:prstDash val="solid"/>
                <a:miter/>
              </a:ln>
            </p:spPr>
            <p:txBody>
              <a:bodyPr rtlCol="0" anchor="ctr"/>
              <a:lstStyle/>
              <a:p>
                <a:endParaRPr lang="en-IN"/>
              </a:p>
            </p:txBody>
          </p:sp>
          <p:sp>
            <p:nvSpPr>
              <p:cNvPr id="72" name="Freeform: Shape 71">
                <a:extLst>
                  <a:ext uri="{FF2B5EF4-FFF2-40B4-BE49-F238E27FC236}">
                    <a16:creationId xmlns:a16="http://schemas.microsoft.com/office/drawing/2014/main" id="{75F5D32B-5491-CA1F-BB3E-342D291969CF}"/>
                  </a:ext>
                </a:extLst>
              </p:cNvPr>
              <p:cNvSpPr/>
              <p:nvPr/>
            </p:nvSpPr>
            <p:spPr>
              <a:xfrm>
                <a:off x="8114914" y="3054830"/>
                <a:ext cx="65902" cy="65902"/>
              </a:xfrm>
              <a:custGeom>
                <a:avLst/>
                <a:gdLst>
                  <a:gd name="connsiteX0" fmla="*/ 49433 w 65902"/>
                  <a:gd name="connsiteY0" fmla="*/ 4398 h 65902"/>
                  <a:gd name="connsiteX1" fmla="*/ 61477 w 65902"/>
                  <a:gd name="connsiteY1" fmla="*/ 49408 h 65902"/>
                  <a:gd name="connsiteX2" fmla="*/ 16466 w 65902"/>
                  <a:gd name="connsiteY2" fmla="*/ 61453 h 65902"/>
                  <a:gd name="connsiteX3" fmla="*/ 4401 w 65902"/>
                  <a:gd name="connsiteY3" fmla="*/ 16484 h 65902"/>
                  <a:gd name="connsiteX4" fmla="*/ 49390 w 65902"/>
                  <a:gd name="connsiteY4" fmla="*/ 4376 h 65902"/>
                  <a:gd name="connsiteX5" fmla="*/ 49433 w 65902"/>
                  <a:gd name="connsiteY5" fmla="*/ 4398 h 65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902" h="65902">
                    <a:moveTo>
                      <a:pt x="49433" y="4398"/>
                    </a:moveTo>
                    <a:cubicBezTo>
                      <a:pt x="65189" y="13500"/>
                      <a:pt x="70580" y="33652"/>
                      <a:pt x="61477" y="49408"/>
                    </a:cubicBezTo>
                    <a:cubicBezTo>
                      <a:pt x="52374" y="65164"/>
                      <a:pt x="32222" y="70555"/>
                      <a:pt x="16466" y="61453"/>
                    </a:cubicBezTo>
                    <a:cubicBezTo>
                      <a:pt x="732" y="52360"/>
                      <a:pt x="-4670" y="32240"/>
                      <a:pt x="4401" y="16484"/>
                    </a:cubicBezTo>
                    <a:cubicBezTo>
                      <a:pt x="13482" y="718"/>
                      <a:pt x="33623" y="-4705"/>
                      <a:pt x="49390" y="4376"/>
                    </a:cubicBezTo>
                    <a:cubicBezTo>
                      <a:pt x="49401" y="4376"/>
                      <a:pt x="49422" y="4387"/>
                      <a:pt x="49433" y="4398"/>
                    </a:cubicBezTo>
                    <a:close/>
                  </a:path>
                </a:pathLst>
              </a:custGeom>
              <a:solidFill>
                <a:srgbClr val="9FA4A6"/>
              </a:solidFill>
              <a:ln w="10693" cap="flat">
                <a:noFill/>
                <a:prstDash val="solid"/>
                <a:miter/>
              </a:ln>
            </p:spPr>
            <p:txBody>
              <a:bodyPr rtlCol="0" anchor="ctr"/>
              <a:lstStyle/>
              <a:p>
                <a:endParaRPr lang="en-IN"/>
              </a:p>
            </p:txBody>
          </p:sp>
          <p:sp>
            <p:nvSpPr>
              <p:cNvPr id="73" name="Freeform: Shape 72">
                <a:extLst>
                  <a:ext uri="{FF2B5EF4-FFF2-40B4-BE49-F238E27FC236}">
                    <a16:creationId xmlns:a16="http://schemas.microsoft.com/office/drawing/2014/main" id="{C7FAEA30-F2F2-710C-CF94-7B2647E0B26C}"/>
                  </a:ext>
                </a:extLst>
              </p:cNvPr>
              <p:cNvSpPr/>
              <p:nvPr/>
            </p:nvSpPr>
            <p:spPr>
              <a:xfrm>
                <a:off x="8388054" y="3013364"/>
                <a:ext cx="65903" cy="65944"/>
              </a:xfrm>
              <a:custGeom>
                <a:avLst/>
                <a:gdLst>
                  <a:gd name="connsiteX0" fmla="*/ 49481 w 65903"/>
                  <a:gd name="connsiteY0" fmla="*/ 4468 h 65944"/>
                  <a:gd name="connsiteX1" fmla="*/ 61450 w 65903"/>
                  <a:gd name="connsiteY1" fmla="*/ 49500 h 65944"/>
                  <a:gd name="connsiteX2" fmla="*/ 16429 w 65903"/>
                  <a:gd name="connsiteY2" fmla="*/ 61470 h 65944"/>
                  <a:gd name="connsiteX3" fmla="*/ 4449 w 65903"/>
                  <a:gd name="connsiteY3" fmla="*/ 16448 h 65944"/>
                  <a:gd name="connsiteX4" fmla="*/ 49288 w 65903"/>
                  <a:gd name="connsiteY4" fmla="*/ 4350 h 65944"/>
                  <a:gd name="connsiteX5" fmla="*/ 49481 w 65903"/>
                  <a:gd name="connsiteY5" fmla="*/ 4468 h 6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903" h="65944">
                    <a:moveTo>
                      <a:pt x="49481" y="4468"/>
                    </a:moveTo>
                    <a:cubicBezTo>
                      <a:pt x="65215" y="13592"/>
                      <a:pt x="70585" y="33755"/>
                      <a:pt x="61450" y="49500"/>
                    </a:cubicBezTo>
                    <a:cubicBezTo>
                      <a:pt x="52326" y="65235"/>
                      <a:pt x="32163" y="70594"/>
                      <a:pt x="16429" y="61470"/>
                    </a:cubicBezTo>
                    <a:cubicBezTo>
                      <a:pt x="683" y="52345"/>
                      <a:pt x="-4676" y="32183"/>
                      <a:pt x="4449" y="16448"/>
                    </a:cubicBezTo>
                    <a:cubicBezTo>
                      <a:pt x="13487" y="724"/>
                      <a:pt x="33564" y="-4688"/>
                      <a:pt x="49288" y="4350"/>
                    </a:cubicBezTo>
                    <a:cubicBezTo>
                      <a:pt x="49352" y="4393"/>
                      <a:pt x="49416" y="4425"/>
                      <a:pt x="49481" y="4468"/>
                    </a:cubicBezTo>
                    <a:close/>
                  </a:path>
                </a:pathLst>
              </a:custGeom>
              <a:solidFill>
                <a:srgbClr val="9FA4A6"/>
              </a:solidFill>
              <a:ln w="10693" cap="flat">
                <a:noFill/>
                <a:prstDash val="solid"/>
                <a:miter/>
              </a:ln>
            </p:spPr>
            <p:txBody>
              <a:bodyPr rtlCol="0" anchor="ctr"/>
              <a:lstStyle/>
              <a:p>
                <a:endParaRPr lang="en-IN"/>
              </a:p>
            </p:txBody>
          </p:sp>
          <p:sp>
            <p:nvSpPr>
              <p:cNvPr id="74" name="Freeform: Shape 73">
                <a:extLst>
                  <a:ext uri="{FF2B5EF4-FFF2-40B4-BE49-F238E27FC236}">
                    <a16:creationId xmlns:a16="http://schemas.microsoft.com/office/drawing/2014/main" id="{E4C53FA2-19A4-DBA6-8C99-5E174FB0709F}"/>
                  </a:ext>
                </a:extLst>
              </p:cNvPr>
              <p:cNvSpPr/>
              <p:nvPr/>
            </p:nvSpPr>
            <p:spPr>
              <a:xfrm>
                <a:off x="8716377" y="2814159"/>
                <a:ext cx="65902" cy="65902"/>
              </a:xfrm>
              <a:custGeom>
                <a:avLst/>
                <a:gdLst>
                  <a:gd name="connsiteX0" fmla="*/ 49433 w 65902"/>
                  <a:gd name="connsiteY0" fmla="*/ 4397 h 65902"/>
                  <a:gd name="connsiteX1" fmla="*/ 61477 w 65902"/>
                  <a:gd name="connsiteY1" fmla="*/ 49408 h 65902"/>
                  <a:gd name="connsiteX2" fmla="*/ 16466 w 65902"/>
                  <a:gd name="connsiteY2" fmla="*/ 61452 h 65902"/>
                  <a:gd name="connsiteX3" fmla="*/ 4401 w 65902"/>
                  <a:gd name="connsiteY3" fmla="*/ 16484 h 65902"/>
                  <a:gd name="connsiteX4" fmla="*/ 49390 w 65902"/>
                  <a:gd name="connsiteY4" fmla="*/ 4376 h 65902"/>
                  <a:gd name="connsiteX5" fmla="*/ 49433 w 65902"/>
                  <a:gd name="connsiteY5" fmla="*/ 4397 h 65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902" h="65902">
                    <a:moveTo>
                      <a:pt x="49433" y="4397"/>
                    </a:moveTo>
                    <a:cubicBezTo>
                      <a:pt x="65189" y="13500"/>
                      <a:pt x="70580" y="33652"/>
                      <a:pt x="61477" y="49408"/>
                    </a:cubicBezTo>
                    <a:cubicBezTo>
                      <a:pt x="52374" y="65164"/>
                      <a:pt x="32222" y="70555"/>
                      <a:pt x="16466" y="61452"/>
                    </a:cubicBezTo>
                    <a:cubicBezTo>
                      <a:pt x="732" y="52360"/>
                      <a:pt x="-4670" y="32240"/>
                      <a:pt x="4401" y="16484"/>
                    </a:cubicBezTo>
                    <a:cubicBezTo>
                      <a:pt x="13482" y="718"/>
                      <a:pt x="33623" y="-4705"/>
                      <a:pt x="49390" y="4376"/>
                    </a:cubicBezTo>
                    <a:cubicBezTo>
                      <a:pt x="49401" y="4376"/>
                      <a:pt x="49422" y="4387"/>
                      <a:pt x="49433" y="4397"/>
                    </a:cubicBezTo>
                    <a:close/>
                  </a:path>
                </a:pathLst>
              </a:custGeom>
              <a:solidFill>
                <a:srgbClr val="9FA4A6"/>
              </a:solidFill>
              <a:ln w="10693" cap="flat">
                <a:noFill/>
                <a:prstDash val="solid"/>
                <a:miter/>
              </a:ln>
            </p:spPr>
            <p:txBody>
              <a:bodyPr rtlCol="0" anchor="ctr"/>
              <a:lstStyle/>
              <a:p>
                <a:endParaRPr lang="en-IN"/>
              </a:p>
            </p:txBody>
          </p:sp>
          <p:sp>
            <p:nvSpPr>
              <p:cNvPr id="75" name="Freeform: Shape 74">
                <a:extLst>
                  <a:ext uri="{FF2B5EF4-FFF2-40B4-BE49-F238E27FC236}">
                    <a16:creationId xmlns:a16="http://schemas.microsoft.com/office/drawing/2014/main" id="{42D64F0C-A5B2-8E4D-0632-BDC1CC441684}"/>
                  </a:ext>
                </a:extLst>
              </p:cNvPr>
              <p:cNvSpPr/>
              <p:nvPr/>
            </p:nvSpPr>
            <p:spPr>
              <a:xfrm>
                <a:off x="8933704" y="2530572"/>
                <a:ext cx="65902" cy="65860"/>
              </a:xfrm>
              <a:custGeom>
                <a:avLst/>
                <a:gdLst>
                  <a:gd name="connsiteX0" fmla="*/ 49352 w 65902"/>
                  <a:gd name="connsiteY0" fmla="*/ 4314 h 65860"/>
                  <a:gd name="connsiteX1" fmla="*/ 61525 w 65902"/>
                  <a:gd name="connsiteY1" fmla="*/ 49293 h 65860"/>
                  <a:gd name="connsiteX2" fmla="*/ 16546 w 65902"/>
                  <a:gd name="connsiteY2" fmla="*/ 61454 h 65860"/>
                  <a:gd name="connsiteX3" fmla="*/ 4373 w 65902"/>
                  <a:gd name="connsiteY3" fmla="*/ 16486 h 65860"/>
                  <a:gd name="connsiteX4" fmla="*/ 4427 w 65902"/>
                  <a:gd name="connsiteY4" fmla="*/ 16401 h 65860"/>
                  <a:gd name="connsiteX5" fmla="*/ 49352 w 65902"/>
                  <a:gd name="connsiteY5" fmla="*/ 4314 h 65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902" h="65860">
                    <a:moveTo>
                      <a:pt x="49352" y="4314"/>
                    </a:moveTo>
                    <a:cubicBezTo>
                      <a:pt x="65129" y="13372"/>
                      <a:pt x="70584" y="33508"/>
                      <a:pt x="61525" y="49293"/>
                    </a:cubicBezTo>
                    <a:cubicBezTo>
                      <a:pt x="52465" y="65070"/>
                      <a:pt x="32334" y="70514"/>
                      <a:pt x="16546" y="61454"/>
                    </a:cubicBezTo>
                    <a:cubicBezTo>
                      <a:pt x="769" y="52405"/>
                      <a:pt x="-4676" y="32265"/>
                      <a:pt x="4373" y="16486"/>
                    </a:cubicBezTo>
                    <a:cubicBezTo>
                      <a:pt x="4395" y="16457"/>
                      <a:pt x="4405" y="16429"/>
                      <a:pt x="4427" y="16401"/>
                    </a:cubicBezTo>
                    <a:cubicBezTo>
                      <a:pt x="13551" y="731"/>
                      <a:pt x="33596" y="-4663"/>
                      <a:pt x="49352" y="4314"/>
                    </a:cubicBezTo>
                    <a:close/>
                  </a:path>
                </a:pathLst>
              </a:custGeom>
              <a:solidFill>
                <a:srgbClr val="9FA4A6"/>
              </a:solidFill>
              <a:ln w="10693" cap="flat">
                <a:noFill/>
                <a:prstDash val="solid"/>
                <a:miter/>
              </a:ln>
            </p:spPr>
            <p:txBody>
              <a:bodyPr rtlCol="0" anchor="ctr"/>
              <a:lstStyle/>
              <a:p>
                <a:endParaRPr lang="en-IN"/>
              </a:p>
            </p:txBody>
          </p:sp>
          <p:sp>
            <p:nvSpPr>
              <p:cNvPr id="76" name="Freeform: Shape 75">
                <a:extLst>
                  <a:ext uri="{FF2B5EF4-FFF2-40B4-BE49-F238E27FC236}">
                    <a16:creationId xmlns:a16="http://schemas.microsoft.com/office/drawing/2014/main" id="{FBCBCE07-1C7B-D730-C79C-7F40450CEE33}"/>
                  </a:ext>
                </a:extLst>
              </p:cNvPr>
              <p:cNvSpPr/>
              <p:nvPr/>
            </p:nvSpPr>
            <p:spPr>
              <a:xfrm>
                <a:off x="9139490" y="5519443"/>
                <a:ext cx="451766" cy="226444"/>
              </a:xfrm>
              <a:custGeom>
                <a:avLst/>
                <a:gdLst>
                  <a:gd name="connsiteX0" fmla="*/ 284902 w 451766"/>
                  <a:gd name="connsiteY0" fmla="*/ 5323 h 226444"/>
                  <a:gd name="connsiteX1" fmla="*/ 279554 w 451766"/>
                  <a:gd name="connsiteY1" fmla="*/ 42974 h 226444"/>
                  <a:gd name="connsiteX2" fmla="*/ 172589 w 451766"/>
                  <a:gd name="connsiteY2" fmla="*/ 88969 h 226444"/>
                  <a:gd name="connsiteX3" fmla="*/ 2515 w 451766"/>
                  <a:gd name="connsiteY3" fmla="*/ 226419 h 226444"/>
                  <a:gd name="connsiteX4" fmla="*/ 451767 w 451766"/>
                  <a:gd name="connsiteY4" fmla="*/ 211123 h 226444"/>
                  <a:gd name="connsiteX5" fmla="*/ 442568 w 451766"/>
                  <a:gd name="connsiteY5" fmla="*/ -25 h 226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766" h="226444">
                    <a:moveTo>
                      <a:pt x="284902" y="5323"/>
                    </a:moveTo>
                    <a:lnTo>
                      <a:pt x="279554" y="42974"/>
                    </a:lnTo>
                    <a:cubicBezTo>
                      <a:pt x="279554" y="42974"/>
                      <a:pt x="187885" y="88434"/>
                      <a:pt x="172589" y="88969"/>
                    </a:cubicBezTo>
                    <a:cubicBezTo>
                      <a:pt x="157293" y="89504"/>
                      <a:pt x="-23264" y="54420"/>
                      <a:pt x="2515" y="226419"/>
                    </a:cubicBezTo>
                    <a:lnTo>
                      <a:pt x="451767" y="211123"/>
                    </a:lnTo>
                    <a:lnTo>
                      <a:pt x="442568" y="-25"/>
                    </a:lnTo>
                    <a:close/>
                  </a:path>
                </a:pathLst>
              </a:custGeom>
              <a:solidFill>
                <a:srgbClr val="434244"/>
              </a:solidFill>
              <a:ln w="10693" cap="flat">
                <a:noFill/>
                <a:prstDash val="solid"/>
                <a:miter/>
              </a:ln>
            </p:spPr>
            <p:txBody>
              <a:bodyPr rtlCol="0" anchor="ctr"/>
              <a:lstStyle/>
              <a:p>
                <a:endParaRPr lang="en-IN"/>
              </a:p>
            </p:txBody>
          </p:sp>
          <p:sp>
            <p:nvSpPr>
              <p:cNvPr id="77" name="Freeform: Shape 76">
                <a:extLst>
                  <a:ext uri="{FF2B5EF4-FFF2-40B4-BE49-F238E27FC236}">
                    <a16:creationId xmlns:a16="http://schemas.microsoft.com/office/drawing/2014/main" id="{A74049C2-529E-F364-0DFE-E4904CF271B4}"/>
                  </a:ext>
                </a:extLst>
              </p:cNvPr>
              <p:cNvSpPr/>
              <p:nvPr/>
            </p:nvSpPr>
            <p:spPr>
              <a:xfrm>
                <a:off x="9742506" y="5497943"/>
                <a:ext cx="257799" cy="272958"/>
              </a:xfrm>
              <a:custGeom>
                <a:avLst/>
                <a:gdLst>
                  <a:gd name="connsiteX0" fmla="*/ 0 w 257799"/>
                  <a:gd name="connsiteY0" fmla="*/ 209305 h 272958"/>
                  <a:gd name="connsiteX1" fmla="*/ 0 w 257799"/>
                  <a:gd name="connsiteY1" fmla="*/ 250807 h 272958"/>
                  <a:gd name="connsiteX2" fmla="*/ 257678 w 257799"/>
                  <a:gd name="connsiteY2" fmla="*/ 236046 h 272958"/>
                  <a:gd name="connsiteX3" fmla="*/ 254683 w 257799"/>
                  <a:gd name="connsiteY3" fmla="*/ 199250 h 272958"/>
                  <a:gd name="connsiteX4" fmla="*/ 194569 w 257799"/>
                  <a:gd name="connsiteY4" fmla="*/ 93248 h 272958"/>
                  <a:gd name="connsiteX5" fmla="*/ 178631 w 257799"/>
                  <a:gd name="connsiteY5" fmla="*/ -25 h 272958"/>
                  <a:gd name="connsiteX6" fmla="*/ 46529 w 257799"/>
                  <a:gd name="connsiteY6" fmla="*/ 33134 h 272958"/>
                  <a:gd name="connsiteX7" fmla="*/ 46529 w 257799"/>
                  <a:gd name="connsiteY7" fmla="*/ 86616 h 272958"/>
                  <a:gd name="connsiteX8" fmla="*/ 428 w 257799"/>
                  <a:gd name="connsiteY8" fmla="*/ 206523 h 272958"/>
                  <a:gd name="connsiteX9" fmla="*/ 0 w 257799"/>
                  <a:gd name="connsiteY9" fmla="*/ 209305 h 272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799" h="272958">
                    <a:moveTo>
                      <a:pt x="0" y="209305"/>
                    </a:moveTo>
                    <a:lnTo>
                      <a:pt x="0" y="250807"/>
                    </a:lnTo>
                    <a:cubicBezTo>
                      <a:pt x="0" y="250807"/>
                      <a:pt x="174567" y="309317"/>
                      <a:pt x="257678" y="236046"/>
                    </a:cubicBezTo>
                    <a:cubicBezTo>
                      <a:pt x="258170" y="223702"/>
                      <a:pt x="257165" y="211348"/>
                      <a:pt x="254683" y="199250"/>
                    </a:cubicBezTo>
                    <a:cubicBezTo>
                      <a:pt x="247046" y="158197"/>
                      <a:pt x="225878" y="120877"/>
                      <a:pt x="194569" y="93248"/>
                    </a:cubicBezTo>
                    <a:lnTo>
                      <a:pt x="178631" y="-25"/>
                    </a:lnTo>
                    <a:lnTo>
                      <a:pt x="46529" y="33134"/>
                    </a:lnTo>
                    <a:lnTo>
                      <a:pt x="46529" y="86616"/>
                    </a:lnTo>
                    <a:cubicBezTo>
                      <a:pt x="46529" y="86616"/>
                      <a:pt x="4921" y="182884"/>
                      <a:pt x="428" y="206523"/>
                    </a:cubicBezTo>
                    <a:cubicBezTo>
                      <a:pt x="182" y="207433"/>
                      <a:pt x="43" y="208363"/>
                      <a:pt x="0" y="209305"/>
                    </a:cubicBezTo>
                    <a:close/>
                  </a:path>
                </a:pathLst>
              </a:custGeom>
              <a:solidFill>
                <a:srgbClr val="434244"/>
              </a:solidFill>
              <a:ln w="10693" cap="flat">
                <a:noFill/>
                <a:prstDash val="solid"/>
                <a:miter/>
              </a:ln>
            </p:spPr>
            <p:txBody>
              <a:bodyPr rtlCol="0" anchor="ctr"/>
              <a:lstStyle/>
              <a:p>
                <a:endParaRPr lang="en-IN"/>
              </a:p>
            </p:txBody>
          </p:sp>
          <p:sp>
            <p:nvSpPr>
              <p:cNvPr id="78" name="Freeform: Shape 77">
                <a:extLst>
                  <a:ext uri="{FF2B5EF4-FFF2-40B4-BE49-F238E27FC236}">
                    <a16:creationId xmlns:a16="http://schemas.microsoft.com/office/drawing/2014/main" id="{860C4049-0BE4-60B3-9EDB-BC35AEBC0C05}"/>
                  </a:ext>
                </a:extLst>
              </p:cNvPr>
              <p:cNvSpPr/>
              <p:nvPr/>
            </p:nvSpPr>
            <p:spPr>
              <a:xfrm>
                <a:off x="9337858" y="3946419"/>
                <a:ext cx="610233" cy="1599550"/>
              </a:xfrm>
              <a:custGeom>
                <a:avLst/>
                <a:gdLst>
                  <a:gd name="connsiteX0" fmla="*/ 547018 w 610233"/>
                  <a:gd name="connsiteY0" fmla="*/ 0 h 1599550"/>
                  <a:gd name="connsiteX1" fmla="*/ 610234 w 610233"/>
                  <a:gd name="connsiteY1" fmla="*/ 1582972 h 1599550"/>
                  <a:gd name="connsiteX2" fmla="*/ 424008 w 610233"/>
                  <a:gd name="connsiteY2" fmla="*/ 1599551 h 1599550"/>
                  <a:gd name="connsiteX3" fmla="*/ 262064 w 610233"/>
                  <a:gd name="connsiteY3" fmla="*/ 312230 h 1599550"/>
                  <a:gd name="connsiteX4" fmla="*/ 262064 w 610233"/>
                  <a:gd name="connsiteY4" fmla="*/ 1599551 h 1599550"/>
                  <a:gd name="connsiteX5" fmla="*/ 54873 w 610233"/>
                  <a:gd name="connsiteY5" fmla="*/ 1599551 h 1599550"/>
                  <a:gd name="connsiteX6" fmla="*/ 0 w 610233"/>
                  <a:gd name="connsiteY6" fmla="*/ 6632 h 1599550"/>
                  <a:gd name="connsiteX7" fmla="*/ 547018 w 610233"/>
                  <a:gd name="connsiteY7" fmla="*/ 0 h 159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233" h="1599550">
                    <a:moveTo>
                      <a:pt x="547018" y="0"/>
                    </a:moveTo>
                    <a:lnTo>
                      <a:pt x="610234" y="1582972"/>
                    </a:lnTo>
                    <a:lnTo>
                      <a:pt x="424008" y="1599551"/>
                    </a:lnTo>
                    <a:lnTo>
                      <a:pt x="262064" y="312230"/>
                    </a:lnTo>
                    <a:lnTo>
                      <a:pt x="262064" y="1599551"/>
                    </a:lnTo>
                    <a:lnTo>
                      <a:pt x="54873" y="1599551"/>
                    </a:lnTo>
                    <a:lnTo>
                      <a:pt x="0" y="6632"/>
                    </a:lnTo>
                    <a:lnTo>
                      <a:pt x="547018" y="0"/>
                    </a:lnTo>
                    <a:close/>
                  </a:path>
                </a:pathLst>
              </a:custGeom>
              <a:solidFill>
                <a:schemeClr val="tx2">
                  <a:lumMod val="75000"/>
                </a:schemeClr>
              </a:solidFill>
              <a:ln w="10693" cap="flat">
                <a:noFill/>
                <a:prstDash val="solid"/>
                <a:miter/>
              </a:ln>
            </p:spPr>
            <p:txBody>
              <a:bodyPr rtlCol="0" anchor="ctr"/>
              <a:lstStyle/>
              <a:p>
                <a:endParaRPr lang="en-IN"/>
              </a:p>
            </p:txBody>
          </p:sp>
          <p:sp>
            <p:nvSpPr>
              <p:cNvPr id="79" name="Freeform: Shape 78">
                <a:extLst>
                  <a:ext uri="{FF2B5EF4-FFF2-40B4-BE49-F238E27FC236}">
                    <a16:creationId xmlns:a16="http://schemas.microsoft.com/office/drawing/2014/main" id="{654F19EB-E474-F999-F170-F25855EEB189}"/>
                  </a:ext>
                </a:extLst>
              </p:cNvPr>
              <p:cNvSpPr/>
              <p:nvPr/>
            </p:nvSpPr>
            <p:spPr>
              <a:xfrm>
                <a:off x="9742506" y="5697218"/>
                <a:ext cx="257799" cy="73683"/>
              </a:xfrm>
              <a:custGeom>
                <a:avLst/>
                <a:gdLst>
                  <a:gd name="connsiteX0" fmla="*/ 0 w 257799"/>
                  <a:gd name="connsiteY0" fmla="*/ 10029 h 73683"/>
                  <a:gd name="connsiteX1" fmla="*/ 0 w 257799"/>
                  <a:gd name="connsiteY1" fmla="*/ 51532 h 73683"/>
                  <a:gd name="connsiteX2" fmla="*/ 257678 w 257799"/>
                  <a:gd name="connsiteY2" fmla="*/ 36770 h 73683"/>
                  <a:gd name="connsiteX3" fmla="*/ 254683 w 257799"/>
                  <a:gd name="connsiteY3" fmla="*/ -25 h 73683"/>
                  <a:gd name="connsiteX4" fmla="*/ 428 w 257799"/>
                  <a:gd name="connsiteY4" fmla="*/ 6820 h 73683"/>
                  <a:gd name="connsiteX5" fmla="*/ 0 w 257799"/>
                  <a:gd name="connsiteY5" fmla="*/ 10029 h 73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799" h="73683">
                    <a:moveTo>
                      <a:pt x="0" y="10029"/>
                    </a:moveTo>
                    <a:lnTo>
                      <a:pt x="0" y="51532"/>
                    </a:lnTo>
                    <a:cubicBezTo>
                      <a:pt x="0" y="51532"/>
                      <a:pt x="174567" y="110041"/>
                      <a:pt x="257678" y="36770"/>
                    </a:cubicBezTo>
                    <a:cubicBezTo>
                      <a:pt x="258170" y="24427"/>
                      <a:pt x="257165" y="12072"/>
                      <a:pt x="254683" y="-25"/>
                    </a:cubicBezTo>
                    <a:cubicBezTo>
                      <a:pt x="138627" y="61907"/>
                      <a:pt x="8664" y="9922"/>
                      <a:pt x="428" y="6820"/>
                    </a:cubicBezTo>
                    <a:cubicBezTo>
                      <a:pt x="150" y="7869"/>
                      <a:pt x="10" y="8949"/>
                      <a:pt x="0" y="10029"/>
                    </a:cubicBezTo>
                    <a:close/>
                  </a:path>
                </a:pathLst>
              </a:custGeom>
              <a:solidFill>
                <a:srgbClr val="383838"/>
              </a:solidFill>
              <a:ln w="10693" cap="flat">
                <a:noFill/>
                <a:prstDash val="solid"/>
                <a:miter/>
              </a:ln>
            </p:spPr>
            <p:txBody>
              <a:bodyPr rtlCol="0" anchor="ctr"/>
              <a:lstStyle/>
              <a:p>
                <a:endParaRPr lang="en-IN"/>
              </a:p>
            </p:txBody>
          </p:sp>
          <p:sp>
            <p:nvSpPr>
              <p:cNvPr id="80" name="Freeform: Shape 79">
                <a:extLst>
                  <a:ext uri="{FF2B5EF4-FFF2-40B4-BE49-F238E27FC236}">
                    <a16:creationId xmlns:a16="http://schemas.microsoft.com/office/drawing/2014/main" id="{B4697748-B723-C268-13CD-9914C32A75B6}"/>
                  </a:ext>
                </a:extLst>
              </p:cNvPr>
              <p:cNvSpPr/>
              <p:nvPr/>
            </p:nvSpPr>
            <p:spPr>
              <a:xfrm>
                <a:off x="9140080" y="5688554"/>
                <a:ext cx="451070" cy="57332"/>
              </a:xfrm>
              <a:custGeom>
                <a:avLst/>
                <a:gdLst>
                  <a:gd name="connsiteX0" fmla="*/ 451071 w 451070"/>
                  <a:gd name="connsiteY0" fmla="*/ 42037 h 57332"/>
                  <a:gd name="connsiteX1" fmla="*/ 447006 w 451070"/>
                  <a:gd name="connsiteY1" fmla="*/ 0 h 57332"/>
                  <a:gd name="connsiteX2" fmla="*/ 0 w 451070"/>
                  <a:gd name="connsiteY2" fmla="*/ 20644 h 57332"/>
                  <a:gd name="connsiteX3" fmla="*/ 2353 w 451070"/>
                  <a:gd name="connsiteY3" fmla="*/ 57333 h 57332"/>
                  <a:gd name="connsiteX4" fmla="*/ 451071 w 451070"/>
                  <a:gd name="connsiteY4" fmla="*/ 42037 h 5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070" h="57332">
                    <a:moveTo>
                      <a:pt x="451071" y="42037"/>
                    </a:moveTo>
                    <a:lnTo>
                      <a:pt x="447006" y="0"/>
                    </a:lnTo>
                    <a:lnTo>
                      <a:pt x="0" y="20644"/>
                    </a:lnTo>
                    <a:lnTo>
                      <a:pt x="2353" y="57333"/>
                    </a:lnTo>
                    <a:lnTo>
                      <a:pt x="451071" y="42037"/>
                    </a:lnTo>
                    <a:close/>
                  </a:path>
                </a:pathLst>
              </a:custGeom>
              <a:solidFill>
                <a:srgbClr val="383838"/>
              </a:solidFill>
              <a:ln w="10693" cap="flat">
                <a:noFill/>
                <a:prstDash val="solid"/>
                <a:miter/>
              </a:ln>
            </p:spPr>
            <p:txBody>
              <a:bodyPr rtlCol="0" anchor="ctr"/>
              <a:lstStyle/>
              <a:p>
                <a:endParaRPr lang="en-IN"/>
              </a:p>
            </p:txBody>
          </p:sp>
          <p:sp>
            <p:nvSpPr>
              <p:cNvPr id="81" name="Freeform: Shape 80">
                <a:extLst>
                  <a:ext uri="{FF2B5EF4-FFF2-40B4-BE49-F238E27FC236}">
                    <a16:creationId xmlns:a16="http://schemas.microsoft.com/office/drawing/2014/main" id="{5976ABB9-6280-984E-E708-BBC62AB787B6}"/>
                  </a:ext>
                </a:extLst>
              </p:cNvPr>
              <p:cNvSpPr/>
              <p:nvPr/>
            </p:nvSpPr>
            <p:spPr>
              <a:xfrm>
                <a:off x="8786240" y="3346347"/>
                <a:ext cx="588306" cy="379287"/>
              </a:xfrm>
              <a:custGeom>
                <a:avLst/>
                <a:gdLst>
                  <a:gd name="connsiteX0" fmla="*/ 0 w 588306"/>
                  <a:gd name="connsiteY0" fmla="*/ 314023 h 379287"/>
                  <a:gd name="connsiteX1" fmla="*/ 406466 w 588306"/>
                  <a:gd name="connsiteY1" fmla="*/ 374351 h 379287"/>
                  <a:gd name="connsiteX2" fmla="*/ 588306 w 588306"/>
                  <a:gd name="connsiteY2" fmla="*/ 128332 h 379287"/>
                  <a:gd name="connsiteX3" fmla="*/ 488829 w 588306"/>
                  <a:gd name="connsiteY3" fmla="*/ -25 h 379287"/>
                  <a:gd name="connsiteX4" fmla="*/ 330628 w 588306"/>
                  <a:gd name="connsiteY4" fmla="*/ 246635 h 379287"/>
                  <a:gd name="connsiteX5" fmla="*/ 10696 w 588306"/>
                  <a:gd name="connsiteY5" fmla="*/ 232730 h 37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8306" h="379287">
                    <a:moveTo>
                      <a:pt x="0" y="314023"/>
                    </a:moveTo>
                    <a:cubicBezTo>
                      <a:pt x="0" y="314023"/>
                      <a:pt x="357369" y="400451"/>
                      <a:pt x="406466" y="374351"/>
                    </a:cubicBezTo>
                    <a:cubicBezTo>
                      <a:pt x="455563" y="348252"/>
                      <a:pt x="588306" y="128332"/>
                      <a:pt x="588306" y="128332"/>
                    </a:cubicBezTo>
                    <a:lnTo>
                      <a:pt x="488829" y="-25"/>
                    </a:lnTo>
                    <a:lnTo>
                      <a:pt x="330628" y="246635"/>
                    </a:lnTo>
                    <a:lnTo>
                      <a:pt x="10696" y="232730"/>
                    </a:lnTo>
                  </a:path>
                </a:pathLst>
              </a:custGeom>
              <a:solidFill>
                <a:srgbClr val="E5B7AC"/>
              </a:solidFill>
              <a:ln w="10693" cap="flat">
                <a:noFill/>
                <a:prstDash val="solid"/>
                <a:miter/>
              </a:ln>
            </p:spPr>
            <p:txBody>
              <a:bodyPr rtlCol="0" anchor="ctr"/>
              <a:lstStyle/>
              <a:p>
                <a:endParaRPr lang="en-IN"/>
              </a:p>
            </p:txBody>
          </p:sp>
          <p:sp>
            <p:nvSpPr>
              <p:cNvPr id="82" name="Freeform: Shape 81">
                <a:extLst>
                  <a:ext uri="{FF2B5EF4-FFF2-40B4-BE49-F238E27FC236}">
                    <a16:creationId xmlns:a16="http://schemas.microsoft.com/office/drawing/2014/main" id="{E619F9C7-B842-A551-7C5C-9BFDF2E570CB}"/>
                  </a:ext>
                </a:extLst>
              </p:cNvPr>
              <p:cNvSpPr/>
              <p:nvPr/>
            </p:nvSpPr>
            <p:spPr>
              <a:xfrm>
                <a:off x="8551862" y="3484533"/>
                <a:ext cx="269695" cy="177081"/>
              </a:xfrm>
              <a:custGeom>
                <a:avLst/>
                <a:gdLst>
                  <a:gd name="connsiteX0" fmla="*/ 235341 w 269695"/>
                  <a:gd name="connsiteY0" fmla="*/ 177014 h 177081"/>
                  <a:gd name="connsiteX1" fmla="*/ 122279 w 269695"/>
                  <a:gd name="connsiteY1" fmla="*/ 156155 h 177081"/>
                  <a:gd name="connsiteX2" fmla="*/ 27081 w 269695"/>
                  <a:gd name="connsiteY2" fmla="*/ 98715 h 177081"/>
                  <a:gd name="connsiteX3" fmla="*/ 447 w 269695"/>
                  <a:gd name="connsiteY3" fmla="*/ 10897 h 177081"/>
                  <a:gd name="connsiteX4" fmla="*/ 21840 w 269695"/>
                  <a:gd name="connsiteY4" fmla="*/ 12181 h 177081"/>
                  <a:gd name="connsiteX5" fmla="*/ 49223 w 269695"/>
                  <a:gd name="connsiteY5" fmla="*/ 65663 h 177081"/>
                  <a:gd name="connsiteX6" fmla="*/ 106235 w 269695"/>
                  <a:gd name="connsiteY6" fmla="*/ 108449 h 177081"/>
                  <a:gd name="connsiteX7" fmla="*/ 59170 w 269695"/>
                  <a:gd name="connsiteY7" fmla="*/ 109519 h 177081"/>
                  <a:gd name="connsiteX8" fmla="*/ 53394 w 269695"/>
                  <a:gd name="connsiteY8" fmla="*/ 3089 h 177081"/>
                  <a:gd name="connsiteX9" fmla="*/ 84307 w 269695"/>
                  <a:gd name="connsiteY9" fmla="*/ 26728 h 177081"/>
                  <a:gd name="connsiteX10" fmla="*/ 92864 w 269695"/>
                  <a:gd name="connsiteY10" fmla="*/ 3410 h 177081"/>
                  <a:gd name="connsiteX11" fmla="*/ 112332 w 269695"/>
                  <a:gd name="connsiteY11" fmla="*/ 31327 h 177081"/>
                  <a:gd name="connsiteX12" fmla="*/ 128911 w 269695"/>
                  <a:gd name="connsiteY12" fmla="*/ 17315 h 177081"/>
                  <a:gd name="connsiteX13" fmla="*/ 151160 w 269695"/>
                  <a:gd name="connsiteY13" fmla="*/ 82671 h 177081"/>
                  <a:gd name="connsiteX14" fmla="*/ 259301 w 269695"/>
                  <a:gd name="connsiteY14" fmla="*/ 120964 h 177081"/>
                  <a:gd name="connsiteX15" fmla="*/ 235341 w 269695"/>
                  <a:gd name="connsiteY15" fmla="*/ 177014 h 177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695" h="177081">
                    <a:moveTo>
                      <a:pt x="235341" y="177014"/>
                    </a:moveTo>
                    <a:cubicBezTo>
                      <a:pt x="197294" y="172189"/>
                      <a:pt x="159546" y="165226"/>
                      <a:pt x="122279" y="156155"/>
                    </a:cubicBezTo>
                    <a:cubicBezTo>
                      <a:pt x="87708" y="142154"/>
                      <a:pt x="55576" y="122772"/>
                      <a:pt x="27081" y="98715"/>
                    </a:cubicBezTo>
                    <a:cubicBezTo>
                      <a:pt x="15101" y="94437"/>
                      <a:pt x="-3083" y="22984"/>
                      <a:pt x="447" y="10897"/>
                    </a:cubicBezTo>
                    <a:cubicBezTo>
                      <a:pt x="447" y="-1083"/>
                      <a:pt x="11143" y="-4185"/>
                      <a:pt x="21840" y="12181"/>
                    </a:cubicBezTo>
                    <a:cubicBezTo>
                      <a:pt x="33188" y="28782"/>
                      <a:pt x="42388" y="46752"/>
                      <a:pt x="49223" y="65663"/>
                    </a:cubicBezTo>
                    <a:lnTo>
                      <a:pt x="106235" y="108449"/>
                    </a:lnTo>
                    <a:cubicBezTo>
                      <a:pt x="106235" y="108449"/>
                      <a:pt x="65909" y="120429"/>
                      <a:pt x="59170" y="109519"/>
                    </a:cubicBezTo>
                    <a:cubicBezTo>
                      <a:pt x="52431" y="98608"/>
                      <a:pt x="45586" y="12395"/>
                      <a:pt x="53394" y="3089"/>
                    </a:cubicBezTo>
                    <a:cubicBezTo>
                      <a:pt x="61203" y="-6217"/>
                      <a:pt x="83451" y="6405"/>
                      <a:pt x="84307" y="26728"/>
                    </a:cubicBezTo>
                    <a:cubicBezTo>
                      <a:pt x="84307" y="26728"/>
                      <a:pt x="85698" y="6939"/>
                      <a:pt x="92864" y="3410"/>
                    </a:cubicBezTo>
                    <a:cubicBezTo>
                      <a:pt x="100031" y="-120"/>
                      <a:pt x="107732" y="4479"/>
                      <a:pt x="112332" y="31327"/>
                    </a:cubicBezTo>
                    <a:cubicBezTo>
                      <a:pt x="112332" y="31327"/>
                      <a:pt x="120033" y="16352"/>
                      <a:pt x="128911" y="17315"/>
                    </a:cubicBezTo>
                    <a:cubicBezTo>
                      <a:pt x="147095" y="21808"/>
                      <a:pt x="147844" y="78499"/>
                      <a:pt x="151160" y="82671"/>
                    </a:cubicBezTo>
                    <a:cubicBezTo>
                      <a:pt x="154476" y="86842"/>
                      <a:pt x="226035" y="61278"/>
                      <a:pt x="259301" y="120964"/>
                    </a:cubicBezTo>
                    <a:cubicBezTo>
                      <a:pt x="292568" y="180650"/>
                      <a:pt x="235341" y="177014"/>
                      <a:pt x="235341" y="177014"/>
                    </a:cubicBezTo>
                    <a:close/>
                  </a:path>
                </a:pathLst>
              </a:custGeom>
              <a:solidFill>
                <a:srgbClr val="E5B7AC"/>
              </a:solidFill>
              <a:ln w="10693" cap="flat">
                <a:noFill/>
                <a:prstDash val="solid"/>
                <a:miter/>
              </a:ln>
            </p:spPr>
            <p:txBody>
              <a:bodyPr rtlCol="0" anchor="ctr"/>
              <a:lstStyle/>
              <a:p>
                <a:endParaRPr lang="en-IN"/>
              </a:p>
            </p:txBody>
          </p:sp>
          <p:sp>
            <p:nvSpPr>
              <p:cNvPr id="83" name="Freeform: Shape 82">
                <a:extLst>
                  <a:ext uri="{FF2B5EF4-FFF2-40B4-BE49-F238E27FC236}">
                    <a16:creationId xmlns:a16="http://schemas.microsoft.com/office/drawing/2014/main" id="{943F3CCE-4F9A-C657-0706-564949098BD6}"/>
                  </a:ext>
                </a:extLst>
              </p:cNvPr>
              <p:cNvSpPr/>
              <p:nvPr/>
            </p:nvSpPr>
            <p:spPr>
              <a:xfrm>
                <a:off x="8635727" y="3511072"/>
                <a:ext cx="7714" cy="66746"/>
              </a:xfrm>
              <a:custGeom>
                <a:avLst/>
                <a:gdLst>
                  <a:gd name="connsiteX0" fmla="*/ 762 w 7714"/>
                  <a:gd name="connsiteY0" fmla="*/ -25 h 66746"/>
                  <a:gd name="connsiteX1" fmla="*/ 762 w 7714"/>
                  <a:gd name="connsiteY1" fmla="*/ 33669 h 66746"/>
                  <a:gd name="connsiteX2" fmla="*/ 7715 w 7714"/>
                  <a:gd name="connsiteY2" fmla="*/ 66721 h 66746"/>
                  <a:gd name="connsiteX3" fmla="*/ 762 w 7714"/>
                  <a:gd name="connsiteY3" fmla="*/ -25 h 66746"/>
                </a:gdLst>
                <a:ahLst/>
                <a:cxnLst>
                  <a:cxn ang="0">
                    <a:pos x="connsiteX0" y="connsiteY0"/>
                  </a:cxn>
                  <a:cxn ang="0">
                    <a:pos x="connsiteX1" y="connsiteY1"/>
                  </a:cxn>
                  <a:cxn ang="0">
                    <a:pos x="connsiteX2" y="connsiteY2"/>
                  </a:cxn>
                  <a:cxn ang="0">
                    <a:pos x="connsiteX3" y="connsiteY3"/>
                  </a:cxn>
                </a:cxnLst>
                <a:rect l="l" t="t" r="r" b="b"/>
                <a:pathLst>
                  <a:path w="7714" h="66746">
                    <a:moveTo>
                      <a:pt x="762" y="-25"/>
                    </a:moveTo>
                    <a:cubicBezTo>
                      <a:pt x="-254" y="11184"/>
                      <a:pt x="-254" y="22459"/>
                      <a:pt x="762" y="33669"/>
                    </a:cubicBezTo>
                    <a:cubicBezTo>
                      <a:pt x="1586" y="44953"/>
                      <a:pt x="3917" y="56067"/>
                      <a:pt x="7715" y="66721"/>
                    </a:cubicBezTo>
                    <a:cubicBezTo>
                      <a:pt x="6570" y="44365"/>
                      <a:pt x="4249" y="22084"/>
                      <a:pt x="762" y="-25"/>
                    </a:cubicBezTo>
                    <a:close/>
                  </a:path>
                </a:pathLst>
              </a:custGeom>
              <a:solidFill>
                <a:srgbClr val="CA7E86"/>
              </a:solidFill>
              <a:ln w="10693" cap="flat">
                <a:noFill/>
                <a:prstDash val="solid"/>
                <a:miter/>
              </a:ln>
            </p:spPr>
            <p:txBody>
              <a:bodyPr rtlCol="0" anchor="ctr"/>
              <a:lstStyle/>
              <a:p>
                <a:endParaRPr lang="en-IN"/>
              </a:p>
            </p:txBody>
          </p:sp>
          <p:sp>
            <p:nvSpPr>
              <p:cNvPr id="84" name="Freeform: Shape 83">
                <a:extLst>
                  <a:ext uri="{FF2B5EF4-FFF2-40B4-BE49-F238E27FC236}">
                    <a16:creationId xmlns:a16="http://schemas.microsoft.com/office/drawing/2014/main" id="{4980125B-3B59-0805-82E8-7C86F9AF87E1}"/>
                  </a:ext>
                </a:extLst>
              </p:cNvPr>
              <p:cNvSpPr/>
              <p:nvPr/>
            </p:nvSpPr>
            <p:spPr>
              <a:xfrm>
                <a:off x="8664190" y="3515458"/>
                <a:ext cx="9095" cy="54017"/>
              </a:xfrm>
              <a:custGeom>
                <a:avLst/>
                <a:gdLst>
                  <a:gd name="connsiteX0" fmla="*/ 324 w 9095"/>
                  <a:gd name="connsiteY0" fmla="*/ -25 h 54017"/>
                  <a:gd name="connsiteX1" fmla="*/ 1394 w 9095"/>
                  <a:gd name="connsiteY1" fmla="*/ 27465 h 54017"/>
                  <a:gd name="connsiteX2" fmla="*/ 9095 w 9095"/>
                  <a:gd name="connsiteY2" fmla="*/ 53992 h 54017"/>
                  <a:gd name="connsiteX3" fmla="*/ 324 w 9095"/>
                  <a:gd name="connsiteY3" fmla="*/ -25 h 54017"/>
                </a:gdLst>
                <a:ahLst/>
                <a:cxnLst>
                  <a:cxn ang="0">
                    <a:pos x="connsiteX0" y="connsiteY0"/>
                  </a:cxn>
                  <a:cxn ang="0">
                    <a:pos x="connsiteX1" y="connsiteY1"/>
                  </a:cxn>
                  <a:cxn ang="0">
                    <a:pos x="connsiteX2" y="connsiteY2"/>
                  </a:cxn>
                  <a:cxn ang="0">
                    <a:pos x="connsiteX3" y="connsiteY3"/>
                  </a:cxn>
                </a:cxnLst>
                <a:rect l="l" t="t" r="r" b="b"/>
                <a:pathLst>
                  <a:path w="9095" h="54017">
                    <a:moveTo>
                      <a:pt x="324" y="-25"/>
                    </a:moveTo>
                    <a:cubicBezTo>
                      <a:pt x="-339" y="9152"/>
                      <a:pt x="14" y="18372"/>
                      <a:pt x="1394" y="27465"/>
                    </a:cubicBezTo>
                    <a:cubicBezTo>
                      <a:pt x="2549" y="36653"/>
                      <a:pt x="5148" y="45606"/>
                      <a:pt x="9095" y="53992"/>
                    </a:cubicBezTo>
                    <a:cubicBezTo>
                      <a:pt x="7555" y="35786"/>
                      <a:pt x="4624" y="17731"/>
                      <a:pt x="324" y="-25"/>
                    </a:cubicBezTo>
                    <a:close/>
                  </a:path>
                </a:pathLst>
              </a:custGeom>
              <a:solidFill>
                <a:srgbClr val="CA7E86"/>
              </a:solidFill>
              <a:ln w="10693" cap="flat">
                <a:noFill/>
                <a:prstDash val="solid"/>
                <a:miter/>
              </a:ln>
            </p:spPr>
            <p:txBody>
              <a:bodyPr rtlCol="0" anchor="ctr"/>
              <a:lstStyle/>
              <a:p>
                <a:endParaRPr lang="en-IN"/>
              </a:p>
            </p:txBody>
          </p:sp>
          <p:sp>
            <p:nvSpPr>
              <p:cNvPr id="85" name="Freeform: Shape 84">
                <a:extLst>
                  <a:ext uri="{FF2B5EF4-FFF2-40B4-BE49-F238E27FC236}">
                    <a16:creationId xmlns:a16="http://schemas.microsoft.com/office/drawing/2014/main" id="{00613A02-9CE7-891E-0585-65B176EA4381}"/>
                  </a:ext>
                </a:extLst>
              </p:cNvPr>
              <p:cNvSpPr/>
              <p:nvPr/>
            </p:nvSpPr>
            <p:spPr>
              <a:xfrm>
                <a:off x="8785705" y="3107886"/>
                <a:ext cx="800845" cy="642923"/>
              </a:xfrm>
              <a:custGeom>
                <a:avLst/>
                <a:gdLst>
                  <a:gd name="connsiteX0" fmla="*/ 800846 w 800845"/>
                  <a:gd name="connsiteY0" fmla="*/ 80449 h 642923"/>
                  <a:gd name="connsiteX1" fmla="*/ 429999 w 800845"/>
                  <a:gd name="connsiteY1" fmla="*/ 636665 h 642923"/>
                  <a:gd name="connsiteX2" fmla="*/ 0 w 800845"/>
                  <a:gd name="connsiteY2" fmla="*/ 617519 h 642923"/>
                  <a:gd name="connsiteX3" fmla="*/ 11552 w 800845"/>
                  <a:gd name="connsiteY3" fmla="*/ 455467 h 642923"/>
                  <a:gd name="connsiteX4" fmla="*/ 327954 w 800845"/>
                  <a:gd name="connsiteY4" fmla="*/ 448300 h 642923"/>
                  <a:gd name="connsiteX5" fmla="*/ 492145 w 800845"/>
                  <a:gd name="connsiteY5" fmla="*/ 38946 h 642923"/>
                  <a:gd name="connsiteX6" fmla="*/ 800846 w 800845"/>
                  <a:gd name="connsiteY6" fmla="*/ 80449 h 64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0845" h="642923">
                    <a:moveTo>
                      <a:pt x="800846" y="80449"/>
                    </a:moveTo>
                    <a:cubicBezTo>
                      <a:pt x="800846" y="80449"/>
                      <a:pt x="477919" y="615272"/>
                      <a:pt x="429999" y="636665"/>
                    </a:cubicBezTo>
                    <a:cubicBezTo>
                      <a:pt x="382078" y="658058"/>
                      <a:pt x="0" y="617519"/>
                      <a:pt x="0" y="617519"/>
                    </a:cubicBezTo>
                    <a:lnTo>
                      <a:pt x="11552" y="455467"/>
                    </a:lnTo>
                    <a:lnTo>
                      <a:pt x="327954" y="448300"/>
                    </a:lnTo>
                    <a:lnTo>
                      <a:pt x="492145" y="38946"/>
                    </a:lnTo>
                    <a:cubicBezTo>
                      <a:pt x="492145" y="38946"/>
                      <a:pt x="653662" y="-71976"/>
                      <a:pt x="800846" y="80449"/>
                    </a:cubicBezTo>
                    <a:close/>
                  </a:path>
                </a:pathLst>
              </a:custGeom>
              <a:solidFill>
                <a:schemeClr val="accent1">
                  <a:lumMod val="75000"/>
                </a:schemeClr>
              </a:solidFill>
              <a:ln w="10693" cap="flat">
                <a:noFill/>
                <a:prstDash val="solid"/>
                <a:miter/>
              </a:ln>
            </p:spPr>
            <p:txBody>
              <a:bodyPr rtlCol="0" anchor="ctr"/>
              <a:lstStyle/>
              <a:p>
                <a:endParaRPr lang="en-IN"/>
              </a:p>
            </p:txBody>
          </p:sp>
          <p:sp>
            <p:nvSpPr>
              <p:cNvPr id="86" name="Freeform: Shape 85">
                <a:extLst>
                  <a:ext uri="{FF2B5EF4-FFF2-40B4-BE49-F238E27FC236}">
                    <a16:creationId xmlns:a16="http://schemas.microsoft.com/office/drawing/2014/main" id="{0379CEB0-E27B-BD64-000C-7F9427FCBF7D}"/>
                  </a:ext>
                </a:extLst>
              </p:cNvPr>
              <p:cNvSpPr/>
              <p:nvPr/>
            </p:nvSpPr>
            <p:spPr>
              <a:xfrm>
                <a:off x="9111413" y="3475025"/>
                <a:ext cx="111885" cy="222807"/>
              </a:xfrm>
              <a:custGeom>
                <a:avLst/>
                <a:gdLst>
                  <a:gd name="connsiteX0" fmla="*/ 0 w 111885"/>
                  <a:gd name="connsiteY0" fmla="*/ 83193 h 222807"/>
                  <a:gd name="connsiteX1" fmla="*/ 37651 w 111885"/>
                  <a:gd name="connsiteY1" fmla="*/ -25 h 222807"/>
                  <a:gd name="connsiteX2" fmla="*/ 48348 w 111885"/>
                  <a:gd name="connsiteY2" fmla="*/ 60303 h 222807"/>
                  <a:gd name="connsiteX3" fmla="*/ 111885 w 111885"/>
                  <a:gd name="connsiteY3" fmla="*/ 222782 h 222807"/>
                  <a:gd name="connsiteX4" fmla="*/ 0 w 111885"/>
                  <a:gd name="connsiteY4" fmla="*/ 83193 h 222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5" h="222807">
                    <a:moveTo>
                      <a:pt x="0" y="83193"/>
                    </a:moveTo>
                    <a:lnTo>
                      <a:pt x="37651" y="-25"/>
                    </a:lnTo>
                    <a:cubicBezTo>
                      <a:pt x="26955" y="42760"/>
                      <a:pt x="27490" y="52387"/>
                      <a:pt x="48348" y="60303"/>
                    </a:cubicBezTo>
                    <a:cubicBezTo>
                      <a:pt x="108997" y="83942"/>
                      <a:pt x="110174" y="158817"/>
                      <a:pt x="111885" y="222782"/>
                    </a:cubicBezTo>
                    <a:cubicBezTo>
                      <a:pt x="81186" y="120952"/>
                      <a:pt x="45460" y="78380"/>
                      <a:pt x="0" y="83193"/>
                    </a:cubicBezTo>
                    <a:close/>
                  </a:path>
                </a:pathLst>
              </a:custGeom>
              <a:solidFill>
                <a:srgbClr val="D0D1D3">
                  <a:alpha val="40000"/>
                </a:srgbClr>
              </a:solidFill>
              <a:ln w="10693" cap="flat">
                <a:noFill/>
                <a:prstDash val="solid"/>
                <a:miter/>
              </a:ln>
            </p:spPr>
            <p:txBody>
              <a:bodyPr rtlCol="0" anchor="ctr"/>
              <a:lstStyle/>
              <a:p>
                <a:endParaRPr lang="en-IN"/>
              </a:p>
            </p:txBody>
          </p:sp>
          <p:sp>
            <p:nvSpPr>
              <p:cNvPr id="87" name="Freeform: Shape 86">
                <a:extLst>
                  <a:ext uri="{FF2B5EF4-FFF2-40B4-BE49-F238E27FC236}">
                    <a16:creationId xmlns:a16="http://schemas.microsoft.com/office/drawing/2014/main" id="{26B5CBEE-876B-A5D7-31CC-48EAB9E5C4E2}"/>
                  </a:ext>
                </a:extLst>
              </p:cNvPr>
              <p:cNvSpPr/>
              <p:nvPr/>
            </p:nvSpPr>
            <p:spPr>
              <a:xfrm>
                <a:off x="9256137" y="2980634"/>
                <a:ext cx="743833" cy="1326362"/>
              </a:xfrm>
              <a:custGeom>
                <a:avLst/>
                <a:gdLst>
                  <a:gd name="connsiteX0" fmla="*/ 743833 w 743833"/>
                  <a:gd name="connsiteY0" fmla="*/ 1304945 h 1326362"/>
                  <a:gd name="connsiteX1" fmla="*/ 653127 w 743833"/>
                  <a:gd name="connsiteY1" fmla="*/ 1312325 h 1326362"/>
                  <a:gd name="connsiteX2" fmla="*/ 624354 w 743833"/>
                  <a:gd name="connsiteY2" fmla="*/ 1314571 h 1326362"/>
                  <a:gd name="connsiteX3" fmla="*/ 386785 w 743833"/>
                  <a:gd name="connsiteY3" fmla="*/ 1326338 h 1326362"/>
                  <a:gd name="connsiteX4" fmla="*/ 335014 w 743833"/>
                  <a:gd name="connsiteY4" fmla="*/ 1171774 h 1326362"/>
                  <a:gd name="connsiteX5" fmla="*/ 306133 w 743833"/>
                  <a:gd name="connsiteY5" fmla="*/ 1320561 h 1326362"/>
                  <a:gd name="connsiteX6" fmla="*/ 0 w 743833"/>
                  <a:gd name="connsiteY6" fmla="*/ 1317994 h 1326362"/>
                  <a:gd name="connsiteX7" fmla="*/ 5027 w 743833"/>
                  <a:gd name="connsiteY7" fmla="*/ 1212313 h 1326362"/>
                  <a:gd name="connsiteX8" fmla="*/ 38507 w 743833"/>
                  <a:gd name="connsiteY8" fmla="*/ 509876 h 1326362"/>
                  <a:gd name="connsiteX9" fmla="*/ 16259 w 743833"/>
                  <a:gd name="connsiteY9" fmla="*/ 193902 h 1326362"/>
                  <a:gd name="connsiteX10" fmla="*/ 15082 w 743833"/>
                  <a:gd name="connsiteY10" fmla="*/ 177536 h 1326362"/>
                  <a:gd name="connsiteX11" fmla="*/ 12943 w 743833"/>
                  <a:gd name="connsiteY11" fmla="*/ 146195 h 1326362"/>
                  <a:gd name="connsiteX12" fmla="*/ 334693 w 743833"/>
                  <a:gd name="connsiteY12" fmla="*/ -25 h 1326362"/>
                  <a:gd name="connsiteX13" fmla="*/ 724687 w 743833"/>
                  <a:gd name="connsiteY13" fmla="*/ 142665 h 1326362"/>
                  <a:gd name="connsiteX14" fmla="*/ 716985 w 743833"/>
                  <a:gd name="connsiteY14" fmla="*/ 217541 h 1326362"/>
                  <a:gd name="connsiteX15" fmla="*/ 670562 w 743833"/>
                  <a:gd name="connsiteY15" fmla="*/ 576194 h 1326362"/>
                  <a:gd name="connsiteX16" fmla="*/ 668209 w 743833"/>
                  <a:gd name="connsiteY16" fmla="*/ 593629 h 1326362"/>
                  <a:gd name="connsiteX17" fmla="*/ 668209 w 743833"/>
                  <a:gd name="connsiteY17" fmla="*/ 631281 h 1326362"/>
                  <a:gd name="connsiteX18" fmla="*/ 668209 w 743833"/>
                  <a:gd name="connsiteY18" fmla="*/ 631067 h 1326362"/>
                  <a:gd name="connsiteX19" fmla="*/ 670027 w 743833"/>
                  <a:gd name="connsiteY19" fmla="*/ 663156 h 1326362"/>
                  <a:gd name="connsiteX20" fmla="*/ 670027 w 743833"/>
                  <a:gd name="connsiteY20" fmla="*/ 664654 h 1326362"/>
                  <a:gd name="connsiteX21" fmla="*/ 743833 w 743833"/>
                  <a:gd name="connsiteY21" fmla="*/ 1304945 h 13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43833" h="1326362">
                    <a:moveTo>
                      <a:pt x="743833" y="1304945"/>
                    </a:moveTo>
                    <a:lnTo>
                      <a:pt x="653127" y="1312325"/>
                    </a:lnTo>
                    <a:lnTo>
                      <a:pt x="624354" y="1314571"/>
                    </a:lnTo>
                    <a:lnTo>
                      <a:pt x="386785" y="1326338"/>
                    </a:lnTo>
                    <a:lnTo>
                      <a:pt x="335014" y="1171774"/>
                    </a:lnTo>
                    <a:lnTo>
                      <a:pt x="306133" y="1320561"/>
                    </a:lnTo>
                    <a:lnTo>
                      <a:pt x="0" y="1317994"/>
                    </a:lnTo>
                    <a:lnTo>
                      <a:pt x="5027" y="1212313"/>
                    </a:lnTo>
                    <a:lnTo>
                      <a:pt x="38507" y="509876"/>
                    </a:lnTo>
                    <a:lnTo>
                      <a:pt x="16259" y="193902"/>
                    </a:lnTo>
                    <a:lnTo>
                      <a:pt x="15082" y="177536"/>
                    </a:lnTo>
                    <a:lnTo>
                      <a:pt x="12943" y="146195"/>
                    </a:lnTo>
                    <a:cubicBezTo>
                      <a:pt x="12943" y="146195"/>
                      <a:pt x="157452" y="32064"/>
                      <a:pt x="334693" y="-25"/>
                    </a:cubicBezTo>
                    <a:cubicBezTo>
                      <a:pt x="598575" y="19014"/>
                      <a:pt x="724687" y="142665"/>
                      <a:pt x="724687" y="142665"/>
                    </a:cubicBezTo>
                    <a:cubicBezTo>
                      <a:pt x="724687" y="142665"/>
                      <a:pt x="722119" y="170476"/>
                      <a:pt x="716985" y="217541"/>
                    </a:cubicBezTo>
                    <a:cubicBezTo>
                      <a:pt x="708214" y="297871"/>
                      <a:pt x="692383" y="433396"/>
                      <a:pt x="670562" y="576194"/>
                    </a:cubicBezTo>
                    <a:cubicBezTo>
                      <a:pt x="669397" y="581948"/>
                      <a:pt x="668616" y="587767"/>
                      <a:pt x="668209" y="593629"/>
                    </a:cubicBezTo>
                    <a:cubicBezTo>
                      <a:pt x="668209" y="603256"/>
                      <a:pt x="668209" y="615878"/>
                      <a:pt x="668209" y="631281"/>
                    </a:cubicBezTo>
                    <a:lnTo>
                      <a:pt x="668209" y="631067"/>
                    </a:lnTo>
                    <a:cubicBezTo>
                      <a:pt x="668209" y="640586"/>
                      <a:pt x="669172" y="651069"/>
                      <a:pt x="670027" y="663156"/>
                    </a:cubicBezTo>
                    <a:cubicBezTo>
                      <a:pt x="670027" y="663156"/>
                      <a:pt x="670027" y="663156"/>
                      <a:pt x="670027" y="664654"/>
                    </a:cubicBezTo>
                    <a:cubicBezTo>
                      <a:pt x="686714" y="916021"/>
                      <a:pt x="743833" y="1304945"/>
                      <a:pt x="743833" y="1304945"/>
                    </a:cubicBezTo>
                    <a:close/>
                  </a:path>
                </a:pathLst>
              </a:custGeom>
              <a:solidFill>
                <a:schemeClr val="accent1">
                  <a:lumMod val="75000"/>
                </a:schemeClr>
              </a:solidFill>
              <a:ln w="10693" cap="flat">
                <a:noFill/>
                <a:prstDash val="solid"/>
                <a:miter/>
              </a:ln>
            </p:spPr>
            <p:txBody>
              <a:bodyPr rtlCol="0" anchor="ctr"/>
              <a:lstStyle/>
              <a:p>
                <a:endParaRPr lang="en-IN"/>
              </a:p>
            </p:txBody>
          </p:sp>
          <p:sp>
            <p:nvSpPr>
              <p:cNvPr id="88" name="Freeform: Shape 87">
                <a:extLst>
                  <a:ext uri="{FF2B5EF4-FFF2-40B4-BE49-F238E27FC236}">
                    <a16:creationId xmlns:a16="http://schemas.microsoft.com/office/drawing/2014/main" id="{E6EA7B3A-11D9-1349-0F19-8762CFC1D066}"/>
                  </a:ext>
                </a:extLst>
              </p:cNvPr>
              <p:cNvSpPr/>
              <p:nvPr/>
            </p:nvSpPr>
            <p:spPr>
              <a:xfrm>
                <a:off x="9261164" y="3158516"/>
                <a:ext cx="60007" cy="1034777"/>
              </a:xfrm>
              <a:custGeom>
                <a:avLst/>
                <a:gdLst>
                  <a:gd name="connsiteX0" fmla="*/ 0 w 60007"/>
                  <a:gd name="connsiteY0" fmla="*/ 1034777 h 1034777"/>
                  <a:gd name="connsiteX1" fmla="*/ 33480 w 60007"/>
                  <a:gd name="connsiteY1" fmla="*/ 332340 h 1034777"/>
                  <a:gd name="connsiteX2" fmla="*/ 11231 w 60007"/>
                  <a:gd name="connsiteY2" fmla="*/ 16366 h 1034777"/>
                  <a:gd name="connsiteX3" fmla="*/ 10055 w 60007"/>
                  <a:gd name="connsiteY3" fmla="*/ 0 h 1034777"/>
                  <a:gd name="connsiteX4" fmla="*/ 54017 w 60007"/>
                  <a:gd name="connsiteY4" fmla="*/ 262064 h 1034777"/>
                  <a:gd name="connsiteX5" fmla="*/ 60007 w 60007"/>
                  <a:gd name="connsiteY5" fmla="*/ 550441 h 1034777"/>
                  <a:gd name="connsiteX6" fmla="*/ 0 w 60007"/>
                  <a:gd name="connsiteY6" fmla="*/ 1034777 h 103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07" h="1034777">
                    <a:moveTo>
                      <a:pt x="0" y="1034777"/>
                    </a:moveTo>
                    <a:lnTo>
                      <a:pt x="33480" y="332340"/>
                    </a:lnTo>
                    <a:lnTo>
                      <a:pt x="11231" y="16366"/>
                    </a:lnTo>
                    <a:lnTo>
                      <a:pt x="10055" y="0"/>
                    </a:lnTo>
                    <a:lnTo>
                      <a:pt x="54017" y="262064"/>
                    </a:lnTo>
                    <a:lnTo>
                      <a:pt x="60007" y="550441"/>
                    </a:lnTo>
                    <a:lnTo>
                      <a:pt x="0" y="1034777"/>
                    </a:lnTo>
                    <a:close/>
                  </a:path>
                </a:pathLst>
              </a:custGeom>
              <a:solidFill>
                <a:srgbClr val="D0D1D3">
                  <a:alpha val="40000"/>
                </a:srgbClr>
              </a:solidFill>
              <a:ln w="10693" cap="flat">
                <a:noFill/>
                <a:prstDash val="solid"/>
                <a:miter/>
              </a:ln>
            </p:spPr>
            <p:txBody>
              <a:bodyPr rtlCol="0" anchor="ctr"/>
              <a:lstStyle/>
              <a:p>
                <a:endParaRPr lang="en-IN"/>
              </a:p>
            </p:txBody>
          </p:sp>
          <p:sp>
            <p:nvSpPr>
              <p:cNvPr id="89" name="Freeform: Shape 88">
                <a:extLst>
                  <a:ext uri="{FF2B5EF4-FFF2-40B4-BE49-F238E27FC236}">
                    <a16:creationId xmlns:a16="http://schemas.microsoft.com/office/drawing/2014/main" id="{FE35103A-3BAE-6977-B212-4C241A451482}"/>
                  </a:ext>
                </a:extLst>
              </p:cNvPr>
              <p:cNvSpPr/>
              <p:nvPr/>
            </p:nvSpPr>
            <p:spPr>
              <a:xfrm>
                <a:off x="9927555" y="3183225"/>
                <a:ext cx="10696" cy="10696"/>
              </a:xfrm>
              <a:custGeom>
                <a:avLst/>
                <a:gdLst>
                  <a:gd name="connsiteX0" fmla="*/ 0 w 10696"/>
                  <a:gd name="connsiteY0" fmla="*/ -25 h 10696"/>
                  <a:gd name="connsiteX1" fmla="*/ 0 w 10696"/>
                  <a:gd name="connsiteY1" fmla="*/ -25 h 10696"/>
                </a:gdLst>
                <a:ahLst/>
                <a:cxnLst>
                  <a:cxn ang="0">
                    <a:pos x="connsiteX0" y="connsiteY0"/>
                  </a:cxn>
                  <a:cxn ang="0">
                    <a:pos x="connsiteX1" y="connsiteY1"/>
                  </a:cxn>
                </a:cxnLst>
                <a:rect l="l" t="t" r="r" b="b"/>
                <a:pathLst>
                  <a:path w="10696" h="10696">
                    <a:moveTo>
                      <a:pt x="0" y="-25"/>
                    </a:moveTo>
                    <a:lnTo>
                      <a:pt x="0" y="-25"/>
                    </a:lnTo>
                    <a:close/>
                  </a:path>
                </a:pathLst>
              </a:custGeom>
              <a:solidFill>
                <a:srgbClr val="D0D1D3">
                  <a:alpha val="40000"/>
                </a:srgbClr>
              </a:solidFill>
              <a:ln w="10693" cap="flat">
                <a:noFill/>
                <a:prstDash val="solid"/>
                <a:miter/>
              </a:ln>
            </p:spPr>
            <p:txBody>
              <a:bodyPr rtlCol="0" anchor="ctr"/>
              <a:lstStyle/>
              <a:p>
                <a:endParaRPr lang="en-IN"/>
              </a:p>
            </p:txBody>
          </p:sp>
          <p:sp>
            <p:nvSpPr>
              <p:cNvPr id="90" name="Freeform: Shape 89">
                <a:extLst>
                  <a:ext uri="{FF2B5EF4-FFF2-40B4-BE49-F238E27FC236}">
                    <a16:creationId xmlns:a16="http://schemas.microsoft.com/office/drawing/2014/main" id="{A745E9B1-39F8-FACD-5E33-ADB56CCDD47A}"/>
                  </a:ext>
                </a:extLst>
              </p:cNvPr>
              <p:cNvSpPr/>
              <p:nvPr/>
            </p:nvSpPr>
            <p:spPr>
              <a:xfrm>
                <a:off x="9924346" y="3610899"/>
                <a:ext cx="10696" cy="827"/>
              </a:xfrm>
              <a:custGeom>
                <a:avLst/>
                <a:gdLst>
                  <a:gd name="connsiteX0" fmla="*/ 0 w 10696"/>
                  <a:gd name="connsiteY0" fmla="*/ 802 h 827"/>
                  <a:gd name="connsiteX1" fmla="*/ 0 w 10696"/>
                  <a:gd name="connsiteY1" fmla="*/ 802 h 827"/>
                  <a:gd name="connsiteX2" fmla="*/ 0 w 10696"/>
                  <a:gd name="connsiteY2" fmla="*/ 53 h 827"/>
                  <a:gd name="connsiteX3" fmla="*/ 0 w 10696"/>
                  <a:gd name="connsiteY3" fmla="*/ 53 h 827"/>
                  <a:gd name="connsiteX4" fmla="*/ 0 w 10696"/>
                  <a:gd name="connsiteY4" fmla="*/ 802 h 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6" h="827">
                    <a:moveTo>
                      <a:pt x="0" y="802"/>
                    </a:moveTo>
                    <a:lnTo>
                      <a:pt x="0" y="802"/>
                    </a:lnTo>
                    <a:cubicBezTo>
                      <a:pt x="0" y="53"/>
                      <a:pt x="0" y="-161"/>
                      <a:pt x="0" y="53"/>
                    </a:cubicBezTo>
                    <a:lnTo>
                      <a:pt x="0" y="53"/>
                    </a:lnTo>
                    <a:cubicBezTo>
                      <a:pt x="0" y="53"/>
                      <a:pt x="0" y="802"/>
                      <a:pt x="0" y="802"/>
                    </a:cubicBezTo>
                    <a:close/>
                  </a:path>
                </a:pathLst>
              </a:custGeom>
              <a:solidFill>
                <a:srgbClr val="D0D1D3">
                  <a:alpha val="40000"/>
                </a:srgbClr>
              </a:solidFill>
              <a:ln w="10693" cap="flat">
                <a:noFill/>
                <a:prstDash val="solid"/>
                <a:miter/>
              </a:ln>
            </p:spPr>
            <p:txBody>
              <a:bodyPr rtlCol="0" anchor="ctr"/>
              <a:lstStyle/>
              <a:p>
                <a:endParaRPr lang="en-IN"/>
              </a:p>
            </p:txBody>
          </p:sp>
          <p:sp>
            <p:nvSpPr>
              <p:cNvPr id="91" name="Freeform: Shape 90">
                <a:extLst>
                  <a:ext uri="{FF2B5EF4-FFF2-40B4-BE49-F238E27FC236}">
                    <a16:creationId xmlns:a16="http://schemas.microsoft.com/office/drawing/2014/main" id="{951EF91C-2A86-8DE0-C1C9-4B9DB43E097F}"/>
                  </a:ext>
                </a:extLst>
              </p:cNvPr>
              <p:cNvSpPr/>
              <p:nvPr/>
            </p:nvSpPr>
            <p:spPr>
              <a:xfrm>
                <a:off x="10254546" y="2966301"/>
                <a:ext cx="111350" cy="142690"/>
              </a:xfrm>
              <a:custGeom>
                <a:avLst/>
                <a:gdLst>
                  <a:gd name="connsiteX0" fmla="*/ 749 w 111350"/>
                  <a:gd name="connsiteY0" fmla="*/ 139777 h 142690"/>
                  <a:gd name="connsiteX1" fmla="*/ 0 w 111350"/>
                  <a:gd name="connsiteY1" fmla="*/ 7676 h 142690"/>
                  <a:gd name="connsiteX2" fmla="*/ 108462 w 111350"/>
                  <a:gd name="connsiteY2" fmla="*/ -25 h 142690"/>
                  <a:gd name="connsiteX3" fmla="*/ 111351 w 111350"/>
                  <a:gd name="connsiteY3" fmla="*/ 142665 h 142690"/>
                </a:gdLst>
                <a:ahLst/>
                <a:cxnLst>
                  <a:cxn ang="0">
                    <a:pos x="connsiteX0" y="connsiteY0"/>
                  </a:cxn>
                  <a:cxn ang="0">
                    <a:pos x="connsiteX1" y="connsiteY1"/>
                  </a:cxn>
                  <a:cxn ang="0">
                    <a:pos x="connsiteX2" y="connsiteY2"/>
                  </a:cxn>
                  <a:cxn ang="0">
                    <a:pos x="connsiteX3" y="connsiteY3"/>
                  </a:cxn>
                </a:cxnLst>
                <a:rect l="l" t="t" r="r" b="b"/>
                <a:pathLst>
                  <a:path w="111350" h="142690">
                    <a:moveTo>
                      <a:pt x="749" y="139777"/>
                    </a:moveTo>
                    <a:cubicBezTo>
                      <a:pt x="1818" y="136996"/>
                      <a:pt x="0" y="7676"/>
                      <a:pt x="0" y="7676"/>
                    </a:cubicBezTo>
                    <a:lnTo>
                      <a:pt x="108462" y="-25"/>
                    </a:lnTo>
                    <a:lnTo>
                      <a:pt x="111351" y="142665"/>
                    </a:lnTo>
                    <a:close/>
                  </a:path>
                </a:pathLst>
              </a:custGeom>
              <a:solidFill>
                <a:srgbClr val="E5B7AC"/>
              </a:solidFill>
              <a:ln w="10693" cap="flat">
                <a:noFill/>
                <a:prstDash val="solid"/>
                <a:miter/>
              </a:ln>
            </p:spPr>
            <p:txBody>
              <a:bodyPr rtlCol="0" anchor="ctr"/>
              <a:lstStyle/>
              <a:p>
                <a:endParaRPr lang="en-IN"/>
              </a:p>
            </p:txBody>
          </p:sp>
          <p:sp>
            <p:nvSpPr>
              <p:cNvPr id="92" name="Freeform: Shape 91">
                <a:extLst>
                  <a:ext uri="{FF2B5EF4-FFF2-40B4-BE49-F238E27FC236}">
                    <a16:creationId xmlns:a16="http://schemas.microsoft.com/office/drawing/2014/main" id="{22B52A7E-E28F-1627-B3F0-AF6B273F7206}"/>
                  </a:ext>
                </a:extLst>
              </p:cNvPr>
              <p:cNvSpPr/>
              <p:nvPr/>
            </p:nvSpPr>
            <p:spPr>
              <a:xfrm>
                <a:off x="10225120" y="2851741"/>
                <a:ext cx="169871" cy="158942"/>
              </a:xfrm>
              <a:custGeom>
                <a:avLst/>
                <a:gdLst>
                  <a:gd name="connsiteX0" fmla="*/ 154682 w 169871"/>
                  <a:gd name="connsiteY0" fmla="*/ 132932 h 158942"/>
                  <a:gd name="connsiteX1" fmla="*/ 169871 w 169871"/>
                  <a:gd name="connsiteY1" fmla="*/ 75385 h 158942"/>
                  <a:gd name="connsiteX2" fmla="*/ 158212 w 169871"/>
                  <a:gd name="connsiteY2" fmla="*/ 32064 h 158942"/>
                  <a:gd name="connsiteX3" fmla="*/ 13275 w 169871"/>
                  <a:gd name="connsiteY3" fmla="*/ -25 h 158942"/>
                  <a:gd name="connsiteX4" fmla="*/ 225 w 169871"/>
                  <a:gd name="connsiteY4" fmla="*/ 92071 h 158942"/>
                  <a:gd name="connsiteX5" fmla="*/ 46327 w 169871"/>
                  <a:gd name="connsiteY5" fmla="*/ 157534 h 158942"/>
                  <a:gd name="connsiteX6" fmla="*/ 154682 w 169871"/>
                  <a:gd name="connsiteY6" fmla="*/ 132932 h 15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871" h="158942">
                    <a:moveTo>
                      <a:pt x="154682" y="132932"/>
                    </a:moveTo>
                    <a:cubicBezTo>
                      <a:pt x="164438" y="115304"/>
                      <a:pt x="169657" y="95526"/>
                      <a:pt x="169871" y="75385"/>
                    </a:cubicBezTo>
                    <a:cubicBezTo>
                      <a:pt x="168556" y="60367"/>
                      <a:pt x="164609" y="45713"/>
                      <a:pt x="158212" y="32064"/>
                    </a:cubicBezTo>
                    <a:lnTo>
                      <a:pt x="13275" y="-25"/>
                    </a:lnTo>
                    <a:cubicBezTo>
                      <a:pt x="13275" y="-25"/>
                      <a:pt x="-2021" y="89825"/>
                      <a:pt x="225" y="92071"/>
                    </a:cubicBezTo>
                    <a:cubicBezTo>
                      <a:pt x="2471" y="94318"/>
                      <a:pt x="46327" y="157534"/>
                      <a:pt x="46327" y="157534"/>
                    </a:cubicBezTo>
                    <a:cubicBezTo>
                      <a:pt x="46327" y="157534"/>
                      <a:pt x="115426" y="167695"/>
                      <a:pt x="154682" y="132932"/>
                    </a:cubicBezTo>
                    <a:close/>
                  </a:path>
                </a:pathLst>
              </a:custGeom>
              <a:solidFill>
                <a:srgbClr val="DCA79E"/>
              </a:solidFill>
              <a:ln w="10693" cap="flat">
                <a:noFill/>
                <a:prstDash val="solid"/>
                <a:miter/>
              </a:ln>
            </p:spPr>
            <p:txBody>
              <a:bodyPr rtlCol="0" anchor="ctr"/>
              <a:lstStyle/>
              <a:p>
                <a:endParaRPr lang="en-IN"/>
              </a:p>
            </p:txBody>
          </p:sp>
          <p:sp>
            <p:nvSpPr>
              <p:cNvPr id="93" name="Freeform: Shape 92">
                <a:extLst>
                  <a:ext uri="{FF2B5EF4-FFF2-40B4-BE49-F238E27FC236}">
                    <a16:creationId xmlns:a16="http://schemas.microsoft.com/office/drawing/2014/main" id="{80B5DF4E-CB7A-7FE3-8E4A-AFA7BD4BFA1E}"/>
                  </a:ext>
                </a:extLst>
              </p:cNvPr>
              <p:cNvSpPr/>
              <p:nvPr/>
            </p:nvSpPr>
            <p:spPr>
              <a:xfrm>
                <a:off x="10126025" y="2893779"/>
                <a:ext cx="178027" cy="117126"/>
              </a:xfrm>
              <a:custGeom>
                <a:avLst/>
                <a:gdLst>
                  <a:gd name="connsiteX0" fmla="*/ 108519 w 178027"/>
                  <a:gd name="connsiteY0" fmla="*/ -25 h 117126"/>
                  <a:gd name="connsiteX1" fmla="*/ 100497 w 178027"/>
                  <a:gd name="connsiteY1" fmla="*/ 39337 h 117126"/>
                  <a:gd name="connsiteX2" fmla="*/ 53646 w 178027"/>
                  <a:gd name="connsiteY2" fmla="*/ 17945 h 117126"/>
                  <a:gd name="connsiteX3" fmla="*/ 164 w 178027"/>
                  <a:gd name="connsiteY3" fmla="*/ 22009 h 117126"/>
                  <a:gd name="connsiteX4" fmla="*/ 163820 w 178027"/>
                  <a:gd name="connsiteY4" fmla="*/ 117101 h 117126"/>
                  <a:gd name="connsiteX5" fmla="*/ 176014 w 178027"/>
                  <a:gd name="connsiteY5" fmla="*/ 68111 h 117126"/>
                  <a:gd name="connsiteX6" fmla="*/ 108519 w 178027"/>
                  <a:gd name="connsiteY6" fmla="*/ -25 h 117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027" h="117126">
                    <a:moveTo>
                      <a:pt x="108519" y="-25"/>
                    </a:moveTo>
                    <a:lnTo>
                      <a:pt x="100497" y="39337"/>
                    </a:lnTo>
                    <a:cubicBezTo>
                      <a:pt x="100497" y="39337"/>
                      <a:pt x="66482" y="30352"/>
                      <a:pt x="53646" y="17945"/>
                    </a:cubicBezTo>
                    <a:cubicBezTo>
                      <a:pt x="33322" y="-1737"/>
                      <a:pt x="-2725" y="12703"/>
                      <a:pt x="164" y="22009"/>
                    </a:cubicBezTo>
                    <a:cubicBezTo>
                      <a:pt x="3052" y="31315"/>
                      <a:pt x="104134" y="116031"/>
                      <a:pt x="163820" y="117101"/>
                    </a:cubicBezTo>
                    <a:cubicBezTo>
                      <a:pt x="176420" y="104169"/>
                      <a:pt x="181084" y="85450"/>
                      <a:pt x="176014" y="68111"/>
                    </a:cubicBezTo>
                    <a:cubicBezTo>
                      <a:pt x="167243" y="39337"/>
                      <a:pt x="108519" y="-25"/>
                      <a:pt x="108519" y="-25"/>
                    </a:cubicBezTo>
                    <a:close/>
                  </a:path>
                </a:pathLst>
              </a:custGeom>
              <a:solidFill>
                <a:srgbClr val="DCA79E"/>
              </a:solidFill>
              <a:ln w="10693" cap="flat">
                <a:noFill/>
                <a:prstDash val="solid"/>
                <a:miter/>
              </a:ln>
            </p:spPr>
            <p:txBody>
              <a:bodyPr rtlCol="0" anchor="ctr"/>
              <a:lstStyle/>
              <a:p>
                <a:endParaRPr lang="en-IN"/>
              </a:p>
            </p:txBody>
          </p:sp>
          <p:sp>
            <p:nvSpPr>
              <p:cNvPr id="94" name="Freeform: Shape 93">
                <a:extLst>
                  <a:ext uri="{FF2B5EF4-FFF2-40B4-BE49-F238E27FC236}">
                    <a16:creationId xmlns:a16="http://schemas.microsoft.com/office/drawing/2014/main" id="{13529879-B96E-B3FC-A924-16339B7FE7F0}"/>
                  </a:ext>
                </a:extLst>
              </p:cNvPr>
              <p:cNvSpPr/>
              <p:nvPr/>
            </p:nvSpPr>
            <p:spPr>
              <a:xfrm>
                <a:off x="10125906" y="2893672"/>
                <a:ext cx="178705" cy="117233"/>
              </a:xfrm>
              <a:custGeom>
                <a:avLst/>
                <a:gdLst>
                  <a:gd name="connsiteX0" fmla="*/ 176453 w 178705"/>
                  <a:gd name="connsiteY0" fmla="*/ 68111 h 117233"/>
                  <a:gd name="connsiteX1" fmla="*/ 178165 w 178705"/>
                  <a:gd name="connsiteY1" fmla="*/ 89504 h 117233"/>
                  <a:gd name="connsiteX2" fmla="*/ 164259 w 178705"/>
                  <a:gd name="connsiteY2" fmla="*/ 117208 h 117233"/>
                  <a:gd name="connsiteX3" fmla="*/ 11727 w 178705"/>
                  <a:gd name="connsiteY3" fmla="*/ 34310 h 117233"/>
                  <a:gd name="connsiteX4" fmla="*/ 1031 w 178705"/>
                  <a:gd name="connsiteY4" fmla="*/ 23614 h 117233"/>
                  <a:gd name="connsiteX5" fmla="*/ 175 w 178705"/>
                  <a:gd name="connsiteY5" fmla="*/ 22009 h 117233"/>
                  <a:gd name="connsiteX6" fmla="*/ 53657 w 178705"/>
                  <a:gd name="connsiteY6" fmla="*/ 17945 h 117233"/>
                  <a:gd name="connsiteX7" fmla="*/ 100508 w 178705"/>
                  <a:gd name="connsiteY7" fmla="*/ 39338 h 117233"/>
                  <a:gd name="connsiteX8" fmla="*/ 108530 w 178705"/>
                  <a:gd name="connsiteY8" fmla="*/ -25 h 117233"/>
                  <a:gd name="connsiteX9" fmla="*/ 176453 w 178705"/>
                  <a:gd name="connsiteY9" fmla="*/ 68111 h 11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8705" h="117233">
                    <a:moveTo>
                      <a:pt x="176453" y="68111"/>
                    </a:moveTo>
                    <a:cubicBezTo>
                      <a:pt x="178678" y="75010"/>
                      <a:pt x="179267" y="82338"/>
                      <a:pt x="178165" y="89504"/>
                    </a:cubicBezTo>
                    <a:cubicBezTo>
                      <a:pt x="176367" y="99912"/>
                      <a:pt x="171533" y="109549"/>
                      <a:pt x="164259" y="117208"/>
                    </a:cubicBezTo>
                    <a:cubicBezTo>
                      <a:pt x="115804" y="116245"/>
                      <a:pt x="39966" y="60196"/>
                      <a:pt x="11727" y="34310"/>
                    </a:cubicBezTo>
                    <a:cubicBezTo>
                      <a:pt x="7845" y="31069"/>
                      <a:pt x="4272" y="27497"/>
                      <a:pt x="1031" y="23614"/>
                    </a:cubicBezTo>
                    <a:cubicBezTo>
                      <a:pt x="646" y="23143"/>
                      <a:pt x="357" y="22598"/>
                      <a:pt x="175" y="22009"/>
                    </a:cubicBezTo>
                    <a:cubicBezTo>
                      <a:pt x="-2820" y="12703"/>
                      <a:pt x="33334" y="-1737"/>
                      <a:pt x="53657" y="17945"/>
                    </a:cubicBezTo>
                    <a:cubicBezTo>
                      <a:pt x="66600" y="30460"/>
                      <a:pt x="100508" y="39338"/>
                      <a:pt x="100508" y="39338"/>
                    </a:cubicBezTo>
                    <a:lnTo>
                      <a:pt x="108530" y="-25"/>
                    </a:lnTo>
                    <a:cubicBezTo>
                      <a:pt x="108530" y="-25"/>
                      <a:pt x="167361" y="39445"/>
                      <a:pt x="176453" y="68111"/>
                    </a:cubicBezTo>
                    <a:close/>
                  </a:path>
                </a:pathLst>
              </a:custGeom>
              <a:solidFill>
                <a:srgbClr val="DCA79E"/>
              </a:solidFill>
              <a:ln w="10693" cap="flat">
                <a:noFill/>
                <a:prstDash val="solid"/>
                <a:miter/>
              </a:ln>
            </p:spPr>
            <p:txBody>
              <a:bodyPr rtlCol="0" anchor="ctr"/>
              <a:lstStyle/>
              <a:p>
                <a:endParaRPr lang="en-IN"/>
              </a:p>
            </p:txBody>
          </p:sp>
          <p:sp>
            <p:nvSpPr>
              <p:cNvPr id="95" name="Freeform: Shape 94">
                <a:extLst>
                  <a:ext uri="{FF2B5EF4-FFF2-40B4-BE49-F238E27FC236}">
                    <a16:creationId xmlns:a16="http://schemas.microsoft.com/office/drawing/2014/main" id="{B3D17938-57CC-5882-242B-14921388DEBE}"/>
                  </a:ext>
                </a:extLst>
              </p:cNvPr>
              <p:cNvSpPr/>
              <p:nvPr/>
            </p:nvSpPr>
            <p:spPr>
              <a:xfrm>
                <a:off x="10126937" y="2908870"/>
                <a:ext cx="178686" cy="102677"/>
              </a:xfrm>
              <a:custGeom>
                <a:avLst/>
                <a:gdLst>
                  <a:gd name="connsiteX0" fmla="*/ 177027 w 178686"/>
                  <a:gd name="connsiteY0" fmla="*/ 74948 h 102677"/>
                  <a:gd name="connsiteX1" fmla="*/ 163121 w 178686"/>
                  <a:gd name="connsiteY1" fmla="*/ 102652 h 102677"/>
                  <a:gd name="connsiteX2" fmla="*/ 10696 w 178686"/>
                  <a:gd name="connsiteY2" fmla="*/ 19754 h 102677"/>
                  <a:gd name="connsiteX3" fmla="*/ 0 w 178686"/>
                  <a:gd name="connsiteY3" fmla="*/ 9057 h 102677"/>
                  <a:gd name="connsiteX4" fmla="*/ 20217 w 178686"/>
                  <a:gd name="connsiteY4" fmla="*/ 500 h 102677"/>
                  <a:gd name="connsiteX5" fmla="*/ 51771 w 178686"/>
                  <a:gd name="connsiteY5" fmla="*/ 12373 h 102677"/>
                  <a:gd name="connsiteX6" fmla="*/ 101082 w 178686"/>
                  <a:gd name="connsiteY6" fmla="*/ 30450 h 102677"/>
                  <a:gd name="connsiteX7" fmla="*/ 177027 w 178686"/>
                  <a:gd name="connsiteY7" fmla="*/ 74948 h 102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686" h="102677">
                    <a:moveTo>
                      <a:pt x="177027" y="74948"/>
                    </a:moveTo>
                    <a:cubicBezTo>
                      <a:pt x="184728" y="99336"/>
                      <a:pt x="163121" y="102652"/>
                      <a:pt x="163121" y="102652"/>
                    </a:cubicBezTo>
                    <a:cubicBezTo>
                      <a:pt x="114773" y="101689"/>
                      <a:pt x="38935" y="45746"/>
                      <a:pt x="10696" y="19754"/>
                    </a:cubicBezTo>
                    <a:cubicBezTo>
                      <a:pt x="6824" y="16502"/>
                      <a:pt x="3252" y="12930"/>
                      <a:pt x="0" y="9057"/>
                    </a:cubicBezTo>
                    <a:cubicBezTo>
                      <a:pt x="6119" y="4918"/>
                      <a:pt x="12985" y="2008"/>
                      <a:pt x="20217" y="500"/>
                    </a:cubicBezTo>
                    <a:cubicBezTo>
                      <a:pt x="35512" y="-3030"/>
                      <a:pt x="51771" y="12373"/>
                      <a:pt x="51771" y="12373"/>
                    </a:cubicBezTo>
                    <a:cubicBezTo>
                      <a:pt x="66875" y="21562"/>
                      <a:pt x="83625" y="27701"/>
                      <a:pt x="101082" y="30450"/>
                    </a:cubicBezTo>
                    <a:cubicBezTo>
                      <a:pt x="131567" y="33820"/>
                      <a:pt x="159185" y="49993"/>
                      <a:pt x="177027" y="74948"/>
                    </a:cubicBezTo>
                    <a:close/>
                  </a:path>
                </a:pathLst>
              </a:custGeom>
              <a:solidFill>
                <a:srgbClr val="E5B7AC"/>
              </a:solidFill>
              <a:ln w="10693" cap="flat">
                <a:noFill/>
                <a:prstDash val="solid"/>
                <a:miter/>
              </a:ln>
            </p:spPr>
            <p:txBody>
              <a:bodyPr rtlCol="0" anchor="ctr"/>
              <a:lstStyle/>
              <a:p>
                <a:endParaRPr lang="en-IN"/>
              </a:p>
            </p:txBody>
          </p:sp>
          <p:sp>
            <p:nvSpPr>
              <p:cNvPr id="96" name="Freeform: Shape 95">
                <a:extLst>
                  <a:ext uri="{FF2B5EF4-FFF2-40B4-BE49-F238E27FC236}">
                    <a16:creationId xmlns:a16="http://schemas.microsoft.com/office/drawing/2014/main" id="{42475967-C906-9EA7-E7C2-1CDB8D72030C}"/>
                  </a:ext>
                </a:extLst>
              </p:cNvPr>
              <p:cNvSpPr/>
              <p:nvPr/>
            </p:nvSpPr>
            <p:spPr>
              <a:xfrm>
                <a:off x="10272730" y="2832345"/>
                <a:ext cx="116864" cy="122149"/>
              </a:xfrm>
              <a:custGeom>
                <a:avLst/>
                <a:gdLst>
                  <a:gd name="connsiteX0" fmla="*/ 0 w 116864"/>
                  <a:gd name="connsiteY0" fmla="*/ 1294 h 122149"/>
                  <a:gd name="connsiteX1" fmla="*/ 44604 w 116864"/>
                  <a:gd name="connsiteY1" fmla="*/ 7926 h 122149"/>
                  <a:gd name="connsiteX2" fmla="*/ 87390 w 116864"/>
                  <a:gd name="connsiteY2" fmla="*/ 21938 h 122149"/>
                  <a:gd name="connsiteX3" fmla="*/ 112955 w 116864"/>
                  <a:gd name="connsiteY3" fmla="*/ 39909 h 122149"/>
                  <a:gd name="connsiteX4" fmla="*/ 106858 w 116864"/>
                  <a:gd name="connsiteY4" fmla="*/ 92214 h 122149"/>
                  <a:gd name="connsiteX5" fmla="*/ 106858 w 116864"/>
                  <a:gd name="connsiteY5" fmla="*/ 92214 h 122149"/>
                  <a:gd name="connsiteX6" fmla="*/ 106858 w 116864"/>
                  <a:gd name="connsiteY6" fmla="*/ 93391 h 122149"/>
                  <a:gd name="connsiteX7" fmla="*/ 104611 w 116864"/>
                  <a:gd name="connsiteY7" fmla="*/ 97456 h 122149"/>
                  <a:gd name="connsiteX8" fmla="*/ 86641 w 116864"/>
                  <a:gd name="connsiteY8" fmla="*/ 116816 h 122149"/>
                  <a:gd name="connsiteX9" fmla="*/ 73271 w 116864"/>
                  <a:gd name="connsiteY9" fmla="*/ 104301 h 122149"/>
                  <a:gd name="connsiteX10" fmla="*/ 55729 w 116864"/>
                  <a:gd name="connsiteY10" fmla="*/ 121844 h 122149"/>
                  <a:gd name="connsiteX11" fmla="*/ 35833 w 116864"/>
                  <a:gd name="connsiteY11" fmla="*/ 105799 h 122149"/>
                  <a:gd name="connsiteX12" fmla="*/ 21928 w 116864"/>
                  <a:gd name="connsiteY12" fmla="*/ 119704 h 122149"/>
                  <a:gd name="connsiteX13" fmla="*/ 4065 w 116864"/>
                  <a:gd name="connsiteY13" fmla="*/ 101734 h 12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864" h="122149">
                    <a:moveTo>
                      <a:pt x="0" y="1294"/>
                    </a:moveTo>
                    <a:cubicBezTo>
                      <a:pt x="15189" y="-1786"/>
                      <a:pt x="30967" y="567"/>
                      <a:pt x="44604" y="7926"/>
                    </a:cubicBezTo>
                    <a:cubicBezTo>
                      <a:pt x="60104" y="7167"/>
                      <a:pt x="75346" y="12162"/>
                      <a:pt x="87390" y="21938"/>
                    </a:cubicBezTo>
                    <a:cubicBezTo>
                      <a:pt x="97413" y="25436"/>
                      <a:pt x="106270" y="31662"/>
                      <a:pt x="112955" y="39909"/>
                    </a:cubicBezTo>
                    <a:cubicBezTo>
                      <a:pt x="121298" y="55311"/>
                      <a:pt x="114880" y="73495"/>
                      <a:pt x="106858" y="92214"/>
                    </a:cubicBezTo>
                    <a:lnTo>
                      <a:pt x="106858" y="92214"/>
                    </a:lnTo>
                    <a:lnTo>
                      <a:pt x="106858" y="93391"/>
                    </a:lnTo>
                    <a:cubicBezTo>
                      <a:pt x="106173" y="94781"/>
                      <a:pt x="105425" y="96140"/>
                      <a:pt x="104611" y="97456"/>
                    </a:cubicBezTo>
                    <a:cubicBezTo>
                      <a:pt x="100975" y="104087"/>
                      <a:pt x="93915" y="114891"/>
                      <a:pt x="86641" y="116816"/>
                    </a:cubicBezTo>
                    <a:cubicBezTo>
                      <a:pt x="75945" y="119597"/>
                      <a:pt x="73592" y="104301"/>
                      <a:pt x="73271" y="104301"/>
                    </a:cubicBezTo>
                    <a:cubicBezTo>
                      <a:pt x="72950" y="104301"/>
                      <a:pt x="65462" y="119063"/>
                      <a:pt x="55729" y="121844"/>
                    </a:cubicBezTo>
                    <a:cubicBezTo>
                      <a:pt x="45995" y="124625"/>
                      <a:pt x="35833" y="105799"/>
                      <a:pt x="35833" y="105799"/>
                    </a:cubicBezTo>
                    <a:cubicBezTo>
                      <a:pt x="35833" y="105799"/>
                      <a:pt x="31555" y="117458"/>
                      <a:pt x="21928" y="119704"/>
                    </a:cubicBezTo>
                    <a:cubicBezTo>
                      <a:pt x="12301" y="121950"/>
                      <a:pt x="6097" y="102055"/>
                      <a:pt x="4065" y="101734"/>
                    </a:cubicBezTo>
                  </a:path>
                </a:pathLst>
              </a:custGeom>
              <a:solidFill>
                <a:srgbClr val="E5B7AC"/>
              </a:solidFill>
              <a:ln w="10693" cap="flat">
                <a:noFill/>
                <a:prstDash val="solid"/>
                <a:miter/>
              </a:ln>
            </p:spPr>
            <p:txBody>
              <a:bodyPr rtlCol="0" anchor="ctr"/>
              <a:lstStyle/>
              <a:p>
                <a:endParaRPr lang="en-IN"/>
              </a:p>
            </p:txBody>
          </p:sp>
          <p:sp>
            <p:nvSpPr>
              <p:cNvPr id="97" name="Freeform: Shape 96">
                <a:extLst>
                  <a:ext uri="{FF2B5EF4-FFF2-40B4-BE49-F238E27FC236}">
                    <a16:creationId xmlns:a16="http://schemas.microsoft.com/office/drawing/2014/main" id="{962D6296-845D-CD8A-0D99-BD604EBB822F}"/>
                  </a:ext>
                </a:extLst>
              </p:cNvPr>
              <p:cNvSpPr/>
              <p:nvPr/>
            </p:nvSpPr>
            <p:spPr>
              <a:xfrm>
                <a:off x="10226521" y="2722504"/>
                <a:ext cx="59951" cy="214902"/>
              </a:xfrm>
              <a:custGeom>
                <a:avLst/>
                <a:gdLst>
                  <a:gd name="connsiteX0" fmla="*/ 46209 w 59951"/>
                  <a:gd name="connsiteY0" fmla="*/ 140443 h 214902"/>
                  <a:gd name="connsiteX1" fmla="*/ 49952 w 59951"/>
                  <a:gd name="connsiteY1" fmla="*/ 139053 h 214902"/>
                  <a:gd name="connsiteX2" fmla="*/ 52627 w 59951"/>
                  <a:gd name="connsiteY2" fmla="*/ 139053 h 214902"/>
                  <a:gd name="connsiteX3" fmla="*/ 52627 w 59951"/>
                  <a:gd name="connsiteY3" fmla="*/ -1 h 214902"/>
                  <a:gd name="connsiteX4" fmla="*/ 12301 w 59951"/>
                  <a:gd name="connsiteY4" fmla="*/ 125896 h 214902"/>
                  <a:gd name="connsiteX5" fmla="*/ 0 w 59951"/>
                  <a:gd name="connsiteY5" fmla="*/ 210719 h 214902"/>
                  <a:gd name="connsiteX6" fmla="*/ 37972 w 59951"/>
                  <a:gd name="connsiteY6" fmla="*/ 205585 h 214902"/>
                  <a:gd name="connsiteX7" fmla="*/ 46209 w 59951"/>
                  <a:gd name="connsiteY7" fmla="*/ 140443 h 2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951" h="214902">
                    <a:moveTo>
                      <a:pt x="46209" y="140443"/>
                    </a:moveTo>
                    <a:cubicBezTo>
                      <a:pt x="47920" y="140443"/>
                      <a:pt x="49097" y="138946"/>
                      <a:pt x="49952" y="139053"/>
                    </a:cubicBezTo>
                    <a:lnTo>
                      <a:pt x="52627" y="139053"/>
                    </a:lnTo>
                    <a:cubicBezTo>
                      <a:pt x="58617" y="77548"/>
                      <a:pt x="65569" y="-1606"/>
                      <a:pt x="52627" y="-1"/>
                    </a:cubicBezTo>
                    <a:cubicBezTo>
                      <a:pt x="34229" y="1924"/>
                      <a:pt x="19468" y="74874"/>
                      <a:pt x="12301" y="125896"/>
                    </a:cubicBezTo>
                    <a:cubicBezTo>
                      <a:pt x="12301" y="127928"/>
                      <a:pt x="321" y="208794"/>
                      <a:pt x="0" y="210719"/>
                    </a:cubicBezTo>
                    <a:cubicBezTo>
                      <a:pt x="6418" y="212644"/>
                      <a:pt x="29843" y="221416"/>
                      <a:pt x="37972" y="205585"/>
                    </a:cubicBezTo>
                    <a:cubicBezTo>
                      <a:pt x="43749" y="194888"/>
                      <a:pt x="45888" y="165045"/>
                      <a:pt x="46209" y="140443"/>
                    </a:cubicBezTo>
                    <a:close/>
                  </a:path>
                </a:pathLst>
              </a:custGeom>
              <a:solidFill>
                <a:srgbClr val="E5B7AC"/>
              </a:solidFill>
              <a:ln w="10693" cap="flat">
                <a:noFill/>
                <a:prstDash val="solid"/>
                <a:miter/>
              </a:ln>
            </p:spPr>
            <p:txBody>
              <a:bodyPr rtlCol="0" anchor="ctr"/>
              <a:lstStyle/>
              <a:p>
                <a:endParaRPr lang="en-IN"/>
              </a:p>
            </p:txBody>
          </p:sp>
          <p:sp>
            <p:nvSpPr>
              <p:cNvPr id="98" name="Freeform: Shape 97">
                <a:extLst>
                  <a:ext uri="{FF2B5EF4-FFF2-40B4-BE49-F238E27FC236}">
                    <a16:creationId xmlns:a16="http://schemas.microsoft.com/office/drawing/2014/main" id="{BE5AF4C1-1B87-9CFC-422B-9F368F46F0FF}"/>
                  </a:ext>
                </a:extLst>
              </p:cNvPr>
              <p:cNvSpPr/>
              <p:nvPr/>
            </p:nvSpPr>
            <p:spPr>
              <a:xfrm>
                <a:off x="10345038" y="2893030"/>
                <a:ext cx="8771" cy="43641"/>
              </a:xfrm>
              <a:custGeom>
                <a:avLst/>
                <a:gdLst>
                  <a:gd name="connsiteX0" fmla="*/ 0 w 8771"/>
                  <a:gd name="connsiteY0" fmla="*/ 43616 h 43641"/>
                  <a:gd name="connsiteX1" fmla="*/ 8771 w 8771"/>
                  <a:gd name="connsiteY1" fmla="*/ -25 h 43641"/>
                  <a:gd name="connsiteX2" fmla="*/ 0 w 8771"/>
                  <a:gd name="connsiteY2" fmla="*/ 43616 h 43641"/>
                </a:gdLst>
                <a:ahLst/>
                <a:cxnLst>
                  <a:cxn ang="0">
                    <a:pos x="connsiteX0" y="connsiteY0"/>
                  </a:cxn>
                  <a:cxn ang="0">
                    <a:pos x="connsiteX1" y="connsiteY1"/>
                  </a:cxn>
                  <a:cxn ang="0">
                    <a:pos x="connsiteX2" y="connsiteY2"/>
                  </a:cxn>
                </a:cxnLst>
                <a:rect l="l" t="t" r="r" b="b"/>
                <a:pathLst>
                  <a:path w="8771" h="43641">
                    <a:moveTo>
                      <a:pt x="0" y="43616"/>
                    </a:moveTo>
                    <a:cubicBezTo>
                      <a:pt x="1048" y="28759"/>
                      <a:pt x="3990" y="14083"/>
                      <a:pt x="8771" y="-25"/>
                    </a:cubicBezTo>
                    <a:cubicBezTo>
                      <a:pt x="7723" y="14832"/>
                      <a:pt x="4781" y="29507"/>
                      <a:pt x="0" y="43616"/>
                    </a:cubicBezTo>
                    <a:close/>
                  </a:path>
                </a:pathLst>
              </a:custGeom>
              <a:solidFill>
                <a:srgbClr val="CD9088"/>
              </a:solidFill>
              <a:ln w="10693" cap="flat">
                <a:noFill/>
                <a:prstDash val="solid"/>
                <a:miter/>
              </a:ln>
            </p:spPr>
            <p:txBody>
              <a:bodyPr rtlCol="0" anchor="ctr"/>
              <a:lstStyle/>
              <a:p>
                <a:endParaRPr lang="en-IN"/>
              </a:p>
            </p:txBody>
          </p:sp>
          <p:sp>
            <p:nvSpPr>
              <p:cNvPr id="99" name="Freeform: Shape 98">
                <a:extLst>
                  <a:ext uri="{FF2B5EF4-FFF2-40B4-BE49-F238E27FC236}">
                    <a16:creationId xmlns:a16="http://schemas.microsoft.com/office/drawing/2014/main" id="{18EA6BCE-A536-5343-6D61-30F499562CAE}"/>
                  </a:ext>
                </a:extLst>
              </p:cNvPr>
              <p:cNvSpPr/>
              <p:nvPr/>
            </p:nvSpPr>
            <p:spPr>
              <a:xfrm>
                <a:off x="10307601" y="2877092"/>
                <a:ext cx="8022" cy="60755"/>
              </a:xfrm>
              <a:custGeom>
                <a:avLst/>
                <a:gdLst>
                  <a:gd name="connsiteX0" fmla="*/ 0 w 8022"/>
                  <a:gd name="connsiteY0" fmla="*/ 60730 h 60755"/>
                  <a:gd name="connsiteX1" fmla="*/ 2674 w 8022"/>
                  <a:gd name="connsiteY1" fmla="*/ 30138 h 60755"/>
                  <a:gd name="connsiteX2" fmla="*/ 8022 w 8022"/>
                  <a:gd name="connsiteY2" fmla="*/ -25 h 60755"/>
                  <a:gd name="connsiteX3" fmla="*/ 0 w 8022"/>
                  <a:gd name="connsiteY3" fmla="*/ 60730 h 60755"/>
                </a:gdLst>
                <a:ahLst/>
                <a:cxnLst>
                  <a:cxn ang="0">
                    <a:pos x="connsiteX0" y="connsiteY0"/>
                  </a:cxn>
                  <a:cxn ang="0">
                    <a:pos x="connsiteX1" y="connsiteY1"/>
                  </a:cxn>
                  <a:cxn ang="0">
                    <a:pos x="connsiteX2" y="connsiteY2"/>
                  </a:cxn>
                  <a:cxn ang="0">
                    <a:pos x="connsiteX3" y="connsiteY3"/>
                  </a:cxn>
                </a:cxnLst>
                <a:rect l="l" t="t" r="r" b="b"/>
                <a:pathLst>
                  <a:path w="8022" h="60755">
                    <a:moveTo>
                      <a:pt x="0" y="60730"/>
                    </a:moveTo>
                    <a:cubicBezTo>
                      <a:pt x="0" y="50034"/>
                      <a:pt x="1497" y="40300"/>
                      <a:pt x="2674" y="30138"/>
                    </a:cubicBezTo>
                    <a:cubicBezTo>
                      <a:pt x="3851" y="19977"/>
                      <a:pt x="5562" y="9922"/>
                      <a:pt x="8022" y="-25"/>
                    </a:cubicBezTo>
                    <a:cubicBezTo>
                      <a:pt x="7284" y="20437"/>
                      <a:pt x="4599" y="40781"/>
                      <a:pt x="0" y="60730"/>
                    </a:cubicBezTo>
                    <a:close/>
                  </a:path>
                </a:pathLst>
              </a:custGeom>
              <a:solidFill>
                <a:srgbClr val="CD9088"/>
              </a:solidFill>
              <a:ln w="10693" cap="flat">
                <a:noFill/>
                <a:prstDash val="solid"/>
                <a:miter/>
              </a:ln>
            </p:spPr>
            <p:txBody>
              <a:bodyPr rtlCol="0" anchor="ctr"/>
              <a:lstStyle/>
              <a:p>
                <a:endParaRPr lang="en-IN"/>
              </a:p>
            </p:txBody>
          </p:sp>
          <p:sp>
            <p:nvSpPr>
              <p:cNvPr id="100" name="Freeform: Shape 99">
                <a:extLst>
                  <a:ext uri="{FF2B5EF4-FFF2-40B4-BE49-F238E27FC236}">
                    <a16:creationId xmlns:a16="http://schemas.microsoft.com/office/drawing/2014/main" id="{DFEE2B42-BA47-D5FA-E6B8-E9BBCCC80434}"/>
                  </a:ext>
                </a:extLst>
              </p:cNvPr>
              <p:cNvSpPr/>
              <p:nvPr/>
            </p:nvSpPr>
            <p:spPr>
              <a:xfrm>
                <a:off x="10222457" y="3008659"/>
                <a:ext cx="181024" cy="528192"/>
              </a:xfrm>
              <a:custGeom>
                <a:avLst/>
                <a:gdLst>
                  <a:gd name="connsiteX0" fmla="*/ 79154 w 181024"/>
                  <a:gd name="connsiteY0" fmla="*/ 528167 h 528192"/>
                  <a:gd name="connsiteX1" fmla="*/ 180771 w 181024"/>
                  <a:gd name="connsiteY1" fmla="*/ -25 h 528192"/>
                  <a:gd name="connsiteX2" fmla="*/ 0 w 181024"/>
                  <a:gd name="connsiteY2" fmla="*/ 18159 h 528192"/>
                  <a:gd name="connsiteX3" fmla="*/ 2995 w 181024"/>
                  <a:gd name="connsiteY3" fmla="*/ 334560 h 528192"/>
                </a:gdLst>
                <a:ahLst/>
                <a:cxnLst>
                  <a:cxn ang="0">
                    <a:pos x="connsiteX0" y="connsiteY0"/>
                  </a:cxn>
                  <a:cxn ang="0">
                    <a:pos x="connsiteX1" y="connsiteY1"/>
                  </a:cxn>
                  <a:cxn ang="0">
                    <a:pos x="connsiteX2" y="connsiteY2"/>
                  </a:cxn>
                  <a:cxn ang="0">
                    <a:pos x="connsiteX3" y="connsiteY3"/>
                  </a:cxn>
                </a:cxnLst>
                <a:rect l="l" t="t" r="r" b="b"/>
                <a:pathLst>
                  <a:path w="181024" h="528192">
                    <a:moveTo>
                      <a:pt x="79154" y="528167"/>
                    </a:moveTo>
                    <a:cubicBezTo>
                      <a:pt x="191146" y="512122"/>
                      <a:pt x="180771" y="-25"/>
                      <a:pt x="180771" y="-25"/>
                    </a:cubicBezTo>
                    <a:lnTo>
                      <a:pt x="0" y="18159"/>
                    </a:lnTo>
                    <a:lnTo>
                      <a:pt x="2995" y="334560"/>
                    </a:lnTo>
                    <a:close/>
                  </a:path>
                </a:pathLst>
              </a:custGeom>
              <a:solidFill>
                <a:schemeClr val="accent1">
                  <a:lumMod val="75000"/>
                </a:schemeClr>
              </a:solidFill>
              <a:ln w="10693" cap="flat">
                <a:noFill/>
                <a:prstDash val="solid"/>
                <a:miter/>
              </a:ln>
            </p:spPr>
            <p:txBody>
              <a:bodyPr rtlCol="0" anchor="ctr"/>
              <a:lstStyle/>
              <a:p>
                <a:endParaRPr lang="en-IN"/>
              </a:p>
            </p:txBody>
          </p:sp>
          <p:sp>
            <p:nvSpPr>
              <p:cNvPr id="101" name="Freeform: Shape 100">
                <a:extLst>
                  <a:ext uri="{FF2B5EF4-FFF2-40B4-BE49-F238E27FC236}">
                    <a16:creationId xmlns:a16="http://schemas.microsoft.com/office/drawing/2014/main" id="{49B1470E-7E41-D6BA-D926-6D98BC49099D}"/>
                  </a:ext>
                </a:extLst>
              </p:cNvPr>
              <p:cNvSpPr/>
              <p:nvPr/>
            </p:nvSpPr>
            <p:spPr>
              <a:xfrm>
                <a:off x="9839202" y="3119260"/>
                <a:ext cx="462409" cy="418940"/>
              </a:xfrm>
              <a:custGeom>
                <a:avLst/>
                <a:gdLst>
                  <a:gd name="connsiteX0" fmla="*/ 462409 w 462409"/>
                  <a:gd name="connsiteY0" fmla="*/ 417565 h 418940"/>
                  <a:gd name="connsiteX1" fmla="*/ 448183 w 462409"/>
                  <a:gd name="connsiteY1" fmla="*/ 418741 h 418940"/>
                  <a:gd name="connsiteX2" fmla="*/ 96268 w 462409"/>
                  <a:gd name="connsiteY2" fmla="*/ 309423 h 418940"/>
                  <a:gd name="connsiteX3" fmla="*/ 0 w 462409"/>
                  <a:gd name="connsiteY3" fmla="*/ 272842 h 418940"/>
                  <a:gd name="connsiteX4" fmla="*/ 77871 w 462409"/>
                  <a:gd name="connsiteY4" fmla="*/ -25 h 418940"/>
                  <a:gd name="connsiteX5" fmla="*/ 438770 w 462409"/>
                  <a:gd name="connsiteY5" fmla="*/ 197217 h 41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2409" h="418940">
                    <a:moveTo>
                      <a:pt x="462409" y="417565"/>
                    </a:moveTo>
                    <a:cubicBezTo>
                      <a:pt x="457777" y="418784"/>
                      <a:pt x="452953" y="419180"/>
                      <a:pt x="448183" y="418741"/>
                    </a:cubicBezTo>
                    <a:cubicBezTo>
                      <a:pt x="389780" y="415640"/>
                      <a:pt x="209544" y="351675"/>
                      <a:pt x="96268" y="309423"/>
                    </a:cubicBezTo>
                    <a:cubicBezTo>
                      <a:pt x="39791" y="288031"/>
                      <a:pt x="0" y="272842"/>
                      <a:pt x="0" y="272842"/>
                    </a:cubicBezTo>
                    <a:cubicBezTo>
                      <a:pt x="5990" y="61051"/>
                      <a:pt x="77871" y="-25"/>
                      <a:pt x="77871" y="-25"/>
                    </a:cubicBezTo>
                    <a:lnTo>
                      <a:pt x="438770" y="197217"/>
                    </a:lnTo>
                    <a:close/>
                  </a:path>
                </a:pathLst>
              </a:custGeom>
              <a:solidFill>
                <a:schemeClr val="accent1">
                  <a:lumMod val="75000"/>
                </a:schemeClr>
              </a:solidFill>
              <a:ln w="10693" cap="flat">
                <a:noFill/>
                <a:prstDash val="solid"/>
                <a:miter/>
              </a:ln>
            </p:spPr>
            <p:txBody>
              <a:bodyPr rtlCol="0" anchor="ctr"/>
              <a:lstStyle/>
              <a:p>
                <a:endParaRPr lang="en-IN"/>
              </a:p>
            </p:txBody>
          </p:sp>
          <p:sp>
            <p:nvSpPr>
              <p:cNvPr id="102" name="Freeform: Shape 101">
                <a:extLst>
                  <a:ext uri="{FF2B5EF4-FFF2-40B4-BE49-F238E27FC236}">
                    <a16:creationId xmlns:a16="http://schemas.microsoft.com/office/drawing/2014/main" id="{16463A0E-3814-977A-8778-345F3A11AA13}"/>
                  </a:ext>
                </a:extLst>
              </p:cNvPr>
              <p:cNvSpPr/>
              <p:nvPr/>
            </p:nvSpPr>
            <p:spPr>
              <a:xfrm>
                <a:off x="9927447" y="3345705"/>
                <a:ext cx="359936" cy="192536"/>
              </a:xfrm>
              <a:custGeom>
                <a:avLst/>
                <a:gdLst>
                  <a:gd name="connsiteX0" fmla="*/ 359937 w 359936"/>
                  <a:gd name="connsiteY0" fmla="*/ 192511 h 192536"/>
                  <a:gd name="connsiteX1" fmla="*/ 8022 w 359936"/>
                  <a:gd name="connsiteY1" fmla="*/ 83193 h 192536"/>
                  <a:gd name="connsiteX2" fmla="*/ 0 w 359936"/>
                  <a:gd name="connsiteY2" fmla="*/ -25 h 192536"/>
                </a:gdLst>
                <a:ahLst/>
                <a:cxnLst>
                  <a:cxn ang="0">
                    <a:pos x="connsiteX0" y="connsiteY0"/>
                  </a:cxn>
                  <a:cxn ang="0">
                    <a:pos x="connsiteX1" y="connsiteY1"/>
                  </a:cxn>
                  <a:cxn ang="0">
                    <a:pos x="connsiteX2" y="connsiteY2"/>
                  </a:cxn>
                </a:cxnLst>
                <a:rect l="l" t="t" r="r" b="b"/>
                <a:pathLst>
                  <a:path w="359936" h="192536">
                    <a:moveTo>
                      <a:pt x="359937" y="192511"/>
                    </a:moveTo>
                    <a:cubicBezTo>
                      <a:pt x="301534" y="189409"/>
                      <a:pt x="121298" y="125444"/>
                      <a:pt x="8022" y="83193"/>
                    </a:cubicBezTo>
                    <a:lnTo>
                      <a:pt x="0" y="-25"/>
                    </a:lnTo>
                    <a:close/>
                  </a:path>
                </a:pathLst>
              </a:custGeom>
              <a:solidFill>
                <a:srgbClr val="D0D1D3">
                  <a:alpha val="40000"/>
                </a:srgbClr>
              </a:solidFill>
              <a:ln w="10693" cap="flat">
                <a:noFill/>
                <a:prstDash val="solid"/>
                <a:miter/>
              </a:ln>
            </p:spPr>
            <p:txBody>
              <a:bodyPr rtlCol="0" anchor="ctr"/>
              <a:lstStyle/>
              <a:p>
                <a:endParaRPr lang="en-IN"/>
              </a:p>
            </p:txBody>
          </p:sp>
          <p:sp>
            <p:nvSpPr>
              <p:cNvPr id="103" name="Freeform: Shape 102">
                <a:extLst>
                  <a:ext uri="{FF2B5EF4-FFF2-40B4-BE49-F238E27FC236}">
                    <a16:creationId xmlns:a16="http://schemas.microsoft.com/office/drawing/2014/main" id="{0550620E-32D8-1632-64F8-01EC462E1351}"/>
                  </a:ext>
                </a:extLst>
              </p:cNvPr>
              <p:cNvSpPr/>
              <p:nvPr/>
            </p:nvSpPr>
            <p:spPr>
              <a:xfrm>
                <a:off x="10160203" y="3257031"/>
                <a:ext cx="85037" cy="197777"/>
              </a:xfrm>
              <a:custGeom>
                <a:avLst/>
                <a:gdLst>
                  <a:gd name="connsiteX0" fmla="*/ 85037 w 85037"/>
                  <a:gd name="connsiteY0" fmla="*/ 197752 h 197777"/>
                  <a:gd name="connsiteX1" fmla="*/ 66532 w 85037"/>
                  <a:gd name="connsiteY1" fmla="*/ 33348 h 197777"/>
                  <a:gd name="connsiteX2" fmla="*/ 0 w 85037"/>
                  <a:gd name="connsiteY2" fmla="*/ -25 h 197777"/>
                  <a:gd name="connsiteX3" fmla="*/ 32089 w 85037"/>
                  <a:gd name="connsiteY3" fmla="*/ 56987 h 197777"/>
                  <a:gd name="connsiteX4" fmla="*/ 42786 w 85037"/>
                  <a:gd name="connsiteY4" fmla="*/ 152292 h 197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37" h="197777">
                    <a:moveTo>
                      <a:pt x="85037" y="197752"/>
                    </a:moveTo>
                    <a:cubicBezTo>
                      <a:pt x="85037" y="197752"/>
                      <a:pt x="52948" y="101484"/>
                      <a:pt x="66532" y="33348"/>
                    </a:cubicBezTo>
                    <a:lnTo>
                      <a:pt x="0" y="-25"/>
                    </a:lnTo>
                    <a:cubicBezTo>
                      <a:pt x="36368" y="24149"/>
                      <a:pt x="41717" y="37305"/>
                      <a:pt x="32089" y="56987"/>
                    </a:cubicBezTo>
                    <a:cubicBezTo>
                      <a:pt x="15831" y="89825"/>
                      <a:pt x="24281" y="121914"/>
                      <a:pt x="42786" y="152292"/>
                    </a:cubicBezTo>
                    <a:close/>
                  </a:path>
                </a:pathLst>
              </a:custGeom>
              <a:solidFill>
                <a:srgbClr val="D0D1D3">
                  <a:alpha val="40000"/>
                </a:srgbClr>
              </a:solidFill>
              <a:ln w="10693" cap="flat">
                <a:noFill/>
                <a:prstDash val="solid"/>
                <a:miter/>
              </a:ln>
            </p:spPr>
            <p:txBody>
              <a:bodyPr rtlCol="0" anchor="ctr"/>
              <a:lstStyle/>
              <a:p>
                <a:endParaRPr lang="en-IN"/>
              </a:p>
            </p:txBody>
          </p:sp>
          <p:sp>
            <p:nvSpPr>
              <p:cNvPr id="104" name="Freeform: Shape 103">
                <a:extLst>
                  <a:ext uri="{FF2B5EF4-FFF2-40B4-BE49-F238E27FC236}">
                    <a16:creationId xmlns:a16="http://schemas.microsoft.com/office/drawing/2014/main" id="{870E7DBB-B107-4698-A7DE-2043A5CFDE2F}"/>
                  </a:ext>
                </a:extLst>
              </p:cNvPr>
              <p:cNvSpPr/>
              <p:nvPr/>
            </p:nvSpPr>
            <p:spPr>
              <a:xfrm>
                <a:off x="9578529" y="3265160"/>
                <a:ext cx="14975" cy="887700"/>
              </a:xfrm>
              <a:custGeom>
                <a:avLst/>
                <a:gdLst>
                  <a:gd name="connsiteX0" fmla="*/ 0 w 14975"/>
                  <a:gd name="connsiteY0" fmla="*/ 221952 h 887700"/>
                  <a:gd name="connsiteX1" fmla="*/ 1176 w 14975"/>
                  <a:gd name="connsiteY1" fmla="*/ 443904 h 887700"/>
                  <a:gd name="connsiteX2" fmla="*/ 5241 w 14975"/>
                  <a:gd name="connsiteY2" fmla="*/ 665749 h 887700"/>
                  <a:gd name="connsiteX3" fmla="*/ 8343 w 14975"/>
                  <a:gd name="connsiteY3" fmla="*/ 776778 h 887700"/>
                  <a:gd name="connsiteX4" fmla="*/ 12729 w 14975"/>
                  <a:gd name="connsiteY4" fmla="*/ 887701 h 887700"/>
                  <a:gd name="connsiteX5" fmla="*/ 14440 w 14975"/>
                  <a:gd name="connsiteY5" fmla="*/ 776671 h 887700"/>
                  <a:gd name="connsiteX6" fmla="*/ 14975 w 14975"/>
                  <a:gd name="connsiteY6" fmla="*/ 665749 h 887700"/>
                  <a:gd name="connsiteX7" fmla="*/ 13798 w 14975"/>
                  <a:gd name="connsiteY7" fmla="*/ 443797 h 887700"/>
                  <a:gd name="connsiteX8" fmla="*/ 9734 w 14975"/>
                  <a:gd name="connsiteY8" fmla="*/ 221845 h 887700"/>
                  <a:gd name="connsiteX9" fmla="*/ 6739 w 14975"/>
                  <a:gd name="connsiteY9" fmla="*/ 110922 h 887700"/>
                  <a:gd name="connsiteX10" fmla="*/ 2353 w 14975"/>
                  <a:gd name="connsiteY10" fmla="*/ 0 h 887700"/>
                  <a:gd name="connsiteX11" fmla="*/ 535 w 14975"/>
                  <a:gd name="connsiteY11" fmla="*/ 110922 h 88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975" h="887700">
                    <a:moveTo>
                      <a:pt x="0" y="221952"/>
                    </a:moveTo>
                    <a:lnTo>
                      <a:pt x="1176" y="443904"/>
                    </a:lnTo>
                    <a:lnTo>
                      <a:pt x="5241" y="665749"/>
                    </a:lnTo>
                    <a:lnTo>
                      <a:pt x="8343" y="776778"/>
                    </a:lnTo>
                    <a:lnTo>
                      <a:pt x="12729" y="887701"/>
                    </a:lnTo>
                    <a:lnTo>
                      <a:pt x="14440" y="776671"/>
                    </a:lnTo>
                    <a:lnTo>
                      <a:pt x="14975" y="665749"/>
                    </a:lnTo>
                    <a:lnTo>
                      <a:pt x="13798" y="443797"/>
                    </a:lnTo>
                    <a:lnTo>
                      <a:pt x="9734" y="221845"/>
                    </a:lnTo>
                    <a:lnTo>
                      <a:pt x="6739" y="110922"/>
                    </a:lnTo>
                    <a:lnTo>
                      <a:pt x="2353" y="0"/>
                    </a:lnTo>
                    <a:lnTo>
                      <a:pt x="535" y="110922"/>
                    </a:lnTo>
                  </a:path>
                </a:pathLst>
              </a:custGeom>
              <a:solidFill>
                <a:schemeClr val="accent1">
                  <a:lumMod val="50000"/>
                </a:schemeClr>
              </a:solidFill>
              <a:ln w="10693" cap="flat">
                <a:noFill/>
                <a:prstDash val="solid"/>
                <a:miter/>
              </a:ln>
            </p:spPr>
            <p:txBody>
              <a:bodyPr rtlCol="0" anchor="ctr"/>
              <a:lstStyle/>
              <a:p>
                <a:endParaRPr lang="en-IN"/>
              </a:p>
            </p:txBody>
          </p:sp>
          <p:sp>
            <p:nvSpPr>
              <p:cNvPr id="105" name="Freeform: Shape 104">
                <a:extLst>
                  <a:ext uri="{FF2B5EF4-FFF2-40B4-BE49-F238E27FC236}">
                    <a16:creationId xmlns:a16="http://schemas.microsoft.com/office/drawing/2014/main" id="{C0AFB6A9-7002-E1C4-A09C-07C66B369E36}"/>
                  </a:ext>
                </a:extLst>
              </p:cNvPr>
              <p:cNvSpPr/>
              <p:nvPr/>
            </p:nvSpPr>
            <p:spPr>
              <a:xfrm>
                <a:off x="9501378" y="2809490"/>
                <a:ext cx="242090" cy="533326"/>
              </a:xfrm>
              <a:custGeom>
                <a:avLst/>
                <a:gdLst>
                  <a:gd name="connsiteX0" fmla="*/ 242091 w 242090"/>
                  <a:gd name="connsiteY0" fmla="*/ 187698 h 533326"/>
                  <a:gd name="connsiteX1" fmla="*/ 231394 w 242090"/>
                  <a:gd name="connsiteY1" fmla="*/ 236901 h 533326"/>
                  <a:gd name="connsiteX2" fmla="*/ 220162 w 242090"/>
                  <a:gd name="connsiteY2" fmla="*/ 267386 h 533326"/>
                  <a:gd name="connsiteX3" fmla="*/ 83782 w 242090"/>
                  <a:gd name="connsiteY3" fmla="*/ 533301 h 533326"/>
                  <a:gd name="connsiteX4" fmla="*/ 1419 w 242090"/>
                  <a:gd name="connsiteY4" fmla="*/ 273162 h 533326"/>
                  <a:gd name="connsiteX5" fmla="*/ 3024 w 242090"/>
                  <a:gd name="connsiteY5" fmla="*/ 236794 h 533326"/>
                  <a:gd name="connsiteX6" fmla="*/ 136 w 242090"/>
                  <a:gd name="connsiteY6" fmla="*/ 184061 h 533326"/>
                  <a:gd name="connsiteX7" fmla="*/ 136 w 242090"/>
                  <a:gd name="connsiteY7" fmla="*/ 99238 h 533326"/>
                  <a:gd name="connsiteX8" fmla="*/ 99185 w 242090"/>
                  <a:gd name="connsiteY8" fmla="*/ 114962 h 533326"/>
                  <a:gd name="connsiteX9" fmla="*/ 220269 w 242090"/>
                  <a:gd name="connsiteY9" fmla="*/ -25 h 533326"/>
                  <a:gd name="connsiteX10" fmla="*/ 218558 w 242090"/>
                  <a:gd name="connsiteY10" fmla="*/ 22009 h 533326"/>
                  <a:gd name="connsiteX11" fmla="*/ 218558 w 242090"/>
                  <a:gd name="connsiteY11" fmla="*/ 95066 h 533326"/>
                  <a:gd name="connsiteX12" fmla="*/ 226366 w 242090"/>
                  <a:gd name="connsiteY12" fmla="*/ 137852 h 533326"/>
                  <a:gd name="connsiteX13" fmla="*/ 242091 w 242090"/>
                  <a:gd name="connsiteY13" fmla="*/ 187698 h 53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90" h="533326">
                    <a:moveTo>
                      <a:pt x="242091" y="187698"/>
                    </a:moveTo>
                    <a:lnTo>
                      <a:pt x="231394" y="236901"/>
                    </a:lnTo>
                    <a:cubicBezTo>
                      <a:pt x="231394" y="236901"/>
                      <a:pt x="227329" y="248454"/>
                      <a:pt x="220162" y="267386"/>
                    </a:cubicBezTo>
                    <a:cubicBezTo>
                      <a:pt x="196416" y="329319"/>
                      <a:pt x="139190" y="469764"/>
                      <a:pt x="83782" y="533301"/>
                    </a:cubicBezTo>
                    <a:cubicBezTo>
                      <a:pt x="26877" y="414035"/>
                      <a:pt x="7837" y="321618"/>
                      <a:pt x="1419" y="273162"/>
                    </a:cubicBezTo>
                    <a:cubicBezTo>
                      <a:pt x="-912" y="261086"/>
                      <a:pt x="-367" y="248625"/>
                      <a:pt x="3024" y="236794"/>
                    </a:cubicBezTo>
                    <a:cubicBezTo>
                      <a:pt x="3024" y="236794"/>
                      <a:pt x="136" y="194543"/>
                      <a:pt x="136" y="184061"/>
                    </a:cubicBezTo>
                    <a:cubicBezTo>
                      <a:pt x="136" y="173578"/>
                      <a:pt x="136" y="99238"/>
                      <a:pt x="136" y="99238"/>
                    </a:cubicBezTo>
                    <a:lnTo>
                      <a:pt x="99185" y="114962"/>
                    </a:lnTo>
                    <a:lnTo>
                      <a:pt x="220269" y="-25"/>
                    </a:lnTo>
                    <a:cubicBezTo>
                      <a:pt x="220269" y="-25"/>
                      <a:pt x="219307" y="8746"/>
                      <a:pt x="218558" y="22009"/>
                    </a:cubicBezTo>
                    <a:cubicBezTo>
                      <a:pt x="216750" y="46333"/>
                      <a:pt x="216750" y="70742"/>
                      <a:pt x="218558" y="95066"/>
                    </a:cubicBezTo>
                    <a:cubicBezTo>
                      <a:pt x="220056" y="109506"/>
                      <a:pt x="222665" y="123808"/>
                      <a:pt x="226366" y="137852"/>
                    </a:cubicBezTo>
                    <a:cubicBezTo>
                      <a:pt x="230688" y="154742"/>
                      <a:pt x="235940" y="171385"/>
                      <a:pt x="242091" y="187698"/>
                    </a:cubicBezTo>
                    <a:close/>
                  </a:path>
                </a:pathLst>
              </a:custGeom>
              <a:solidFill>
                <a:srgbClr val="E5B7AC"/>
              </a:solidFill>
              <a:ln w="10693" cap="flat">
                <a:noFill/>
                <a:prstDash val="solid"/>
                <a:miter/>
              </a:ln>
            </p:spPr>
            <p:txBody>
              <a:bodyPr rtlCol="0" anchor="ctr"/>
              <a:lstStyle/>
              <a:p>
                <a:endParaRPr lang="en-IN"/>
              </a:p>
            </p:txBody>
          </p:sp>
          <p:sp>
            <p:nvSpPr>
              <p:cNvPr id="106" name="Freeform: Shape 105">
                <a:extLst>
                  <a:ext uri="{FF2B5EF4-FFF2-40B4-BE49-F238E27FC236}">
                    <a16:creationId xmlns:a16="http://schemas.microsoft.com/office/drawing/2014/main" id="{59D8F557-1905-01F1-9402-60B297DC1CCC}"/>
                  </a:ext>
                </a:extLst>
              </p:cNvPr>
              <p:cNvSpPr/>
              <p:nvPr/>
            </p:nvSpPr>
            <p:spPr>
              <a:xfrm>
                <a:off x="9500872" y="2831525"/>
                <a:ext cx="227299" cy="217446"/>
              </a:xfrm>
              <a:custGeom>
                <a:avLst/>
                <a:gdLst>
                  <a:gd name="connsiteX0" fmla="*/ 227300 w 227299"/>
                  <a:gd name="connsiteY0" fmla="*/ 116138 h 217446"/>
                  <a:gd name="connsiteX1" fmla="*/ 0 w 227299"/>
                  <a:gd name="connsiteY1" fmla="*/ 180317 h 217446"/>
                  <a:gd name="connsiteX2" fmla="*/ 0 w 227299"/>
                  <a:gd name="connsiteY2" fmla="*/ 102019 h 217446"/>
                  <a:gd name="connsiteX3" fmla="*/ 99050 w 227299"/>
                  <a:gd name="connsiteY3" fmla="*/ 117636 h 217446"/>
                  <a:gd name="connsiteX4" fmla="*/ 219064 w 227299"/>
                  <a:gd name="connsiteY4" fmla="*/ -25 h 217446"/>
                  <a:gd name="connsiteX5" fmla="*/ 219064 w 227299"/>
                  <a:gd name="connsiteY5" fmla="*/ 73031 h 217446"/>
                  <a:gd name="connsiteX6" fmla="*/ 227300 w 227299"/>
                  <a:gd name="connsiteY6" fmla="*/ 116138 h 217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299" h="217446">
                    <a:moveTo>
                      <a:pt x="227300" y="116138"/>
                    </a:moveTo>
                    <a:cubicBezTo>
                      <a:pt x="150179" y="272949"/>
                      <a:pt x="37545" y="208021"/>
                      <a:pt x="0" y="180317"/>
                    </a:cubicBezTo>
                    <a:lnTo>
                      <a:pt x="0" y="102019"/>
                    </a:lnTo>
                    <a:lnTo>
                      <a:pt x="99050" y="117636"/>
                    </a:lnTo>
                    <a:lnTo>
                      <a:pt x="219064" y="-25"/>
                    </a:lnTo>
                    <a:cubicBezTo>
                      <a:pt x="217256" y="24298"/>
                      <a:pt x="217256" y="48708"/>
                      <a:pt x="219064" y="73031"/>
                    </a:cubicBezTo>
                    <a:cubicBezTo>
                      <a:pt x="220690" y="87589"/>
                      <a:pt x="223439" y="102008"/>
                      <a:pt x="227300" y="116138"/>
                    </a:cubicBezTo>
                    <a:close/>
                  </a:path>
                </a:pathLst>
              </a:custGeom>
              <a:solidFill>
                <a:srgbClr val="CA7E86">
                  <a:alpha val="50000"/>
                </a:srgbClr>
              </a:solidFill>
              <a:ln w="10693" cap="flat">
                <a:noFill/>
                <a:prstDash val="solid"/>
                <a:miter/>
              </a:ln>
            </p:spPr>
            <p:txBody>
              <a:bodyPr rtlCol="0" anchor="ctr"/>
              <a:lstStyle/>
              <a:p>
                <a:endParaRPr lang="en-IN"/>
              </a:p>
            </p:txBody>
          </p:sp>
          <p:sp>
            <p:nvSpPr>
              <p:cNvPr id="107" name="Freeform: Shape 106">
                <a:extLst>
                  <a:ext uri="{FF2B5EF4-FFF2-40B4-BE49-F238E27FC236}">
                    <a16:creationId xmlns:a16="http://schemas.microsoft.com/office/drawing/2014/main" id="{6D645C2C-926E-D0B3-E13F-ABEBBA083AE4}"/>
                  </a:ext>
                </a:extLst>
              </p:cNvPr>
              <p:cNvSpPr/>
              <p:nvPr/>
            </p:nvSpPr>
            <p:spPr>
              <a:xfrm>
                <a:off x="9500765" y="2984913"/>
                <a:ext cx="237248" cy="566057"/>
              </a:xfrm>
              <a:custGeom>
                <a:avLst/>
                <a:gdLst>
                  <a:gd name="connsiteX0" fmla="*/ 237248 w 237248"/>
                  <a:gd name="connsiteY0" fmla="*/ 91964 h 566057"/>
                  <a:gd name="connsiteX1" fmla="*/ 137557 w 237248"/>
                  <a:gd name="connsiteY1" fmla="*/ 473187 h 566057"/>
                  <a:gd name="connsiteX2" fmla="*/ 76373 w 237248"/>
                  <a:gd name="connsiteY2" fmla="*/ 566032 h 566057"/>
                  <a:gd name="connsiteX3" fmla="*/ 44284 w 237248"/>
                  <a:gd name="connsiteY3" fmla="*/ 486236 h 566057"/>
                  <a:gd name="connsiteX4" fmla="*/ 0 w 237248"/>
                  <a:gd name="connsiteY4" fmla="*/ 67148 h 566057"/>
                  <a:gd name="connsiteX5" fmla="*/ 236392 w 237248"/>
                  <a:gd name="connsiteY5" fmla="*/ -25 h 56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248" h="566057">
                    <a:moveTo>
                      <a:pt x="237248" y="91964"/>
                    </a:moveTo>
                    <a:cubicBezTo>
                      <a:pt x="218636" y="140740"/>
                      <a:pt x="179273" y="397028"/>
                      <a:pt x="137557" y="473187"/>
                    </a:cubicBezTo>
                    <a:cubicBezTo>
                      <a:pt x="120442" y="506175"/>
                      <a:pt x="99937" y="537291"/>
                      <a:pt x="76373" y="566032"/>
                    </a:cubicBezTo>
                    <a:cubicBezTo>
                      <a:pt x="64029" y="540125"/>
                      <a:pt x="53311" y="513480"/>
                      <a:pt x="44284" y="486236"/>
                    </a:cubicBezTo>
                    <a:cubicBezTo>
                      <a:pt x="7916" y="377025"/>
                      <a:pt x="5990" y="112501"/>
                      <a:pt x="0" y="67148"/>
                    </a:cubicBezTo>
                    <a:cubicBezTo>
                      <a:pt x="68244" y="117636"/>
                      <a:pt x="155847" y="119026"/>
                      <a:pt x="236392" y="-25"/>
                    </a:cubicBezTo>
                    <a:close/>
                  </a:path>
                </a:pathLst>
              </a:custGeom>
              <a:solidFill>
                <a:srgbClr val="FFFFFF"/>
              </a:solidFill>
              <a:ln w="10693" cap="flat">
                <a:noFill/>
                <a:prstDash val="solid"/>
                <a:miter/>
              </a:ln>
            </p:spPr>
            <p:txBody>
              <a:bodyPr rtlCol="0" anchor="ctr"/>
              <a:lstStyle/>
              <a:p>
                <a:endParaRPr lang="en-IN"/>
              </a:p>
            </p:txBody>
          </p:sp>
          <p:sp>
            <p:nvSpPr>
              <p:cNvPr id="108" name="Freeform: Shape 107">
                <a:extLst>
                  <a:ext uri="{FF2B5EF4-FFF2-40B4-BE49-F238E27FC236}">
                    <a16:creationId xmlns:a16="http://schemas.microsoft.com/office/drawing/2014/main" id="{13352C56-BA31-A3A3-F582-FD82C2A8A882}"/>
                  </a:ext>
                </a:extLst>
              </p:cNvPr>
              <p:cNvSpPr/>
              <p:nvPr/>
            </p:nvSpPr>
            <p:spPr>
              <a:xfrm>
                <a:off x="9506755" y="3085032"/>
                <a:ext cx="180235" cy="129748"/>
              </a:xfrm>
              <a:custGeom>
                <a:avLst/>
                <a:gdLst>
                  <a:gd name="connsiteX0" fmla="*/ 0 w 180235"/>
                  <a:gd name="connsiteY0" fmla="*/ 86000 h 129748"/>
                  <a:gd name="connsiteX1" fmla="*/ 86749 w 180235"/>
                  <a:gd name="connsiteY1" fmla="*/ 0 h 129748"/>
                  <a:gd name="connsiteX2" fmla="*/ 180236 w 180235"/>
                  <a:gd name="connsiteY2" fmla="*/ 98622 h 129748"/>
                  <a:gd name="connsiteX3" fmla="*/ 167935 w 180235"/>
                  <a:gd name="connsiteY3" fmla="*/ 129748 h 129748"/>
                  <a:gd name="connsiteX4" fmla="*/ 86749 w 180235"/>
                  <a:gd name="connsiteY4" fmla="*/ 21821 h 129748"/>
                  <a:gd name="connsiteX5" fmla="*/ 10269 w 180235"/>
                  <a:gd name="connsiteY5" fmla="*/ 125791 h 129748"/>
                  <a:gd name="connsiteX6" fmla="*/ 0 w 180235"/>
                  <a:gd name="connsiteY6" fmla="*/ 86000 h 12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235" h="129748">
                    <a:moveTo>
                      <a:pt x="0" y="86000"/>
                    </a:moveTo>
                    <a:lnTo>
                      <a:pt x="86749" y="0"/>
                    </a:lnTo>
                    <a:lnTo>
                      <a:pt x="180236" y="98622"/>
                    </a:lnTo>
                    <a:lnTo>
                      <a:pt x="167935" y="129748"/>
                    </a:lnTo>
                    <a:lnTo>
                      <a:pt x="86749" y="21821"/>
                    </a:lnTo>
                    <a:lnTo>
                      <a:pt x="10269" y="125791"/>
                    </a:lnTo>
                    <a:lnTo>
                      <a:pt x="0" y="86000"/>
                    </a:lnTo>
                    <a:close/>
                  </a:path>
                </a:pathLst>
              </a:custGeom>
              <a:solidFill>
                <a:srgbClr val="D0D1D3"/>
              </a:solidFill>
              <a:ln w="10693" cap="flat">
                <a:noFill/>
                <a:prstDash val="solid"/>
                <a:miter/>
              </a:ln>
            </p:spPr>
            <p:txBody>
              <a:bodyPr rtlCol="0" anchor="ctr"/>
              <a:lstStyle/>
              <a:p>
                <a:endParaRPr lang="en-IN"/>
              </a:p>
            </p:txBody>
          </p:sp>
          <p:sp>
            <p:nvSpPr>
              <p:cNvPr id="109" name="Freeform: Shape 108">
                <a:extLst>
                  <a:ext uri="{FF2B5EF4-FFF2-40B4-BE49-F238E27FC236}">
                    <a16:creationId xmlns:a16="http://schemas.microsoft.com/office/drawing/2014/main" id="{156DAE1E-D5A4-5BE4-83D5-162CF5234A5A}"/>
                  </a:ext>
                </a:extLst>
              </p:cNvPr>
              <p:cNvSpPr/>
              <p:nvPr/>
            </p:nvSpPr>
            <p:spPr>
              <a:xfrm>
                <a:off x="9562484" y="3107011"/>
                <a:ext cx="61397" cy="83808"/>
              </a:xfrm>
              <a:custGeom>
                <a:avLst/>
                <a:gdLst>
                  <a:gd name="connsiteX0" fmla="*/ 0 w 61397"/>
                  <a:gd name="connsiteY0" fmla="*/ 13187 h 83808"/>
                  <a:gd name="connsiteX1" fmla="*/ 61398 w 61397"/>
                  <a:gd name="connsiteY1" fmla="*/ 11475 h 83808"/>
                  <a:gd name="connsiteX2" fmla="*/ 30913 w 61397"/>
                  <a:gd name="connsiteY2" fmla="*/ 83783 h 83808"/>
                  <a:gd name="connsiteX3" fmla="*/ 0 w 61397"/>
                  <a:gd name="connsiteY3" fmla="*/ 13187 h 83808"/>
                </a:gdLst>
                <a:ahLst/>
                <a:cxnLst>
                  <a:cxn ang="0">
                    <a:pos x="connsiteX0" y="connsiteY0"/>
                  </a:cxn>
                  <a:cxn ang="0">
                    <a:pos x="connsiteX1" y="connsiteY1"/>
                  </a:cxn>
                  <a:cxn ang="0">
                    <a:pos x="connsiteX2" y="connsiteY2"/>
                  </a:cxn>
                  <a:cxn ang="0">
                    <a:pos x="connsiteX3" y="connsiteY3"/>
                  </a:cxn>
                </a:cxnLst>
                <a:rect l="l" t="t" r="r" b="b"/>
                <a:pathLst>
                  <a:path w="61397" h="83808">
                    <a:moveTo>
                      <a:pt x="0" y="13187"/>
                    </a:moveTo>
                    <a:cubicBezTo>
                      <a:pt x="15082" y="-4569"/>
                      <a:pt x="41288" y="-3714"/>
                      <a:pt x="61398" y="11475"/>
                    </a:cubicBezTo>
                    <a:lnTo>
                      <a:pt x="30913" y="83783"/>
                    </a:lnTo>
                    <a:cubicBezTo>
                      <a:pt x="16066" y="62508"/>
                      <a:pt x="5562" y="38527"/>
                      <a:pt x="0" y="13187"/>
                    </a:cubicBezTo>
                    <a:close/>
                  </a:path>
                </a:pathLst>
              </a:custGeom>
              <a:solidFill>
                <a:schemeClr val="accent6"/>
              </a:solidFill>
              <a:ln w="10693" cap="flat">
                <a:noFill/>
                <a:prstDash val="solid"/>
                <a:miter/>
              </a:ln>
            </p:spPr>
            <p:txBody>
              <a:bodyPr rtlCol="0" anchor="ctr"/>
              <a:lstStyle/>
              <a:p>
                <a:endParaRPr lang="en-IN"/>
              </a:p>
            </p:txBody>
          </p:sp>
          <p:sp>
            <p:nvSpPr>
              <p:cNvPr id="110" name="Freeform: Shape 109">
                <a:extLst>
                  <a:ext uri="{FF2B5EF4-FFF2-40B4-BE49-F238E27FC236}">
                    <a16:creationId xmlns:a16="http://schemas.microsoft.com/office/drawing/2014/main" id="{CBB809A4-E54D-5050-2A88-03EA1830EB06}"/>
                  </a:ext>
                </a:extLst>
              </p:cNvPr>
              <p:cNvSpPr/>
              <p:nvPr/>
            </p:nvSpPr>
            <p:spPr>
              <a:xfrm>
                <a:off x="9526865" y="3167181"/>
                <a:ext cx="127395" cy="402829"/>
              </a:xfrm>
              <a:custGeom>
                <a:avLst/>
                <a:gdLst>
                  <a:gd name="connsiteX0" fmla="*/ 127395 w 127395"/>
                  <a:gd name="connsiteY0" fmla="*/ 302578 h 402829"/>
                  <a:gd name="connsiteX1" fmla="*/ 51985 w 127395"/>
                  <a:gd name="connsiteY1" fmla="*/ 402804 h 402829"/>
                  <a:gd name="connsiteX2" fmla="*/ 0 w 127395"/>
                  <a:gd name="connsiteY2" fmla="*/ 302578 h 402829"/>
                  <a:gd name="connsiteX3" fmla="*/ 53482 w 127395"/>
                  <a:gd name="connsiteY3" fmla="*/ 1579 h 402829"/>
                  <a:gd name="connsiteX4" fmla="*/ 76801 w 127395"/>
                  <a:gd name="connsiteY4" fmla="*/ -25 h 402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395" h="402829">
                    <a:moveTo>
                      <a:pt x="127395" y="302578"/>
                    </a:moveTo>
                    <a:cubicBezTo>
                      <a:pt x="105649" y="338400"/>
                      <a:pt x="80384" y="371977"/>
                      <a:pt x="51985" y="402804"/>
                    </a:cubicBezTo>
                    <a:cubicBezTo>
                      <a:pt x="39256" y="376063"/>
                      <a:pt x="9199" y="328784"/>
                      <a:pt x="0" y="302578"/>
                    </a:cubicBezTo>
                    <a:lnTo>
                      <a:pt x="53482" y="1579"/>
                    </a:lnTo>
                    <a:lnTo>
                      <a:pt x="76801" y="-25"/>
                    </a:lnTo>
                    <a:close/>
                  </a:path>
                </a:pathLst>
              </a:custGeom>
              <a:solidFill>
                <a:schemeClr val="accent6"/>
              </a:solidFill>
              <a:ln w="10693" cap="flat">
                <a:noFill/>
                <a:prstDash val="solid"/>
                <a:miter/>
              </a:ln>
            </p:spPr>
            <p:txBody>
              <a:bodyPr rtlCol="0" anchor="ctr"/>
              <a:lstStyle/>
              <a:p>
                <a:endParaRPr lang="en-IN"/>
              </a:p>
            </p:txBody>
          </p:sp>
          <p:sp>
            <p:nvSpPr>
              <p:cNvPr id="111" name="Freeform: Shape 110">
                <a:extLst>
                  <a:ext uri="{FF2B5EF4-FFF2-40B4-BE49-F238E27FC236}">
                    <a16:creationId xmlns:a16="http://schemas.microsoft.com/office/drawing/2014/main" id="{8FF110F8-0418-5127-61BC-3F5601F2977C}"/>
                  </a:ext>
                </a:extLst>
              </p:cNvPr>
              <p:cNvSpPr/>
              <p:nvPr/>
            </p:nvSpPr>
            <p:spPr>
              <a:xfrm>
                <a:off x="9580026" y="2980848"/>
                <a:ext cx="230937" cy="600393"/>
              </a:xfrm>
              <a:custGeom>
                <a:avLst/>
                <a:gdLst>
                  <a:gd name="connsiteX0" fmla="*/ 158736 w 230937"/>
                  <a:gd name="connsiteY0" fmla="*/ 0 h 600393"/>
                  <a:gd name="connsiteX1" fmla="*/ 0 w 230937"/>
                  <a:gd name="connsiteY1" fmla="*/ 600393 h 600393"/>
                  <a:gd name="connsiteX2" fmla="*/ 187188 w 230937"/>
                  <a:gd name="connsiteY2" fmla="*/ 335762 h 600393"/>
                  <a:gd name="connsiteX3" fmla="*/ 151890 w 230937"/>
                  <a:gd name="connsiteY3" fmla="*/ 229226 h 600393"/>
                  <a:gd name="connsiteX4" fmla="*/ 230937 w 230937"/>
                  <a:gd name="connsiteY4" fmla="*/ 179166 h 600393"/>
                  <a:gd name="connsiteX5" fmla="*/ 199383 w 230937"/>
                  <a:gd name="connsiteY5" fmla="*/ 57868 h 600393"/>
                  <a:gd name="connsiteX6" fmla="*/ 158736 w 230937"/>
                  <a:gd name="connsiteY6" fmla="*/ 0 h 600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937" h="600393">
                    <a:moveTo>
                      <a:pt x="158736" y="0"/>
                    </a:moveTo>
                    <a:lnTo>
                      <a:pt x="0" y="600393"/>
                    </a:lnTo>
                    <a:lnTo>
                      <a:pt x="187188" y="335762"/>
                    </a:lnTo>
                    <a:lnTo>
                      <a:pt x="151890" y="229226"/>
                    </a:lnTo>
                    <a:lnTo>
                      <a:pt x="230937" y="179166"/>
                    </a:lnTo>
                    <a:lnTo>
                      <a:pt x="199383" y="57868"/>
                    </a:lnTo>
                    <a:lnTo>
                      <a:pt x="158736" y="0"/>
                    </a:lnTo>
                    <a:close/>
                  </a:path>
                </a:pathLst>
              </a:custGeom>
              <a:solidFill>
                <a:schemeClr val="accent1">
                  <a:lumMod val="50000"/>
                </a:schemeClr>
              </a:solidFill>
              <a:ln w="10693" cap="flat">
                <a:noFill/>
                <a:prstDash val="solid"/>
                <a:miter/>
              </a:ln>
            </p:spPr>
            <p:txBody>
              <a:bodyPr rtlCol="0" anchor="ctr"/>
              <a:lstStyle/>
              <a:p>
                <a:endParaRPr lang="en-IN"/>
              </a:p>
            </p:txBody>
          </p:sp>
          <p:sp>
            <p:nvSpPr>
              <p:cNvPr id="112" name="Freeform: Shape 111">
                <a:extLst>
                  <a:ext uri="{FF2B5EF4-FFF2-40B4-BE49-F238E27FC236}">
                    <a16:creationId xmlns:a16="http://schemas.microsoft.com/office/drawing/2014/main" id="{8DFA5270-9142-3C0C-77AA-52016C43D92E}"/>
                  </a:ext>
                </a:extLst>
              </p:cNvPr>
              <p:cNvSpPr/>
              <p:nvPr/>
            </p:nvSpPr>
            <p:spPr>
              <a:xfrm>
                <a:off x="9394870" y="2999781"/>
                <a:ext cx="182695" cy="573652"/>
              </a:xfrm>
              <a:custGeom>
                <a:avLst/>
                <a:gdLst>
                  <a:gd name="connsiteX0" fmla="*/ 106430 w 182695"/>
                  <a:gd name="connsiteY0" fmla="*/ -25 h 573652"/>
                  <a:gd name="connsiteX1" fmla="*/ 182696 w 182695"/>
                  <a:gd name="connsiteY1" fmla="*/ 573627 h 573652"/>
                  <a:gd name="connsiteX2" fmla="*/ 10483 w 182695"/>
                  <a:gd name="connsiteY2" fmla="*/ 315842 h 573652"/>
                  <a:gd name="connsiteX3" fmla="*/ 65783 w 182695"/>
                  <a:gd name="connsiteY3" fmla="*/ 216899 h 573652"/>
                  <a:gd name="connsiteX4" fmla="*/ 0 w 182695"/>
                  <a:gd name="connsiteY4" fmla="*/ 171867 h 573652"/>
                  <a:gd name="connsiteX5" fmla="*/ 56584 w 182695"/>
                  <a:gd name="connsiteY5" fmla="*/ 46611 h 573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695" h="573652">
                    <a:moveTo>
                      <a:pt x="106430" y="-25"/>
                    </a:moveTo>
                    <a:cubicBezTo>
                      <a:pt x="110067" y="180317"/>
                      <a:pt x="141087" y="378951"/>
                      <a:pt x="182696" y="573627"/>
                    </a:cubicBezTo>
                    <a:lnTo>
                      <a:pt x="10483" y="315842"/>
                    </a:lnTo>
                    <a:lnTo>
                      <a:pt x="65783" y="216899"/>
                    </a:lnTo>
                    <a:lnTo>
                      <a:pt x="0" y="171867"/>
                    </a:lnTo>
                    <a:lnTo>
                      <a:pt x="56584" y="46611"/>
                    </a:lnTo>
                    <a:close/>
                  </a:path>
                </a:pathLst>
              </a:custGeom>
              <a:solidFill>
                <a:schemeClr val="accent1">
                  <a:lumMod val="50000"/>
                </a:schemeClr>
              </a:solidFill>
              <a:ln w="10693" cap="flat">
                <a:noFill/>
                <a:prstDash val="solid"/>
                <a:miter/>
              </a:ln>
            </p:spPr>
            <p:txBody>
              <a:bodyPr rtlCol="0" anchor="ctr"/>
              <a:lstStyle/>
              <a:p>
                <a:endParaRPr lang="en-IN"/>
              </a:p>
            </p:txBody>
          </p:sp>
          <p:sp>
            <p:nvSpPr>
              <p:cNvPr id="113" name="Freeform: Shape 112">
                <a:extLst>
                  <a:ext uri="{FF2B5EF4-FFF2-40B4-BE49-F238E27FC236}">
                    <a16:creationId xmlns:a16="http://schemas.microsoft.com/office/drawing/2014/main" id="{283EE069-D1C3-96D5-0368-23882FDEB8DD}"/>
                  </a:ext>
                </a:extLst>
              </p:cNvPr>
              <p:cNvSpPr/>
              <p:nvPr/>
            </p:nvSpPr>
            <p:spPr>
              <a:xfrm>
                <a:off x="9365648" y="2732055"/>
                <a:ext cx="100139" cy="125618"/>
              </a:xfrm>
              <a:custGeom>
                <a:avLst/>
                <a:gdLst>
                  <a:gd name="connsiteX0" fmla="*/ 100140 w 100139"/>
                  <a:gd name="connsiteY0" fmla="*/ 62434 h 125618"/>
                  <a:gd name="connsiteX1" fmla="*/ 19809 w 100139"/>
                  <a:gd name="connsiteY1" fmla="*/ 2427 h 125618"/>
                  <a:gd name="connsiteX2" fmla="*/ 98428 w 100139"/>
                  <a:gd name="connsiteY2" fmla="*/ 122335 h 125618"/>
                </a:gdLst>
                <a:ahLst/>
                <a:cxnLst>
                  <a:cxn ang="0">
                    <a:pos x="connsiteX0" y="connsiteY0"/>
                  </a:cxn>
                  <a:cxn ang="0">
                    <a:pos x="connsiteX1" y="connsiteY1"/>
                  </a:cxn>
                  <a:cxn ang="0">
                    <a:pos x="connsiteX2" y="connsiteY2"/>
                  </a:cxn>
                </a:cxnLst>
                <a:rect l="l" t="t" r="r" b="b"/>
                <a:pathLst>
                  <a:path w="100139" h="125618">
                    <a:moveTo>
                      <a:pt x="100140" y="62434"/>
                    </a:moveTo>
                    <a:cubicBezTo>
                      <a:pt x="100140" y="62434"/>
                      <a:pt x="69868" y="-14580"/>
                      <a:pt x="19809" y="2427"/>
                    </a:cubicBezTo>
                    <a:cubicBezTo>
                      <a:pt x="-30250" y="19435"/>
                      <a:pt x="21413" y="147471"/>
                      <a:pt x="98428" y="122335"/>
                    </a:cubicBezTo>
                    <a:close/>
                  </a:path>
                </a:pathLst>
              </a:custGeom>
              <a:solidFill>
                <a:srgbClr val="E5B7AC"/>
              </a:solidFill>
              <a:ln w="10693" cap="flat">
                <a:noFill/>
                <a:prstDash val="solid"/>
                <a:miter/>
              </a:ln>
            </p:spPr>
            <p:txBody>
              <a:bodyPr rtlCol="0" anchor="ctr"/>
              <a:lstStyle/>
              <a:p>
                <a:endParaRPr lang="en-IN"/>
              </a:p>
            </p:txBody>
          </p:sp>
          <p:sp>
            <p:nvSpPr>
              <p:cNvPr id="114" name="Freeform: Shape 113">
                <a:extLst>
                  <a:ext uri="{FF2B5EF4-FFF2-40B4-BE49-F238E27FC236}">
                    <a16:creationId xmlns:a16="http://schemas.microsoft.com/office/drawing/2014/main" id="{B2410DA4-D5D6-47B4-8C7A-FDECFC33408E}"/>
                  </a:ext>
                </a:extLst>
              </p:cNvPr>
              <p:cNvSpPr/>
              <p:nvPr/>
            </p:nvSpPr>
            <p:spPr>
              <a:xfrm>
                <a:off x="9429736" y="2500958"/>
                <a:ext cx="340314" cy="498876"/>
              </a:xfrm>
              <a:custGeom>
                <a:avLst/>
                <a:gdLst>
                  <a:gd name="connsiteX0" fmla="*/ 218 w 340314"/>
                  <a:gd name="connsiteY0" fmla="*/ 246681 h 498876"/>
                  <a:gd name="connsiteX1" fmla="*/ 145904 w 340314"/>
                  <a:gd name="connsiteY1" fmla="*/ 498797 h 498876"/>
                  <a:gd name="connsiteX2" fmla="*/ 340152 w 340314"/>
                  <a:gd name="connsiteY2" fmla="*/ 256736 h 498876"/>
                  <a:gd name="connsiteX3" fmla="*/ 177673 w 340314"/>
                  <a:gd name="connsiteY3" fmla="*/ 21 h 498876"/>
                  <a:gd name="connsiteX4" fmla="*/ 12519 w 340314"/>
                  <a:gd name="connsiteY4" fmla="*/ 125704 h 498876"/>
                  <a:gd name="connsiteX5" fmla="*/ 218 w 340314"/>
                  <a:gd name="connsiteY5" fmla="*/ 246681 h 498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314" h="498876">
                    <a:moveTo>
                      <a:pt x="218" y="246681"/>
                    </a:moveTo>
                    <a:cubicBezTo>
                      <a:pt x="-3953" y="385736"/>
                      <a:pt x="51989" y="496016"/>
                      <a:pt x="145904" y="498797"/>
                    </a:cubicBezTo>
                    <a:cubicBezTo>
                      <a:pt x="239819" y="501578"/>
                      <a:pt x="336087" y="395897"/>
                      <a:pt x="340152" y="256736"/>
                    </a:cubicBezTo>
                    <a:cubicBezTo>
                      <a:pt x="344217" y="117575"/>
                      <a:pt x="271588" y="2481"/>
                      <a:pt x="177673" y="21"/>
                    </a:cubicBezTo>
                    <a:cubicBezTo>
                      <a:pt x="114350" y="-1798"/>
                      <a:pt x="43967" y="50294"/>
                      <a:pt x="12519" y="125704"/>
                    </a:cubicBezTo>
                    <a:cubicBezTo>
                      <a:pt x="-2670" y="161644"/>
                      <a:pt x="1502" y="201542"/>
                      <a:pt x="218" y="246681"/>
                    </a:cubicBezTo>
                    <a:close/>
                  </a:path>
                </a:pathLst>
              </a:custGeom>
              <a:solidFill>
                <a:srgbClr val="E5B7AC"/>
              </a:solidFill>
              <a:ln w="10693" cap="flat">
                <a:noFill/>
                <a:prstDash val="solid"/>
                <a:miter/>
              </a:ln>
            </p:spPr>
            <p:txBody>
              <a:bodyPr rtlCol="0" anchor="ctr"/>
              <a:lstStyle/>
              <a:p>
                <a:endParaRPr lang="en-IN"/>
              </a:p>
            </p:txBody>
          </p:sp>
          <p:sp>
            <p:nvSpPr>
              <p:cNvPr id="115" name="Freeform: Shape 114">
                <a:extLst>
                  <a:ext uri="{FF2B5EF4-FFF2-40B4-BE49-F238E27FC236}">
                    <a16:creationId xmlns:a16="http://schemas.microsoft.com/office/drawing/2014/main" id="{C202E6DC-7C96-B924-973A-13D98B81417C}"/>
                  </a:ext>
                </a:extLst>
              </p:cNvPr>
              <p:cNvSpPr/>
              <p:nvPr/>
            </p:nvSpPr>
            <p:spPr>
              <a:xfrm>
                <a:off x="9357411" y="2377294"/>
                <a:ext cx="464689" cy="452520"/>
              </a:xfrm>
              <a:custGeom>
                <a:avLst/>
                <a:gdLst>
                  <a:gd name="connsiteX0" fmla="*/ 329259 w 464689"/>
                  <a:gd name="connsiteY0" fmla="*/ 261563 h 452520"/>
                  <a:gd name="connsiteX1" fmla="*/ 202826 w 464689"/>
                  <a:gd name="connsiteY1" fmla="*/ 296861 h 452520"/>
                  <a:gd name="connsiteX2" fmla="*/ 183037 w 464689"/>
                  <a:gd name="connsiteY2" fmla="*/ 244555 h 452520"/>
                  <a:gd name="connsiteX3" fmla="*/ 11894 w 464689"/>
                  <a:gd name="connsiteY3" fmla="*/ 270655 h 452520"/>
                  <a:gd name="connsiteX4" fmla="*/ 50829 w 464689"/>
                  <a:gd name="connsiteY4" fmla="*/ 199202 h 452520"/>
                  <a:gd name="connsiteX5" fmla="*/ 21414 w 464689"/>
                  <a:gd name="connsiteY5" fmla="*/ 119086 h 452520"/>
                  <a:gd name="connsiteX6" fmla="*/ 180150 w 464689"/>
                  <a:gd name="connsiteY6" fmla="*/ 65603 h 452520"/>
                  <a:gd name="connsiteX7" fmla="*/ 218550 w 464689"/>
                  <a:gd name="connsiteY7" fmla="*/ 2387 h 452520"/>
                  <a:gd name="connsiteX8" fmla="*/ 394079 w 464689"/>
                  <a:gd name="connsiteY8" fmla="*/ 135879 h 452520"/>
                  <a:gd name="connsiteX9" fmla="*/ 454728 w 464689"/>
                  <a:gd name="connsiteY9" fmla="*/ 152886 h 452520"/>
                  <a:gd name="connsiteX10" fmla="*/ 444032 w 464689"/>
                  <a:gd name="connsiteY10" fmla="*/ 225943 h 452520"/>
                  <a:gd name="connsiteX11" fmla="*/ 464676 w 464689"/>
                  <a:gd name="connsiteY11" fmla="*/ 251829 h 452520"/>
                  <a:gd name="connsiteX12" fmla="*/ 435368 w 464689"/>
                  <a:gd name="connsiteY12" fmla="*/ 375373 h 452520"/>
                  <a:gd name="connsiteX13" fmla="*/ 394614 w 464689"/>
                  <a:gd name="connsiteY13" fmla="*/ 452495 h 452520"/>
                  <a:gd name="connsiteX14" fmla="*/ 393438 w 464689"/>
                  <a:gd name="connsiteY14" fmla="*/ 296861 h 452520"/>
                  <a:gd name="connsiteX15" fmla="*/ 329259 w 464689"/>
                  <a:gd name="connsiteY15" fmla="*/ 261563 h 45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689" h="452520">
                    <a:moveTo>
                      <a:pt x="329259" y="261563"/>
                    </a:moveTo>
                    <a:cubicBezTo>
                      <a:pt x="329259" y="261563"/>
                      <a:pt x="229781" y="318040"/>
                      <a:pt x="202826" y="296861"/>
                    </a:cubicBezTo>
                    <a:cubicBezTo>
                      <a:pt x="187059" y="284432"/>
                      <a:pt x="179443" y="264312"/>
                      <a:pt x="183037" y="244555"/>
                    </a:cubicBezTo>
                    <a:cubicBezTo>
                      <a:pt x="183037" y="244555"/>
                      <a:pt x="53396" y="314724"/>
                      <a:pt x="11894" y="270655"/>
                    </a:cubicBezTo>
                    <a:cubicBezTo>
                      <a:pt x="-29608" y="226585"/>
                      <a:pt x="50829" y="199202"/>
                      <a:pt x="50829" y="199202"/>
                    </a:cubicBezTo>
                    <a:cubicBezTo>
                      <a:pt x="50829" y="199202"/>
                      <a:pt x="8043" y="181018"/>
                      <a:pt x="21414" y="119086"/>
                    </a:cubicBezTo>
                    <a:cubicBezTo>
                      <a:pt x="36496" y="44210"/>
                      <a:pt x="144316" y="53516"/>
                      <a:pt x="180150" y="65603"/>
                    </a:cubicBezTo>
                    <a:cubicBezTo>
                      <a:pt x="180150" y="65603"/>
                      <a:pt x="177689" y="20143"/>
                      <a:pt x="218550" y="2387"/>
                    </a:cubicBezTo>
                    <a:cubicBezTo>
                      <a:pt x="259410" y="-15369"/>
                      <a:pt x="371831" y="68491"/>
                      <a:pt x="394079" y="135879"/>
                    </a:cubicBezTo>
                    <a:cubicBezTo>
                      <a:pt x="394079" y="135879"/>
                      <a:pt x="436009" y="115984"/>
                      <a:pt x="454728" y="152886"/>
                    </a:cubicBezTo>
                    <a:cubicBezTo>
                      <a:pt x="473447" y="189789"/>
                      <a:pt x="444032" y="225943"/>
                      <a:pt x="444032" y="225943"/>
                    </a:cubicBezTo>
                    <a:cubicBezTo>
                      <a:pt x="444032" y="225943"/>
                      <a:pt x="464355" y="235677"/>
                      <a:pt x="464676" y="251829"/>
                    </a:cubicBezTo>
                    <a:cubicBezTo>
                      <a:pt x="465425" y="282207"/>
                      <a:pt x="435368" y="306595"/>
                      <a:pt x="435368" y="375373"/>
                    </a:cubicBezTo>
                    <a:cubicBezTo>
                      <a:pt x="435368" y="375373"/>
                      <a:pt x="393865" y="394948"/>
                      <a:pt x="394614" y="452495"/>
                    </a:cubicBezTo>
                    <a:cubicBezTo>
                      <a:pt x="394614" y="452495"/>
                      <a:pt x="365626" y="355478"/>
                      <a:pt x="393438" y="296861"/>
                    </a:cubicBezTo>
                    <a:cubicBezTo>
                      <a:pt x="393865" y="296861"/>
                      <a:pt x="331612" y="303814"/>
                      <a:pt x="329259" y="261563"/>
                    </a:cubicBezTo>
                    <a:close/>
                  </a:path>
                </a:pathLst>
              </a:custGeom>
              <a:solidFill>
                <a:srgbClr val="434244"/>
              </a:solidFill>
              <a:ln w="10693" cap="flat">
                <a:noFill/>
                <a:prstDash val="solid"/>
                <a:miter/>
              </a:ln>
            </p:spPr>
            <p:txBody>
              <a:bodyPr rtlCol="0" anchor="ctr"/>
              <a:lstStyle/>
              <a:p>
                <a:endParaRPr lang="en-IN"/>
              </a:p>
            </p:txBody>
          </p:sp>
          <p:sp>
            <p:nvSpPr>
              <p:cNvPr id="116" name="Freeform: Shape 115">
                <a:extLst>
                  <a:ext uri="{FF2B5EF4-FFF2-40B4-BE49-F238E27FC236}">
                    <a16:creationId xmlns:a16="http://schemas.microsoft.com/office/drawing/2014/main" id="{792D7DC7-FC6B-8629-AD17-D73A7E4DA253}"/>
                  </a:ext>
                </a:extLst>
              </p:cNvPr>
              <p:cNvSpPr/>
              <p:nvPr/>
            </p:nvSpPr>
            <p:spPr>
              <a:xfrm>
                <a:off x="9753158" y="2720265"/>
                <a:ext cx="94071" cy="127930"/>
              </a:xfrm>
              <a:custGeom>
                <a:avLst/>
                <a:gdLst>
                  <a:gd name="connsiteX0" fmla="*/ 1113 w 94071"/>
                  <a:gd name="connsiteY0" fmla="*/ 125781 h 127930"/>
                  <a:gd name="connsiteX1" fmla="*/ 93745 w 94071"/>
                  <a:gd name="connsiteY1" fmla="*/ 44381 h 127930"/>
                  <a:gd name="connsiteX2" fmla="*/ 72352 w 94071"/>
                  <a:gd name="connsiteY2" fmla="*/ 1595 h 127930"/>
                  <a:gd name="connsiteX3" fmla="*/ 2611 w 94071"/>
                  <a:gd name="connsiteY3" fmla="*/ 50478 h 127930"/>
                  <a:gd name="connsiteX4" fmla="*/ 1113 w 94071"/>
                  <a:gd name="connsiteY4" fmla="*/ 125781 h 1279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71" h="127930">
                    <a:moveTo>
                      <a:pt x="1113" y="125781"/>
                    </a:moveTo>
                    <a:cubicBezTo>
                      <a:pt x="53205" y="139259"/>
                      <a:pt x="90001" y="85777"/>
                      <a:pt x="93745" y="44381"/>
                    </a:cubicBezTo>
                    <a:cubicBezTo>
                      <a:pt x="95670" y="22988"/>
                      <a:pt x="89146" y="5874"/>
                      <a:pt x="72352" y="1595"/>
                    </a:cubicBezTo>
                    <a:cubicBezTo>
                      <a:pt x="36305" y="-8138"/>
                      <a:pt x="13200" y="28230"/>
                      <a:pt x="2611" y="50478"/>
                    </a:cubicBezTo>
                    <a:cubicBezTo>
                      <a:pt x="-2203" y="59356"/>
                      <a:pt x="1113" y="125781"/>
                      <a:pt x="1113" y="125781"/>
                    </a:cubicBezTo>
                    <a:close/>
                  </a:path>
                </a:pathLst>
              </a:custGeom>
              <a:solidFill>
                <a:srgbClr val="E5B7AC"/>
              </a:solidFill>
              <a:ln w="10693" cap="flat">
                <a:noFill/>
                <a:prstDash val="solid"/>
                <a:miter/>
              </a:ln>
            </p:spPr>
            <p:txBody>
              <a:bodyPr rtlCol="0" anchor="ctr"/>
              <a:lstStyle/>
              <a:p>
                <a:endParaRPr lang="en-IN"/>
              </a:p>
            </p:txBody>
          </p:sp>
          <p:sp>
            <p:nvSpPr>
              <p:cNvPr id="117" name="Freeform: Shape 116">
                <a:extLst>
                  <a:ext uri="{FF2B5EF4-FFF2-40B4-BE49-F238E27FC236}">
                    <a16:creationId xmlns:a16="http://schemas.microsoft.com/office/drawing/2014/main" id="{FD8BBFFB-C614-CCE0-74D6-58BA43F57F70}"/>
                  </a:ext>
                </a:extLst>
              </p:cNvPr>
              <p:cNvSpPr/>
              <p:nvPr/>
            </p:nvSpPr>
            <p:spPr>
              <a:xfrm>
                <a:off x="9759172" y="2757698"/>
                <a:ext cx="57253" cy="49332"/>
              </a:xfrm>
              <a:custGeom>
                <a:avLst/>
                <a:gdLst>
                  <a:gd name="connsiteX0" fmla="*/ 53823 w 57253"/>
                  <a:gd name="connsiteY0" fmla="*/ -4 h 49332"/>
                  <a:gd name="connsiteX1" fmla="*/ 341 w 57253"/>
                  <a:gd name="connsiteY1" fmla="*/ 37861 h 49332"/>
                  <a:gd name="connsiteX2" fmla="*/ 1528 w 57253"/>
                  <a:gd name="connsiteY2" fmla="*/ 41766 h 49332"/>
                  <a:gd name="connsiteX3" fmla="*/ 1625 w 57253"/>
                  <a:gd name="connsiteY3" fmla="*/ 41819 h 49332"/>
                  <a:gd name="connsiteX4" fmla="*/ 3229 w 57253"/>
                  <a:gd name="connsiteY4" fmla="*/ 41819 h 49332"/>
                  <a:gd name="connsiteX5" fmla="*/ 5582 w 57253"/>
                  <a:gd name="connsiteY5" fmla="*/ 40215 h 49332"/>
                  <a:gd name="connsiteX6" fmla="*/ 24836 w 57253"/>
                  <a:gd name="connsiteY6" fmla="*/ 17538 h 49332"/>
                  <a:gd name="connsiteX7" fmla="*/ 33286 w 57253"/>
                  <a:gd name="connsiteY7" fmla="*/ 45777 h 49332"/>
                  <a:gd name="connsiteX8" fmla="*/ 35532 w 57253"/>
                  <a:gd name="connsiteY8" fmla="*/ 49307 h 49332"/>
                  <a:gd name="connsiteX9" fmla="*/ 36816 w 57253"/>
                  <a:gd name="connsiteY9" fmla="*/ 49307 h 49332"/>
                  <a:gd name="connsiteX10" fmla="*/ 39490 w 57253"/>
                  <a:gd name="connsiteY10" fmla="*/ 47060 h 49332"/>
                  <a:gd name="connsiteX11" fmla="*/ 30505 w 57253"/>
                  <a:gd name="connsiteY11" fmla="*/ 13901 h 49332"/>
                  <a:gd name="connsiteX12" fmla="*/ 53609 w 57253"/>
                  <a:gd name="connsiteY12" fmla="*/ 5772 h 49332"/>
                  <a:gd name="connsiteX13" fmla="*/ 54465 w 57253"/>
                  <a:gd name="connsiteY13" fmla="*/ 5772 h 49332"/>
                  <a:gd name="connsiteX14" fmla="*/ 57246 w 57253"/>
                  <a:gd name="connsiteY14" fmla="*/ 2574 h 49332"/>
                  <a:gd name="connsiteX15" fmla="*/ 57246 w 57253"/>
                  <a:gd name="connsiteY15" fmla="*/ 2563 h 49332"/>
                  <a:gd name="connsiteX16" fmla="*/ 53823 w 57253"/>
                  <a:gd name="connsiteY16" fmla="*/ -4 h 4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7253" h="49332">
                    <a:moveTo>
                      <a:pt x="53823" y="-4"/>
                    </a:moveTo>
                    <a:cubicBezTo>
                      <a:pt x="18525" y="2777"/>
                      <a:pt x="1196" y="36364"/>
                      <a:pt x="341" y="37861"/>
                    </a:cubicBezTo>
                    <a:cubicBezTo>
                      <a:pt x="-408" y="39273"/>
                      <a:pt x="116" y="41017"/>
                      <a:pt x="1528" y="41766"/>
                    </a:cubicBezTo>
                    <a:cubicBezTo>
                      <a:pt x="1560" y="41787"/>
                      <a:pt x="1592" y="41808"/>
                      <a:pt x="1625" y="41819"/>
                    </a:cubicBezTo>
                    <a:cubicBezTo>
                      <a:pt x="2148" y="41980"/>
                      <a:pt x="2704" y="41980"/>
                      <a:pt x="3229" y="41819"/>
                    </a:cubicBezTo>
                    <a:cubicBezTo>
                      <a:pt x="4256" y="41776"/>
                      <a:pt x="5175" y="41156"/>
                      <a:pt x="5582" y="40215"/>
                    </a:cubicBezTo>
                    <a:cubicBezTo>
                      <a:pt x="10513" y="31508"/>
                      <a:pt x="17048" y="23817"/>
                      <a:pt x="24836" y="17538"/>
                    </a:cubicBezTo>
                    <a:cubicBezTo>
                      <a:pt x="37672" y="24384"/>
                      <a:pt x="33286" y="45563"/>
                      <a:pt x="33286" y="45777"/>
                    </a:cubicBezTo>
                    <a:cubicBezTo>
                      <a:pt x="32954" y="47371"/>
                      <a:pt x="33949" y="48932"/>
                      <a:pt x="35532" y="49307"/>
                    </a:cubicBezTo>
                    <a:lnTo>
                      <a:pt x="36816" y="49307"/>
                    </a:lnTo>
                    <a:cubicBezTo>
                      <a:pt x="38099" y="49210"/>
                      <a:pt x="39169" y="48301"/>
                      <a:pt x="39490" y="47060"/>
                    </a:cubicBezTo>
                    <a:cubicBezTo>
                      <a:pt x="39490" y="45991"/>
                      <a:pt x="44303" y="23742"/>
                      <a:pt x="30505" y="13901"/>
                    </a:cubicBezTo>
                    <a:cubicBezTo>
                      <a:pt x="37457" y="9398"/>
                      <a:pt x="45373" y="6606"/>
                      <a:pt x="53609" y="5772"/>
                    </a:cubicBezTo>
                    <a:lnTo>
                      <a:pt x="54465" y="5772"/>
                    </a:lnTo>
                    <a:cubicBezTo>
                      <a:pt x="56112" y="5654"/>
                      <a:pt x="57364" y="4232"/>
                      <a:pt x="57246" y="2574"/>
                    </a:cubicBezTo>
                    <a:cubicBezTo>
                      <a:pt x="57246" y="2574"/>
                      <a:pt x="57246" y="2563"/>
                      <a:pt x="57246" y="2563"/>
                    </a:cubicBezTo>
                    <a:cubicBezTo>
                      <a:pt x="56968" y="927"/>
                      <a:pt x="55471" y="-197"/>
                      <a:pt x="53823" y="-4"/>
                    </a:cubicBezTo>
                    <a:close/>
                  </a:path>
                </a:pathLst>
              </a:custGeom>
              <a:solidFill>
                <a:srgbClr val="BE717E"/>
              </a:solidFill>
              <a:ln w="10693" cap="flat">
                <a:noFill/>
                <a:prstDash val="solid"/>
                <a:miter/>
              </a:ln>
            </p:spPr>
            <p:txBody>
              <a:bodyPr rtlCol="0" anchor="ctr"/>
              <a:lstStyle/>
              <a:p>
                <a:endParaRPr lang="en-IN"/>
              </a:p>
            </p:txBody>
          </p:sp>
          <p:sp>
            <p:nvSpPr>
              <p:cNvPr id="118" name="Freeform: Shape 117">
                <a:extLst>
                  <a:ext uri="{FF2B5EF4-FFF2-40B4-BE49-F238E27FC236}">
                    <a16:creationId xmlns:a16="http://schemas.microsoft.com/office/drawing/2014/main" id="{7E3D64D2-CE78-6E2F-0984-CD5EB4BFBE0F}"/>
                  </a:ext>
                </a:extLst>
              </p:cNvPr>
              <p:cNvSpPr/>
              <p:nvPr/>
            </p:nvSpPr>
            <p:spPr>
              <a:xfrm>
                <a:off x="9408027" y="2636421"/>
                <a:ext cx="30163" cy="166651"/>
              </a:xfrm>
              <a:custGeom>
                <a:avLst/>
                <a:gdLst>
                  <a:gd name="connsiteX0" fmla="*/ 0 w 30163"/>
                  <a:gd name="connsiteY0" fmla="*/ 19788 h 166651"/>
                  <a:gd name="connsiteX1" fmla="*/ 23532 w 30163"/>
                  <a:gd name="connsiteY1" fmla="*/ 166651 h 166651"/>
                  <a:gd name="connsiteX2" fmla="*/ 30164 w 30163"/>
                  <a:gd name="connsiteY2" fmla="*/ 0 h 166651"/>
                  <a:gd name="connsiteX3" fmla="*/ 0 w 30163"/>
                  <a:gd name="connsiteY3" fmla="*/ 19788 h 166651"/>
                </a:gdLst>
                <a:ahLst/>
                <a:cxnLst>
                  <a:cxn ang="0">
                    <a:pos x="connsiteX0" y="connsiteY0"/>
                  </a:cxn>
                  <a:cxn ang="0">
                    <a:pos x="connsiteX1" y="connsiteY1"/>
                  </a:cxn>
                  <a:cxn ang="0">
                    <a:pos x="connsiteX2" y="connsiteY2"/>
                  </a:cxn>
                  <a:cxn ang="0">
                    <a:pos x="connsiteX3" y="connsiteY3"/>
                  </a:cxn>
                </a:cxnLst>
                <a:rect l="l" t="t" r="r" b="b"/>
                <a:pathLst>
                  <a:path w="30163" h="166651">
                    <a:moveTo>
                      <a:pt x="0" y="19788"/>
                    </a:moveTo>
                    <a:lnTo>
                      <a:pt x="23532" y="166651"/>
                    </a:lnTo>
                    <a:lnTo>
                      <a:pt x="30164" y="0"/>
                    </a:lnTo>
                    <a:lnTo>
                      <a:pt x="0" y="19788"/>
                    </a:lnTo>
                    <a:close/>
                  </a:path>
                </a:pathLst>
              </a:custGeom>
              <a:solidFill>
                <a:srgbClr val="434244"/>
              </a:solidFill>
              <a:ln w="10693" cap="flat">
                <a:noFill/>
                <a:prstDash val="solid"/>
                <a:miter/>
              </a:ln>
            </p:spPr>
            <p:txBody>
              <a:bodyPr rtlCol="0" anchor="ctr"/>
              <a:lstStyle/>
              <a:p>
                <a:endParaRPr lang="en-IN"/>
              </a:p>
            </p:txBody>
          </p:sp>
          <p:sp>
            <p:nvSpPr>
              <p:cNvPr id="119" name="Freeform: Shape 118">
                <a:extLst>
                  <a:ext uri="{FF2B5EF4-FFF2-40B4-BE49-F238E27FC236}">
                    <a16:creationId xmlns:a16="http://schemas.microsoft.com/office/drawing/2014/main" id="{EFFC8810-487F-D81B-579C-CD27DB4E4B5F}"/>
                  </a:ext>
                </a:extLst>
              </p:cNvPr>
              <p:cNvSpPr/>
              <p:nvPr/>
            </p:nvSpPr>
            <p:spPr>
              <a:xfrm>
                <a:off x="9675749" y="2810386"/>
                <a:ext cx="31255" cy="10840"/>
              </a:xfrm>
              <a:custGeom>
                <a:avLst/>
                <a:gdLst>
                  <a:gd name="connsiteX0" fmla="*/ 11 w 31255"/>
                  <a:gd name="connsiteY0" fmla="*/ 7101 h 10840"/>
                  <a:gd name="connsiteX1" fmla="*/ 16270 w 31255"/>
                  <a:gd name="connsiteY1" fmla="*/ 10524 h 10840"/>
                  <a:gd name="connsiteX2" fmla="*/ 31244 w 31255"/>
                  <a:gd name="connsiteY2" fmla="*/ 3678 h 10840"/>
                  <a:gd name="connsiteX3" fmla="*/ 15093 w 31255"/>
                  <a:gd name="connsiteY3" fmla="*/ 255 h 10840"/>
                  <a:gd name="connsiteX4" fmla="*/ 11 w 31255"/>
                  <a:gd name="connsiteY4" fmla="*/ 7101 h 10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55" h="10840">
                    <a:moveTo>
                      <a:pt x="11" y="7101"/>
                    </a:moveTo>
                    <a:cubicBezTo>
                      <a:pt x="11" y="9989"/>
                      <a:pt x="7605" y="11487"/>
                      <a:pt x="16270" y="10524"/>
                    </a:cubicBezTo>
                    <a:cubicBezTo>
                      <a:pt x="24934" y="9561"/>
                      <a:pt x="31566" y="6459"/>
                      <a:pt x="31244" y="3678"/>
                    </a:cubicBezTo>
                    <a:cubicBezTo>
                      <a:pt x="30924" y="897"/>
                      <a:pt x="23650" y="-707"/>
                      <a:pt x="15093" y="255"/>
                    </a:cubicBezTo>
                    <a:cubicBezTo>
                      <a:pt x="6536" y="1218"/>
                      <a:pt x="-310" y="4320"/>
                      <a:pt x="11" y="7101"/>
                    </a:cubicBezTo>
                    <a:close/>
                  </a:path>
                </a:pathLst>
              </a:custGeom>
              <a:solidFill>
                <a:srgbClr val="BE717E"/>
              </a:solidFill>
              <a:ln w="10693" cap="flat">
                <a:noFill/>
                <a:prstDash val="solid"/>
                <a:miter/>
              </a:ln>
            </p:spPr>
            <p:txBody>
              <a:bodyPr rtlCol="0" anchor="ctr"/>
              <a:lstStyle/>
              <a:p>
                <a:endParaRPr lang="en-IN"/>
              </a:p>
            </p:txBody>
          </p:sp>
          <p:sp>
            <p:nvSpPr>
              <p:cNvPr id="120" name="Freeform: Shape 119">
                <a:extLst>
                  <a:ext uri="{FF2B5EF4-FFF2-40B4-BE49-F238E27FC236}">
                    <a16:creationId xmlns:a16="http://schemas.microsoft.com/office/drawing/2014/main" id="{FCB87CAC-B7CC-DB56-4C91-9FDDD5497919}"/>
                  </a:ext>
                </a:extLst>
              </p:cNvPr>
              <p:cNvSpPr/>
              <p:nvPr/>
            </p:nvSpPr>
            <p:spPr>
              <a:xfrm>
                <a:off x="9673804" y="2831385"/>
                <a:ext cx="30973" cy="11536"/>
              </a:xfrm>
              <a:custGeom>
                <a:avLst/>
                <a:gdLst>
                  <a:gd name="connsiteX0" fmla="*/ 31 w 30973"/>
                  <a:gd name="connsiteY0" fmla="*/ 3110 h 11536"/>
                  <a:gd name="connsiteX1" fmla="*/ 16396 w 30973"/>
                  <a:gd name="connsiteY1" fmla="*/ 650 h 11536"/>
                  <a:gd name="connsiteX2" fmla="*/ 30943 w 30973"/>
                  <a:gd name="connsiteY2" fmla="*/ 8458 h 11536"/>
                  <a:gd name="connsiteX3" fmla="*/ 14578 w 30973"/>
                  <a:gd name="connsiteY3" fmla="*/ 10811 h 11536"/>
                  <a:gd name="connsiteX4" fmla="*/ 31 w 30973"/>
                  <a:gd name="connsiteY4" fmla="*/ 3110 h 11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73" h="11536">
                    <a:moveTo>
                      <a:pt x="31" y="3110"/>
                    </a:moveTo>
                    <a:cubicBezTo>
                      <a:pt x="31" y="222"/>
                      <a:pt x="7839" y="-848"/>
                      <a:pt x="16396" y="650"/>
                    </a:cubicBezTo>
                    <a:cubicBezTo>
                      <a:pt x="24953" y="2147"/>
                      <a:pt x="31478" y="5570"/>
                      <a:pt x="30943" y="8458"/>
                    </a:cubicBezTo>
                    <a:cubicBezTo>
                      <a:pt x="30408" y="11346"/>
                      <a:pt x="23135" y="12309"/>
                      <a:pt x="14578" y="10811"/>
                    </a:cubicBezTo>
                    <a:cubicBezTo>
                      <a:pt x="6021" y="9314"/>
                      <a:pt x="-504" y="5891"/>
                      <a:pt x="31" y="3110"/>
                    </a:cubicBezTo>
                    <a:close/>
                  </a:path>
                </a:pathLst>
              </a:custGeom>
              <a:solidFill>
                <a:srgbClr val="BE717E"/>
              </a:solidFill>
              <a:ln w="10693" cap="flat">
                <a:noFill/>
                <a:prstDash val="solid"/>
                <a:miter/>
              </a:ln>
            </p:spPr>
            <p:txBody>
              <a:bodyPr rtlCol="0" anchor="ctr"/>
              <a:lstStyle/>
              <a:p>
                <a:endParaRPr lang="en-IN"/>
              </a:p>
            </p:txBody>
          </p:sp>
          <p:sp>
            <p:nvSpPr>
              <p:cNvPr id="121" name="Freeform: Shape 120">
                <a:extLst>
                  <a:ext uri="{FF2B5EF4-FFF2-40B4-BE49-F238E27FC236}">
                    <a16:creationId xmlns:a16="http://schemas.microsoft.com/office/drawing/2014/main" id="{032D55F0-7AD2-65F6-F887-56593F1785CF}"/>
                  </a:ext>
                </a:extLst>
              </p:cNvPr>
              <p:cNvSpPr/>
              <p:nvPr/>
            </p:nvSpPr>
            <p:spPr>
              <a:xfrm>
                <a:off x="9424488" y="2824387"/>
                <a:ext cx="31255" cy="10841"/>
              </a:xfrm>
              <a:custGeom>
                <a:avLst/>
                <a:gdLst>
                  <a:gd name="connsiteX0" fmla="*/ 31245 w 31255"/>
                  <a:gd name="connsiteY0" fmla="*/ 3582 h 10841"/>
                  <a:gd name="connsiteX1" fmla="*/ 15093 w 31255"/>
                  <a:gd name="connsiteY1" fmla="*/ 267 h 10841"/>
                  <a:gd name="connsiteX2" fmla="*/ 11 w 31255"/>
                  <a:gd name="connsiteY2" fmla="*/ 7112 h 10841"/>
                  <a:gd name="connsiteX3" fmla="*/ 16270 w 31255"/>
                  <a:gd name="connsiteY3" fmla="*/ 10535 h 10841"/>
                  <a:gd name="connsiteX4" fmla="*/ 31245 w 31255"/>
                  <a:gd name="connsiteY4" fmla="*/ 3582 h 10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55" h="10841">
                    <a:moveTo>
                      <a:pt x="31245" y="3582"/>
                    </a:moveTo>
                    <a:cubicBezTo>
                      <a:pt x="31245" y="801"/>
                      <a:pt x="23650" y="-696"/>
                      <a:pt x="15093" y="267"/>
                    </a:cubicBezTo>
                    <a:cubicBezTo>
                      <a:pt x="6536" y="1229"/>
                      <a:pt x="-310" y="4331"/>
                      <a:pt x="11" y="7112"/>
                    </a:cubicBezTo>
                    <a:cubicBezTo>
                      <a:pt x="332" y="9893"/>
                      <a:pt x="7606" y="11498"/>
                      <a:pt x="16270" y="10535"/>
                    </a:cubicBezTo>
                    <a:cubicBezTo>
                      <a:pt x="24934" y="9572"/>
                      <a:pt x="31566" y="6470"/>
                      <a:pt x="31245" y="3582"/>
                    </a:cubicBezTo>
                    <a:close/>
                  </a:path>
                </a:pathLst>
              </a:custGeom>
              <a:solidFill>
                <a:srgbClr val="BE717E"/>
              </a:solidFill>
              <a:ln w="10693" cap="flat">
                <a:noFill/>
                <a:prstDash val="solid"/>
                <a:miter/>
              </a:ln>
            </p:spPr>
            <p:txBody>
              <a:bodyPr rtlCol="0" anchor="ctr"/>
              <a:lstStyle/>
              <a:p>
                <a:endParaRPr lang="en-IN"/>
              </a:p>
            </p:txBody>
          </p:sp>
          <p:sp>
            <p:nvSpPr>
              <p:cNvPr id="122" name="Freeform: Shape 121">
                <a:extLst>
                  <a:ext uri="{FF2B5EF4-FFF2-40B4-BE49-F238E27FC236}">
                    <a16:creationId xmlns:a16="http://schemas.microsoft.com/office/drawing/2014/main" id="{1FF273C2-CC0C-3A5A-179B-6274414EC31E}"/>
                  </a:ext>
                </a:extLst>
              </p:cNvPr>
              <p:cNvSpPr/>
              <p:nvPr/>
            </p:nvSpPr>
            <p:spPr>
              <a:xfrm>
                <a:off x="9426726" y="2802679"/>
                <a:ext cx="31059" cy="11530"/>
              </a:xfrm>
              <a:custGeom>
                <a:avLst/>
                <a:gdLst>
                  <a:gd name="connsiteX0" fmla="*/ 31040 w 31059"/>
                  <a:gd name="connsiteY0" fmla="*/ 8391 h 11530"/>
                  <a:gd name="connsiteX1" fmla="*/ 14674 w 31059"/>
                  <a:gd name="connsiteY1" fmla="*/ 10851 h 11530"/>
                  <a:gd name="connsiteX2" fmla="*/ 20 w 31059"/>
                  <a:gd name="connsiteY2" fmla="*/ 3042 h 11530"/>
                  <a:gd name="connsiteX3" fmla="*/ 16386 w 31059"/>
                  <a:gd name="connsiteY3" fmla="*/ 582 h 11530"/>
                  <a:gd name="connsiteX4" fmla="*/ 31040 w 31059"/>
                  <a:gd name="connsiteY4" fmla="*/ 8391 h 11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59" h="11530">
                    <a:moveTo>
                      <a:pt x="31040" y="8391"/>
                    </a:moveTo>
                    <a:cubicBezTo>
                      <a:pt x="30505" y="11172"/>
                      <a:pt x="23231" y="12348"/>
                      <a:pt x="14674" y="10851"/>
                    </a:cubicBezTo>
                    <a:cubicBezTo>
                      <a:pt x="6117" y="9353"/>
                      <a:pt x="-408" y="5823"/>
                      <a:pt x="20" y="3042"/>
                    </a:cubicBezTo>
                    <a:cubicBezTo>
                      <a:pt x="448" y="261"/>
                      <a:pt x="7828" y="-808"/>
                      <a:pt x="16386" y="582"/>
                    </a:cubicBezTo>
                    <a:cubicBezTo>
                      <a:pt x="24943" y="1973"/>
                      <a:pt x="31468" y="5609"/>
                      <a:pt x="31040" y="8391"/>
                    </a:cubicBezTo>
                    <a:close/>
                  </a:path>
                </a:pathLst>
              </a:custGeom>
              <a:solidFill>
                <a:srgbClr val="BE717E"/>
              </a:solidFill>
              <a:ln w="10693" cap="flat">
                <a:noFill/>
                <a:prstDash val="solid"/>
                <a:miter/>
              </a:ln>
            </p:spPr>
            <p:txBody>
              <a:bodyPr rtlCol="0" anchor="ctr"/>
              <a:lstStyle/>
              <a:p>
                <a:endParaRPr lang="en-IN"/>
              </a:p>
            </p:txBody>
          </p:sp>
          <p:sp>
            <p:nvSpPr>
              <p:cNvPr id="123" name="Freeform: Shape 122">
                <a:extLst>
                  <a:ext uri="{FF2B5EF4-FFF2-40B4-BE49-F238E27FC236}">
                    <a16:creationId xmlns:a16="http://schemas.microsoft.com/office/drawing/2014/main" id="{A427E862-510E-4E63-14E2-4B98AB267DB7}"/>
                  </a:ext>
                </a:extLst>
              </p:cNvPr>
              <p:cNvSpPr/>
              <p:nvPr/>
            </p:nvSpPr>
            <p:spPr>
              <a:xfrm>
                <a:off x="9530594" y="2765910"/>
                <a:ext cx="44890" cy="101661"/>
              </a:xfrm>
              <a:custGeom>
                <a:avLst/>
                <a:gdLst>
                  <a:gd name="connsiteX0" fmla="*/ 19375 w 44890"/>
                  <a:gd name="connsiteY0" fmla="*/ 101636 h 101661"/>
                  <a:gd name="connsiteX1" fmla="*/ 18305 w 44890"/>
                  <a:gd name="connsiteY1" fmla="*/ 101636 h 101661"/>
                  <a:gd name="connsiteX2" fmla="*/ 1298 w 44890"/>
                  <a:gd name="connsiteY2" fmla="*/ 71258 h 101661"/>
                  <a:gd name="connsiteX3" fmla="*/ 4614 w 44890"/>
                  <a:gd name="connsiteY3" fmla="*/ 2159 h 101661"/>
                  <a:gd name="connsiteX4" fmla="*/ 8197 w 44890"/>
                  <a:gd name="connsiteY4" fmla="*/ 73 h 101661"/>
                  <a:gd name="connsiteX5" fmla="*/ 10283 w 44890"/>
                  <a:gd name="connsiteY5" fmla="*/ 3657 h 101661"/>
                  <a:gd name="connsiteX6" fmla="*/ 7181 w 44890"/>
                  <a:gd name="connsiteY6" fmla="*/ 70831 h 101661"/>
                  <a:gd name="connsiteX7" fmla="*/ 18626 w 44890"/>
                  <a:gd name="connsiteY7" fmla="*/ 95646 h 101661"/>
                  <a:gd name="connsiteX8" fmla="*/ 39057 w 44890"/>
                  <a:gd name="connsiteY8" fmla="*/ 64199 h 101661"/>
                  <a:gd name="connsiteX9" fmla="*/ 42480 w 44890"/>
                  <a:gd name="connsiteY9" fmla="*/ 61846 h 101661"/>
                  <a:gd name="connsiteX10" fmla="*/ 44833 w 44890"/>
                  <a:gd name="connsiteY10" fmla="*/ 65365 h 101661"/>
                  <a:gd name="connsiteX11" fmla="*/ 44833 w 44890"/>
                  <a:gd name="connsiteY11" fmla="*/ 65375 h 101661"/>
                  <a:gd name="connsiteX12" fmla="*/ 19375 w 44890"/>
                  <a:gd name="connsiteY12" fmla="*/ 101636 h 10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4890" h="101661">
                    <a:moveTo>
                      <a:pt x="19375" y="101636"/>
                    </a:moveTo>
                    <a:lnTo>
                      <a:pt x="18305" y="101636"/>
                    </a:lnTo>
                    <a:cubicBezTo>
                      <a:pt x="13813" y="101636"/>
                      <a:pt x="3223" y="97893"/>
                      <a:pt x="1298" y="71258"/>
                    </a:cubicBezTo>
                    <a:cubicBezTo>
                      <a:pt x="-1205" y="48197"/>
                      <a:pt x="-82" y="24879"/>
                      <a:pt x="4614" y="2159"/>
                    </a:cubicBezTo>
                    <a:cubicBezTo>
                      <a:pt x="5031" y="598"/>
                      <a:pt x="6636" y="-344"/>
                      <a:pt x="8197" y="73"/>
                    </a:cubicBezTo>
                    <a:cubicBezTo>
                      <a:pt x="9759" y="491"/>
                      <a:pt x="10700" y="2095"/>
                      <a:pt x="10283" y="3657"/>
                    </a:cubicBezTo>
                    <a:cubicBezTo>
                      <a:pt x="5951" y="25777"/>
                      <a:pt x="4903" y="48411"/>
                      <a:pt x="7181" y="70831"/>
                    </a:cubicBezTo>
                    <a:cubicBezTo>
                      <a:pt x="8572" y="88801"/>
                      <a:pt x="14027" y="95433"/>
                      <a:pt x="18626" y="95646"/>
                    </a:cubicBezTo>
                    <a:cubicBezTo>
                      <a:pt x="25472" y="95646"/>
                      <a:pt x="35313" y="84201"/>
                      <a:pt x="39057" y="64199"/>
                    </a:cubicBezTo>
                    <a:cubicBezTo>
                      <a:pt x="39431" y="62659"/>
                      <a:pt x="40907" y="61642"/>
                      <a:pt x="42480" y="61846"/>
                    </a:cubicBezTo>
                    <a:cubicBezTo>
                      <a:pt x="44105" y="62166"/>
                      <a:pt x="45154" y="63739"/>
                      <a:pt x="44833" y="65365"/>
                    </a:cubicBezTo>
                    <a:cubicBezTo>
                      <a:pt x="44833" y="65365"/>
                      <a:pt x="44833" y="65375"/>
                      <a:pt x="44833" y="65375"/>
                    </a:cubicBezTo>
                    <a:cubicBezTo>
                      <a:pt x="40768" y="86341"/>
                      <a:pt x="30072" y="101209"/>
                      <a:pt x="19375" y="101636"/>
                    </a:cubicBezTo>
                    <a:close/>
                  </a:path>
                </a:pathLst>
              </a:custGeom>
              <a:solidFill>
                <a:srgbClr val="BE717E"/>
              </a:solidFill>
              <a:ln w="10693" cap="flat">
                <a:noFill/>
                <a:prstDash val="solid"/>
                <a:miter/>
              </a:ln>
            </p:spPr>
            <p:txBody>
              <a:bodyPr rtlCol="0" anchor="ctr"/>
              <a:lstStyle/>
              <a:p>
                <a:endParaRPr lang="en-IN"/>
              </a:p>
            </p:txBody>
          </p:sp>
          <p:sp>
            <p:nvSpPr>
              <p:cNvPr id="124" name="Freeform: Shape 123">
                <a:extLst>
                  <a:ext uri="{FF2B5EF4-FFF2-40B4-BE49-F238E27FC236}">
                    <a16:creationId xmlns:a16="http://schemas.microsoft.com/office/drawing/2014/main" id="{2D7D5DAC-210B-5289-73EF-7E8315FCC444}"/>
                  </a:ext>
                </a:extLst>
              </p:cNvPr>
              <p:cNvSpPr/>
              <p:nvPr/>
            </p:nvSpPr>
            <p:spPr>
              <a:xfrm>
                <a:off x="9493288" y="2872447"/>
                <a:ext cx="141715" cy="42617"/>
              </a:xfrm>
              <a:custGeom>
                <a:avLst/>
                <a:gdLst>
                  <a:gd name="connsiteX0" fmla="*/ 66522 w 141715"/>
                  <a:gd name="connsiteY0" fmla="*/ 42592 h 42617"/>
                  <a:gd name="connsiteX1" fmla="*/ 140755 w 141715"/>
                  <a:gd name="connsiteY1" fmla="*/ 8791 h 42617"/>
                  <a:gd name="connsiteX2" fmla="*/ 140915 w 141715"/>
                  <a:gd name="connsiteY2" fmla="*/ 4555 h 42617"/>
                  <a:gd name="connsiteX3" fmla="*/ 136690 w 141715"/>
                  <a:gd name="connsiteY3" fmla="*/ 4395 h 42617"/>
                  <a:gd name="connsiteX4" fmla="*/ 136155 w 141715"/>
                  <a:gd name="connsiteY4" fmla="*/ 5048 h 42617"/>
                  <a:gd name="connsiteX5" fmla="*/ 66735 w 141715"/>
                  <a:gd name="connsiteY5" fmla="*/ 36602 h 42617"/>
                  <a:gd name="connsiteX6" fmla="*/ 5551 w 141715"/>
                  <a:gd name="connsiteY6" fmla="*/ 1411 h 42617"/>
                  <a:gd name="connsiteX7" fmla="*/ 1433 w 141715"/>
                  <a:gd name="connsiteY7" fmla="*/ 416 h 42617"/>
                  <a:gd name="connsiteX8" fmla="*/ 310 w 141715"/>
                  <a:gd name="connsiteY8" fmla="*/ 4299 h 42617"/>
                  <a:gd name="connsiteX9" fmla="*/ 66522 w 141715"/>
                  <a:gd name="connsiteY9" fmla="*/ 42592 h 42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1715" h="42617">
                    <a:moveTo>
                      <a:pt x="66522" y="42592"/>
                    </a:moveTo>
                    <a:cubicBezTo>
                      <a:pt x="94974" y="42539"/>
                      <a:pt x="122026" y="30216"/>
                      <a:pt x="140755" y="8791"/>
                    </a:cubicBezTo>
                    <a:cubicBezTo>
                      <a:pt x="141974" y="7668"/>
                      <a:pt x="142039" y="5775"/>
                      <a:pt x="140915" y="4555"/>
                    </a:cubicBezTo>
                    <a:cubicBezTo>
                      <a:pt x="139792" y="3347"/>
                      <a:pt x="137899" y="3272"/>
                      <a:pt x="136690" y="4395"/>
                    </a:cubicBezTo>
                    <a:cubicBezTo>
                      <a:pt x="136476" y="4588"/>
                      <a:pt x="136305" y="4802"/>
                      <a:pt x="136155" y="5048"/>
                    </a:cubicBezTo>
                    <a:cubicBezTo>
                      <a:pt x="118506" y="24889"/>
                      <a:pt x="93295" y="36345"/>
                      <a:pt x="66735" y="36602"/>
                    </a:cubicBezTo>
                    <a:cubicBezTo>
                      <a:pt x="41780" y="35714"/>
                      <a:pt x="18869" y="22536"/>
                      <a:pt x="5551" y="1411"/>
                    </a:cubicBezTo>
                    <a:cubicBezTo>
                      <a:pt x="4696" y="-1"/>
                      <a:pt x="2845" y="-450"/>
                      <a:pt x="1433" y="416"/>
                    </a:cubicBezTo>
                    <a:cubicBezTo>
                      <a:pt x="107" y="1218"/>
                      <a:pt x="-375" y="2908"/>
                      <a:pt x="310" y="4299"/>
                    </a:cubicBezTo>
                    <a:cubicBezTo>
                      <a:pt x="14558" y="27371"/>
                      <a:pt x="39427" y="41747"/>
                      <a:pt x="66522" y="42592"/>
                    </a:cubicBezTo>
                    <a:close/>
                  </a:path>
                </a:pathLst>
              </a:custGeom>
              <a:solidFill>
                <a:srgbClr val="BE717E"/>
              </a:solidFill>
              <a:ln w="10693" cap="flat">
                <a:noFill/>
                <a:prstDash val="solid"/>
                <a:miter/>
              </a:ln>
            </p:spPr>
            <p:txBody>
              <a:bodyPr rtlCol="0" anchor="ctr"/>
              <a:lstStyle/>
              <a:p>
                <a:endParaRPr lang="en-IN"/>
              </a:p>
            </p:txBody>
          </p:sp>
          <p:sp>
            <p:nvSpPr>
              <p:cNvPr id="125" name="Freeform: Shape 124">
                <a:extLst>
                  <a:ext uri="{FF2B5EF4-FFF2-40B4-BE49-F238E27FC236}">
                    <a16:creationId xmlns:a16="http://schemas.microsoft.com/office/drawing/2014/main" id="{B4DC573E-B020-4598-3AA2-BB30CFA6870A}"/>
                  </a:ext>
                </a:extLst>
              </p:cNvPr>
              <p:cNvSpPr/>
              <p:nvPr/>
            </p:nvSpPr>
            <p:spPr>
              <a:xfrm>
                <a:off x="9437873" y="2705654"/>
                <a:ext cx="80968" cy="42866"/>
              </a:xfrm>
              <a:custGeom>
                <a:avLst/>
                <a:gdLst>
                  <a:gd name="connsiteX0" fmla="*/ 35938 w 80968"/>
                  <a:gd name="connsiteY0" fmla="*/ 18239 h 42866"/>
                  <a:gd name="connsiteX1" fmla="*/ 68027 w 80968"/>
                  <a:gd name="connsiteY1" fmla="*/ 22731 h 42866"/>
                  <a:gd name="connsiteX2" fmla="*/ 79675 w 80968"/>
                  <a:gd name="connsiteY2" fmla="*/ 20057 h 42866"/>
                  <a:gd name="connsiteX3" fmla="*/ 77001 w 80968"/>
                  <a:gd name="connsiteY3" fmla="*/ 8409 h 42866"/>
                  <a:gd name="connsiteX4" fmla="*/ 75728 w 80968"/>
                  <a:gd name="connsiteY4" fmla="*/ 7756 h 42866"/>
                  <a:gd name="connsiteX5" fmla="*/ 30268 w 80968"/>
                  <a:gd name="connsiteY5" fmla="*/ 2408 h 42866"/>
                  <a:gd name="connsiteX6" fmla="*/ 853 w 80968"/>
                  <a:gd name="connsiteY6" fmla="*/ 42841 h 42866"/>
                  <a:gd name="connsiteX7" fmla="*/ 35938 w 80968"/>
                  <a:gd name="connsiteY7" fmla="*/ 18239 h 42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968" h="42866">
                    <a:moveTo>
                      <a:pt x="35938" y="18239"/>
                    </a:moveTo>
                    <a:cubicBezTo>
                      <a:pt x="46805" y="15361"/>
                      <a:pt x="58368" y="16987"/>
                      <a:pt x="68027" y="22731"/>
                    </a:cubicBezTo>
                    <a:cubicBezTo>
                      <a:pt x="71985" y="25213"/>
                      <a:pt x="77194" y="24015"/>
                      <a:pt x="79675" y="20057"/>
                    </a:cubicBezTo>
                    <a:cubicBezTo>
                      <a:pt x="82157" y="16110"/>
                      <a:pt x="80959" y="10890"/>
                      <a:pt x="77001" y="8409"/>
                    </a:cubicBezTo>
                    <a:cubicBezTo>
                      <a:pt x="76595" y="8163"/>
                      <a:pt x="76167" y="7938"/>
                      <a:pt x="75728" y="7756"/>
                    </a:cubicBezTo>
                    <a:cubicBezTo>
                      <a:pt x="61962" y="-234"/>
                      <a:pt x="45511" y="-2170"/>
                      <a:pt x="30268" y="2408"/>
                    </a:cubicBezTo>
                    <a:cubicBezTo>
                      <a:pt x="8020" y="9681"/>
                      <a:pt x="-3319" y="40808"/>
                      <a:pt x="853" y="42841"/>
                    </a:cubicBezTo>
                    <a:cubicBezTo>
                      <a:pt x="2030" y="42948"/>
                      <a:pt x="20642" y="22945"/>
                      <a:pt x="35938" y="18239"/>
                    </a:cubicBezTo>
                    <a:close/>
                  </a:path>
                </a:pathLst>
              </a:custGeom>
              <a:solidFill>
                <a:srgbClr val="302E2F"/>
              </a:solidFill>
              <a:ln w="10693" cap="flat">
                <a:noFill/>
                <a:prstDash val="solid"/>
                <a:miter/>
              </a:ln>
            </p:spPr>
            <p:txBody>
              <a:bodyPr rtlCol="0" anchor="ctr"/>
              <a:lstStyle/>
              <a:p>
                <a:endParaRPr lang="en-IN"/>
              </a:p>
            </p:txBody>
          </p:sp>
          <p:sp>
            <p:nvSpPr>
              <p:cNvPr id="126" name="Freeform: Shape 125">
                <a:extLst>
                  <a:ext uri="{FF2B5EF4-FFF2-40B4-BE49-F238E27FC236}">
                    <a16:creationId xmlns:a16="http://schemas.microsoft.com/office/drawing/2014/main" id="{00583CE8-8215-C5DE-3A02-196DF2B6C800}"/>
                  </a:ext>
                </a:extLst>
              </p:cNvPr>
              <p:cNvSpPr/>
              <p:nvPr/>
            </p:nvSpPr>
            <p:spPr>
              <a:xfrm>
                <a:off x="9607094" y="2708505"/>
                <a:ext cx="77376" cy="48683"/>
              </a:xfrm>
              <a:custGeom>
                <a:avLst/>
                <a:gdLst>
                  <a:gd name="connsiteX0" fmla="*/ 76153 w 77376"/>
                  <a:gd name="connsiteY0" fmla="*/ 48654 h 48683"/>
                  <a:gd name="connsiteX1" fmla="*/ 52192 w 77376"/>
                  <a:gd name="connsiteY1" fmla="*/ 4692 h 48683"/>
                  <a:gd name="connsiteX2" fmla="*/ 6412 w 77376"/>
                  <a:gd name="connsiteY2" fmla="*/ 4692 h 48683"/>
                  <a:gd name="connsiteX3" fmla="*/ 251 w 77376"/>
                  <a:gd name="connsiteY3" fmla="*/ 14928 h 48683"/>
                  <a:gd name="connsiteX4" fmla="*/ 10487 w 77376"/>
                  <a:gd name="connsiteY4" fmla="*/ 21089 h 48683"/>
                  <a:gd name="connsiteX5" fmla="*/ 12081 w 77376"/>
                  <a:gd name="connsiteY5" fmla="*/ 20522 h 48683"/>
                  <a:gd name="connsiteX6" fmla="*/ 44919 w 77376"/>
                  <a:gd name="connsiteY6" fmla="*/ 20522 h 48683"/>
                  <a:gd name="connsiteX7" fmla="*/ 76153 w 77376"/>
                  <a:gd name="connsiteY7" fmla="*/ 48654 h 48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376" h="48683">
                    <a:moveTo>
                      <a:pt x="76153" y="48654"/>
                    </a:moveTo>
                    <a:cubicBezTo>
                      <a:pt x="80538" y="47157"/>
                      <a:pt x="73265" y="14853"/>
                      <a:pt x="52192" y="4692"/>
                    </a:cubicBezTo>
                    <a:cubicBezTo>
                      <a:pt x="37581" y="-1598"/>
                      <a:pt x="21023" y="-1598"/>
                      <a:pt x="6412" y="4692"/>
                    </a:cubicBezTo>
                    <a:cubicBezTo>
                      <a:pt x="1887" y="5815"/>
                      <a:pt x="-873" y="10404"/>
                      <a:pt x="251" y="14928"/>
                    </a:cubicBezTo>
                    <a:cubicBezTo>
                      <a:pt x="1373" y="19463"/>
                      <a:pt x="5952" y="22223"/>
                      <a:pt x="10487" y="21089"/>
                    </a:cubicBezTo>
                    <a:cubicBezTo>
                      <a:pt x="11033" y="20961"/>
                      <a:pt x="11567" y="20768"/>
                      <a:pt x="12081" y="20522"/>
                    </a:cubicBezTo>
                    <a:cubicBezTo>
                      <a:pt x="22563" y="16008"/>
                      <a:pt x="34436" y="16008"/>
                      <a:pt x="44919" y="20522"/>
                    </a:cubicBezTo>
                    <a:cubicBezTo>
                      <a:pt x="59466" y="26940"/>
                      <a:pt x="75190" y="48975"/>
                      <a:pt x="76153" y="48654"/>
                    </a:cubicBezTo>
                    <a:close/>
                  </a:path>
                </a:pathLst>
              </a:custGeom>
              <a:solidFill>
                <a:srgbClr val="302E2F"/>
              </a:solidFill>
              <a:ln w="10693" cap="flat">
                <a:noFill/>
                <a:prstDash val="solid"/>
                <a:miter/>
              </a:ln>
            </p:spPr>
            <p:txBody>
              <a:bodyPr rtlCol="0" anchor="ctr"/>
              <a:lstStyle/>
              <a:p>
                <a:endParaRPr lang="en-IN"/>
              </a:p>
            </p:txBody>
          </p:sp>
          <p:sp>
            <p:nvSpPr>
              <p:cNvPr id="127" name="Freeform: Shape 126">
                <a:extLst>
                  <a:ext uri="{FF2B5EF4-FFF2-40B4-BE49-F238E27FC236}">
                    <a16:creationId xmlns:a16="http://schemas.microsoft.com/office/drawing/2014/main" id="{1D321F1B-7874-A4AB-3D7F-8BE180F7685D}"/>
                  </a:ext>
                </a:extLst>
              </p:cNvPr>
              <p:cNvSpPr/>
              <p:nvPr/>
            </p:nvSpPr>
            <p:spPr>
              <a:xfrm>
                <a:off x="9488357" y="2753655"/>
                <a:ext cx="20002" cy="68992"/>
              </a:xfrm>
              <a:custGeom>
                <a:avLst/>
                <a:gdLst>
                  <a:gd name="connsiteX0" fmla="*/ 20002 w 20002"/>
                  <a:gd name="connsiteY0" fmla="*/ 34417 h 68992"/>
                  <a:gd name="connsiteX1" fmla="*/ 9948 w 20002"/>
                  <a:gd name="connsiteY1" fmla="*/ 68967 h 68992"/>
                  <a:gd name="connsiteX2" fmla="*/ 0 w 20002"/>
                  <a:gd name="connsiteY2" fmla="*/ 34417 h 68992"/>
                  <a:gd name="connsiteX3" fmla="*/ 9948 w 20002"/>
                  <a:gd name="connsiteY3" fmla="*/ -25 h 68992"/>
                  <a:gd name="connsiteX4" fmla="*/ 20002 w 20002"/>
                  <a:gd name="connsiteY4" fmla="*/ 34417 h 68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 h="68992">
                    <a:moveTo>
                      <a:pt x="20002" y="34417"/>
                    </a:moveTo>
                    <a:cubicBezTo>
                      <a:pt x="20002" y="53457"/>
                      <a:pt x="15510" y="68967"/>
                      <a:pt x="9948" y="68967"/>
                    </a:cubicBezTo>
                    <a:cubicBezTo>
                      <a:pt x="4386" y="68967"/>
                      <a:pt x="0" y="53457"/>
                      <a:pt x="0" y="34417"/>
                    </a:cubicBezTo>
                    <a:cubicBezTo>
                      <a:pt x="0" y="15377"/>
                      <a:pt x="4493" y="-25"/>
                      <a:pt x="9948" y="-25"/>
                    </a:cubicBezTo>
                    <a:cubicBezTo>
                      <a:pt x="15403" y="-25"/>
                      <a:pt x="20002" y="15698"/>
                      <a:pt x="20002" y="34417"/>
                    </a:cubicBezTo>
                    <a:close/>
                  </a:path>
                </a:pathLst>
              </a:custGeom>
              <a:solidFill>
                <a:srgbClr val="302E2F"/>
              </a:solidFill>
              <a:ln w="10693" cap="flat">
                <a:noFill/>
                <a:prstDash val="solid"/>
                <a:miter/>
              </a:ln>
            </p:spPr>
            <p:txBody>
              <a:bodyPr rtlCol="0" anchor="ctr"/>
              <a:lstStyle/>
              <a:p>
                <a:endParaRPr lang="en-IN"/>
              </a:p>
            </p:txBody>
          </p:sp>
          <p:sp>
            <p:nvSpPr>
              <p:cNvPr id="128" name="Freeform: Shape 127">
                <a:extLst>
                  <a:ext uri="{FF2B5EF4-FFF2-40B4-BE49-F238E27FC236}">
                    <a16:creationId xmlns:a16="http://schemas.microsoft.com/office/drawing/2014/main" id="{7A0647FA-98A5-8348-5BFE-DA8C54D6C27F}"/>
                  </a:ext>
                </a:extLst>
              </p:cNvPr>
              <p:cNvSpPr/>
              <p:nvPr/>
            </p:nvSpPr>
            <p:spPr>
              <a:xfrm>
                <a:off x="9614148" y="2753655"/>
                <a:ext cx="20109" cy="68992"/>
              </a:xfrm>
              <a:custGeom>
                <a:avLst/>
                <a:gdLst>
                  <a:gd name="connsiteX0" fmla="*/ 20109 w 20109"/>
                  <a:gd name="connsiteY0" fmla="*/ 34417 h 68992"/>
                  <a:gd name="connsiteX1" fmla="*/ 10162 w 20109"/>
                  <a:gd name="connsiteY1" fmla="*/ 68967 h 68992"/>
                  <a:gd name="connsiteX2" fmla="*/ 0 w 20109"/>
                  <a:gd name="connsiteY2" fmla="*/ 34417 h 68992"/>
                  <a:gd name="connsiteX3" fmla="*/ 9948 w 20109"/>
                  <a:gd name="connsiteY3" fmla="*/ -25 h 68992"/>
                  <a:gd name="connsiteX4" fmla="*/ 20109 w 20109"/>
                  <a:gd name="connsiteY4" fmla="*/ 34417 h 68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09" h="68992">
                    <a:moveTo>
                      <a:pt x="20109" y="34417"/>
                    </a:moveTo>
                    <a:cubicBezTo>
                      <a:pt x="20109" y="53457"/>
                      <a:pt x="15724" y="68967"/>
                      <a:pt x="10162" y="68967"/>
                    </a:cubicBezTo>
                    <a:cubicBezTo>
                      <a:pt x="4599" y="68967"/>
                      <a:pt x="0" y="53778"/>
                      <a:pt x="0" y="34417"/>
                    </a:cubicBezTo>
                    <a:cubicBezTo>
                      <a:pt x="0" y="15057"/>
                      <a:pt x="4493" y="-25"/>
                      <a:pt x="9948" y="-25"/>
                    </a:cubicBezTo>
                    <a:cubicBezTo>
                      <a:pt x="15403" y="-25"/>
                      <a:pt x="20109" y="15698"/>
                      <a:pt x="20109" y="34417"/>
                    </a:cubicBezTo>
                    <a:close/>
                  </a:path>
                </a:pathLst>
              </a:custGeom>
              <a:solidFill>
                <a:srgbClr val="302E2F"/>
              </a:solidFill>
              <a:ln w="10693" cap="flat">
                <a:noFill/>
                <a:prstDash val="solid"/>
                <a:miter/>
              </a:ln>
            </p:spPr>
            <p:txBody>
              <a:bodyPr rtlCol="0" anchor="ctr"/>
              <a:lstStyle/>
              <a:p>
                <a:endParaRPr lang="en-IN"/>
              </a:p>
            </p:txBody>
          </p:sp>
          <p:sp>
            <p:nvSpPr>
              <p:cNvPr id="129" name="Freeform: Shape 128">
                <a:extLst>
                  <a:ext uri="{FF2B5EF4-FFF2-40B4-BE49-F238E27FC236}">
                    <a16:creationId xmlns:a16="http://schemas.microsoft.com/office/drawing/2014/main" id="{C6F5C811-246A-5C71-9BE9-EE3D976F3EC4}"/>
                  </a:ext>
                </a:extLst>
              </p:cNvPr>
              <p:cNvSpPr/>
              <p:nvPr/>
            </p:nvSpPr>
            <p:spPr>
              <a:xfrm>
                <a:off x="7799062" y="3896894"/>
                <a:ext cx="903006" cy="651843"/>
              </a:xfrm>
              <a:custGeom>
                <a:avLst/>
                <a:gdLst>
                  <a:gd name="connsiteX0" fmla="*/ 737415 w 903006"/>
                  <a:gd name="connsiteY0" fmla="*/ 651818 h 651843"/>
                  <a:gd name="connsiteX1" fmla="*/ 37545 w 903006"/>
                  <a:gd name="connsiteY1" fmla="*/ 651818 h 651843"/>
                  <a:gd name="connsiteX2" fmla="*/ 0 w 903006"/>
                  <a:gd name="connsiteY2" fmla="*/ 614273 h 651843"/>
                  <a:gd name="connsiteX3" fmla="*/ 963 w 903006"/>
                  <a:gd name="connsiteY3" fmla="*/ 605823 h 651843"/>
                  <a:gd name="connsiteX4" fmla="*/ 128144 w 903006"/>
                  <a:gd name="connsiteY4" fmla="*/ 49606 h 651843"/>
                  <a:gd name="connsiteX5" fmla="*/ 164833 w 903006"/>
                  <a:gd name="connsiteY5" fmla="*/ 9708 h 651843"/>
                  <a:gd name="connsiteX6" fmla="*/ 851975 w 903006"/>
                  <a:gd name="connsiteY6" fmla="*/ -25 h 651843"/>
                  <a:gd name="connsiteX7" fmla="*/ 901286 w 903006"/>
                  <a:gd name="connsiteY7" fmla="*/ 66400 h 651843"/>
                  <a:gd name="connsiteX8" fmla="*/ 773997 w 903006"/>
                  <a:gd name="connsiteY8" fmla="*/ 622616 h 651843"/>
                  <a:gd name="connsiteX9" fmla="*/ 737415 w 903006"/>
                  <a:gd name="connsiteY9" fmla="*/ 651818 h 651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3006" h="651843">
                    <a:moveTo>
                      <a:pt x="737415" y="651818"/>
                    </a:moveTo>
                    <a:lnTo>
                      <a:pt x="37545" y="651818"/>
                    </a:lnTo>
                    <a:cubicBezTo>
                      <a:pt x="16815" y="651818"/>
                      <a:pt x="0" y="635013"/>
                      <a:pt x="0" y="614273"/>
                    </a:cubicBezTo>
                    <a:cubicBezTo>
                      <a:pt x="0" y="611428"/>
                      <a:pt x="321" y="608593"/>
                      <a:pt x="963" y="605823"/>
                    </a:cubicBezTo>
                    <a:lnTo>
                      <a:pt x="128144" y="49606"/>
                    </a:lnTo>
                    <a:cubicBezTo>
                      <a:pt x="132102" y="32492"/>
                      <a:pt x="147290" y="9708"/>
                      <a:pt x="164833" y="9708"/>
                    </a:cubicBezTo>
                    <a:lnTo>
                      <a:pt x="851975" y="-25"/>
                    </a:lnTo>
                    <a:cubicBezTo>
                      <a:pt x="901927" y="-25"/>
                      <a:pt x="906634" y="42760"/>
                      <a:pt x="901286" y="66400"/>
                    </a:cubicBezTo>
                    <a:lnTo>
                      <a:pt x="773997" y="622616"/>
                    </a:lnTo>
                    <a:cubicBezTo>
                      <a:pt x="770147" y="639709"/>
                      <a:pt x="754936" y="651850"/>
                      <a:pt x="737415" y="651818"/>
                    </a:cubicBezTo>
                    <a:close/>
                  </a:path>
                </a:pathLst>
              </a:custGeom>
              <a:solidFill>
                <a:srgbClr val="656466"/>
              </a:solidFill>
              <a:ln w="10693" cap="flat">
                <a:noFill/>
                <a:prstDash val="solid"/>
                <a:miter/>
              </a:ln>
            </p:spPr>
            <p:txBody>
              <a:bodyPr rtlCol="0" anchor="ctr"/>
              <a:lstStyle/>
              <a:p>
                <a:endParaRPr lang="en-IN"/>
              </a:p>
            </p:txBody>
          </p:sp>
          <p:sp>
            <p:nvSpPr>
              <p:cNvPr id="130" name="Freeform: Shape 129">
                <a:extLst>
                  <a:ext uri="{FF2B5EF4-FFF2-40B4-BE49-F238E27FC236}">
                    <a16:creationId xmlns:a16="http://schemas.microsoft.com/office/drawing/2014/main" id="{402D1E8B-BEAF-FDB5-C74B-5DD8788824DB}"/>
                  </a:ext>
                </a:extLst>
              </p:cNvPr>
              <p:cNvSpPr/>
              <p:nvPr/>
            </p:nvSpPr>
            <p:spPr>
              <a:xfrm>
                <a:off x="7777669" y="3895932"/>
                <a:ext cx="902226" cy="631413"/>
              </a:xfrm>
              <a:custGeom>
                <a:avLst/>
                <a:gdLst>
                  <a:gd name="connsiteX0" fmla="*/ 737415 w 902226"/>
                  <a:gd name="connsiteY0" fmla="*/ 631387 h 631413"/>
                  <a:gd name="connsiteX1" fmla="*/ 37545 w 902226"/>
                  <a:gd name="connsiteY1" fmla="*/ 631387 h 631413"/>
                  <a:gd name="connsiteX2" fmla="*/ 0 w 902226"/>
                  <a:gd name="connsiteY2" fmla="*/ 593843 h 631413"/>
                  <a:gd name="connsiteX3" fmla="*/ 963 w 902226"/>
                  <a:gd name="connsiteY3" fmla="*/ 585392 h 631413"/>
                  <a:gd name="connsiteX4" fmla="*/ 128144 w 902226"/>
                  <a:gd name="connsiteY4" fmla="*/ 29176 h 631413"/>
                  <a:gd name="connsiteX5" fmla="*/ 164833 w 902226"/>
                  <a:gd name="connsiteY5" fmla="*/ -25 h 631413"/>
                  <a:gd name="connsiteX6" fmla="*/ 864597 w 902226"/>
                  <a:gd name="connsiteY6" fmla="*/ -25 h 631413"/>
                  <a:gd name="connsiteX7" fmla="*/ 902227 w 902226"/>
                  <a:gd name="connsiteY7" fmla="*/ 37647 h 631413"/>
                  <a:gd name="connsiteX8" fmla="*/ 901286 w 902226"/>
                  <a:gd name="connsiteY8" fmla="*/ 45969 h 631413"/>
                  <a:gd name="connsiteX9" fmla="*/ 773997 w 902226"/>
                  <a:gd name="connsiteY9" fmla="*/ 602186 h 631413"/>
                  <a:gd name="connsiteX10" fmla="*/ 737415 w 902226"/>
                  <a:gd name="connsiteY10" fmla="*/ 631387 h 63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226" h="631413">
                    <a:moveTo>
                      <a:pt x="737415" y="631387"/>
                    </a:moveTo>
                    <a:lnTo>
                      <a:pt x="37545" y="631387"/>
                    </a:lnTo>
                    <a:cubicBezTo>
                      <a:pt x="16815" y="631387"/>
                      <a:pt x="0" y="614583"/>
                      <a:pt x="0" y="593843"/>
                    </a:cubicBezTo>
                    <a:cubicBezTo>
                      <a:pt x="0" y="590998"/>
                      <a:pt x="321" y="588163"/>
                      <a:pt x="963" y="585392"/>
                    </a:cubicBezTo>
                    <a:lnTo>
                      <a:pt x="128144" y="29176"/>
                    </a:lnTo>
                    <a:cubicBezTo>
                      <a:pt x="132080" y="12083"/>
                      <a:pt x="147290" y="-25"/>
                      <a:pt x="164833" y="-25"/>
                    </a:cubicBezTo>
                    <a:lnTo>
                      <a:pt x="864597" y="-25"/>
                    </a:lnTo>
                    <a:cubicBezTo>
                      <a:pt x="885391" y="-15"/>
                      <a:pt x="902237" y="16853"/>
                      <a:pt x="902227" y="37647"/>
                    </a:cubicBezTo>
                    <a:cubicBezTo>
                      <a:pt x="902216" y="40450"/>
                      <a:pt x="901906" y="43242"/>
                      <a:pt x="901286" y="45969"/>
                    </a:cubicBezTo>
                    <a:lnTo>
                      <a:pt x="773997" y="602186"/>
                    </a:lnTo>
                    <a:cubicBezTo>
                      <a:pt x="770147" y="619279"/>
                      <a:pt x="754936" y="631419"/>
                      <a:pt x="737415" y="631387"/>
                    </a:cubicBezTo>
                    <a:close/>
                  </a:path>
                </a:pathLst>
              </a:custGeom>
              <a:solidFill>
                <a:srgbClr val="807E82"/>
              </a:solidFill>
              <a:ln w="10693" cap="flat">
                <a:noFill/>
                <a:prstDash val="solid"/>
                <a:miter/>
              </a:ln>
            </p:spPr>
            <p:txBody>
              <a:bodyPr rtlCol="0" anchor="ctr"/>
              <a:lstStyle/>
              <a:p>
                <a:endParaRPr lang="en-IN"/>
              </a:p>
            </p:txBody>
          </p:sp>
          <p:sp>
            <p:nvSpPr>
              <p:cNvPr id="131" name="Freeform: Shape 130">
                <a:extLst>
                  <a:ext uri="{FF2B5EF4-FFF2-40B4-BE49-F238E27FC236}">
                    <a16:creationId xmlns:a16="http://schemas.microsoft.com/office/drawing/2014/main" id="{20992C85-C89C-F332-4DDB-8A926EC42227}"/>
                  </a:ext>
                </a:extLst>
              </p:cNvPr>
              <p:cNvSpPr/>
              <p:nvPr/>
            </p:nvSpPr>
            <p:spPr>
              <a:xfrm>
                <a:off x="7807833" y="3920640"/>
                <a:ext cx="846733" cy="560709"/>
              </a:xfrm>
              <a:custGeom>
                <a:avLst/>
                <a:gdLst>
                  <a:gd name="connsiteX0" fmla="*/ 718482 w 846733"/>
                  <a:gd name="connsiteY0" fmla="*/ 560709 h 560709"/>
                  <a:gd name="connsiteX1" fmla="*/ 0 w 846733"/>
                  <a:gd name="connsiteY1" fmla="*/ 560709 h 560709"/>
                  <a:gd name="connsiteX2" fmla="*/ 128251 w 846733"/>
                  <a:gd name="connsiteY2" fmla="*/ 0 h 560709"/>
                  <a:gd name="connsiteX3" fmla="*/ 846733 w 846733"/>
                  <a:gd name="connsiteY3" fmla="*/ 0 h 560709"/>
                  <a:gd name="connsiteX4" fmla="*/ 718482 w 846733"/>
                  <a:gd name="connsiteY4" fmla="*/ 560709 h 560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733" h="560709">
                    <a:moveTo>
                      <a:pt x="718482" y="560709"/>
                    </a:moveTo>
                    <a:lnTo>
                      <a:pt x="0" y="560709"/>
                    </a:lnTo>
                    <a:lnTo>
                      <a:pt x="128251" y="0"/>
                    </a:lnTo>
                    <a:lnTo>
                      <a:pt x="846733" y="0"/>
                    </a:lnTo>
                    <a:lnTo>
                      <a:pt x="718482" y="560709"/>
                    </a:lnTo>
                    <a:close/>
                  </a:path>
                </a:pathLst>
              </a:custGeom>
              <a:solidFill>
                <a:srgbClr val="CFD0D3"/>
              </a:solidFill>
              <a:ln w="10693" cap="flat">
                <a:noFill/>
                <a:prstDash val="solid"/>
                <a:miter/>
              </a:ln>
            </p:spPr>
            <p:txBody>
              <a:bodyPr rtlCol="0" anchor="ctr"/>
              <a:lstStyle/>
              <a:p>
                <a:endParaRPr lang="en-IN"/>
              </a:p>
            </p:txBody>
          </p:sp>
          <p:sp>
            <p:nvSpPr>
              <p:cNvPr id="132" name="Freeform: Shape 131">
                <a:extLst>
                  <a:ext uri="{FF2B5EF4-FFF2-40B4-BE49-F238E27FC236}">
                    <a16:creationId xmlns:a16="http://schemas.microsoft.com/office/drawing/2014/main" id="{C6DA755E-8E13-241B-093A-ED6A7A22FCED}"/>
                  </a:ext>
                </a:extLst>
              </p:cNvPr>
              <p:cNvSpPr/>
              <p:nvPr/>
            </p:nvSpPr>
            <p:spPr>
              <a:xfrm>
                <a:off x="7799062" y="4481349"/>
                <a:ext cx="794320" cy="54552"/>
              </a:xfrm>
              <a:custGeom>
                <a:avLst/>
                <a:gdLst>
                  <a:gd name="connsiteX0" fmla="*/ 793465 w 794320"/>
                  <a:gd name="connsiteY0" fmla="*/ 54527 h 54552"/>
                  <a:gd name="connsiteX1" fmla="*/ 0 w 794320"/>
                  <a:gd name="connsiteY1" fmla="*/ 54527 h 54552"/>
                  <a:gd name="connsiteX2" fmla="*/ 0 w 794320"/>
                  <a:gd name="connsiteY2" fmla="*/ 2542 h 54552"/>
                  <a:gd name="connsiteX3" fmla="*/ 787368 w 794320"/>
                  <a:gd name="connsiteY3" fmla="*/ -25 h 54552"/>
                  <a:gd name="connsiteX4" fmla="*/ 794321 w 794320"/>
                  <a:gd name="connsiteY4" fmla="*/ 6927 h 54552"/>
                  <a:gd name="connsiteX5" fmla="*/ 794321 w 794320"/>
                  <a:gd name="connsiteY5" fmla="*/ 7034 h 5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4320" h="54552">
                    <a:moveTo>
                      <a:pt x="793465" y="54527"/>
                    </a:moveTo>
                    <a:lnTo>
                      <a:pt x="0" y="54527"/>
                    </a:lnTo>
                    <a:lnTo>
                      <a:pt x="0" y="2542"/>
                    </a:lnTo>
                    <a:lnTo>
                      <a:pt x="787368" y="-25"/>
                    </a:lnTo>
                    <a:cubicBezTo>
                      <a:pt x="791208" y="-25"/>
                      <a:pt x="794321" y="3087"/>
                      <a:pt x="794321" y="6927"/>
                    </a:cubicBezTo>
                    <a:cubicBezTo>
                      <a:pt x="794321" y="6959"/>
                      <a:pt x="794321" y="7002"/>
                      <a:pt x="794321" y="7034"/>
                    </a:cubicBezTo>
                    <a:close/>
                  </a:path>
                </a:pathLst>
              </a:custGeom>
              <a:solidFill>
                <a:srgbClr val="8C8C8C"/>
              </a:solidFill>
              <a:ln w="10693" cap="flat">
                <a:noFill/>
                <a:prstDash val="solid"/>
                <a:miter/>
              </a:ln>
            </p:spPr>
            <p:txBody>
              <a:bodyPr rtlCol="0" anchor="ctr"/>
              <a:lstStyle/>
              <a:p>
                <a:endParaRPr lang="en-IN"/>
              </a:p>
            </p:txBody>
          </p:sp>
          <p:sp>
            <p:nvSpPr>
              <p:cNvPr id="133" name="Freeform: Shape 132">
                <a:extLst>
                  <a:ext uri="{FF2B5EF4-FFF2-40B4-BE49-F238E27FC236}">
                    <a16:creationId xmlns:a16="http://schemas.microsoft.com/office/drawing/2014/main" id="{675F6A1B-BE57-E985-FD60-7EAE179AB910}"/>
                  </a:ext>
                </a:extLst>
              </p:cNvPr>
              <p:cNvSpPr/>
              <p:nvPr/>
            </p:nvSpPr>
            <p:spPr>
              <a:xfrm>
                <a:off x="7886987" y="3961073"/>
                <a:ext cx="576005" cy="355336"/>
              </a:xfrm>
              <a:custGeom>
                <a:avLst/>
                <a:gdLst>
                  <a:gd name="connsiteX0" fmla="*/ 494605 w 576005"/>
                  <a:gd name="connsiteY0" fmla="*/ 355337 h 355336"/>
                  <a:gd name="connsiteX1" fmla="*/ 0 w 576005"/>
                  <a:gd name="connsiteY1" fmla="*/ 355337 h 355336"/>
                  <a:gd name="connsiteX2" fmla="*/ 81293 w 576005"/>
                  <a:gd name="connsiteY2" fmla="*/ 0 h 355336"/>
                  <a:gd name="connsiteX3" fmla="*/ 576006 w 576005"/>
                  <a:gd name="connsiteY3" fmla="*/ 0 h 355336"/>
                  <a:gd name="connsiteX4" fmla="*/ 494605 w 576005"/>
                  <a:gd name="connsiteY4" fmla="*/ 355337 h 355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05" h="355336">
                    <a:moveTo>
                      <a:pt x="494605" y="355337"/>
                    </a:moveTo>
                    <a:lnTo>
                      <a:pt x="0" y="355337"/>
                    </a:lnTo>
                    <a:lnTo>
                      <a:pt x="81293" y="0"/>
                    </a:lnTo>
                    <a:lnTo>
                      <a:pt x="576006" y="0"/>
                    </a:lnTo>
                    <a:lnTo>
                      <a:pt x="494605" y="355337"/>
                    </a:lnTo>
                    <a:close/>
                  </a:path>
                </a:pathLst>
              </a:custGeom>
              <a:solidFill>
                <a:srgbClr val="FFFFFF"/>
              </a:solidFill>
              <a:ln w="10693" cap="flat">
                <a:noFill/>
                <a:prstDash val="solid"/>
                <a:miter/>
              </a:ln>
            </p:spPr>
            <p:txBody>
              <a:bodyPr rtlCol="0" anchor="ctr"/>
              <a:lstStyle/>
              <a:p>
                <a:endParaRPr lang="en-IN"/>
              </a:p>
            </p:txBody>
          </p:sp>
          <p:sp>
            <p:nvSpPr>
              <p:cNvPr id="134" name="Freeform: Shape 133">
                <a:extLst>
                  <a:ext uri="{FF2B5EF4-FFF2-40B4-BE49-F238E27FC236}">
                    <a16:creationId xmlns:a16="http://schemas.microsoft.com/office/drawing/2014/main" id="{44890445-B920-A378-4ED8-776CC34332B1}"/>
                  </a:ext>
                </a:extLst>
              </p:cNvPr>
              <p:cNvSpPr/>
              <p:nvPr/>
            </p:nvSpPr>
            <p:spPr>
              <a:xfrm>
                <a:off x="8438177" y="3961073"/>
                <a:ext cx="173496" cy="224839"/>
              </a:xfrm>
              <a:custGeom>
                <a:avLst/>
                <a:gdLst>
                  <a:gd name="connsiteX0" fmla="*/ 122047 w 173496"/>
                  <a:gd name="connsiteY0" fmla="*/ 224840 h 224839"/>
                  <a:gd name="connsiteX1" fmla="*/ 0 w 173496"/>
                  <a:gd name="connsiteY1" fmla="*/ 224840 h 224839"/>
                  <a:gd name="connsiteX2" fmla="*/ 51450 w 173496"/>
                  <a:gd name="connsiteY2" fmla="*/ 0 h 224839"/>
                  <a:gd name="connsiteX3" fmla="*/ 173497 w 173496"/>
                  <a:gd name="connsiteY3" fmla="*/ 0 h 224839"/>
                  <a:gd name="connsiteX4" fmla="*/ 122047 w 173496"/>
                  <a:gd name="connsiteY4" fmla="*/ 224840 h 2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496" h="224839">
                    <a:moveTo>
                      <a:pt x="122047" y="224840"/>
                    </a:moveTo>
                    <a:lnTo>
                      <a:pt x="0" y="224840"/>
                    </a:lnTo>
                    <a:lnTo>
                      <a:pt x="51450" y="0"/>
                    </a:lnTo>
                    <a:lnTo>
                      <a:pt x="173497" y="0"/>
                    </a:lnTo>
                    <a:lnTo>
                      <a:pt x="122047" y="224840"/>
                    </a:lnTo>
                    <a:close/>
                  </a:path>
                </a:pathLst>
              </a:custGeom>
              <a:solidFill>
                <a:srgbClr val="FFFFFF"/>
              </a:solidFill>
              <a:ln w="10693" cap="flat">
                <a:noFill/>
                <a:prstDash val="solid"/>
                <a:miter/>
              </a:ln>
            </p:spPr>
            <p:txBody>
              <a:bodyPr rtlCol="0" anchor="ctr"/>
              <a:lstStyle/>
              <a:p>
                <a:endParaRPr lang="en-IN"/>
              </a:p>
            </p:txBody>
          </p:sp>
          <p:sp>
            <p:nvSpPr>
              <p:cNvPr id="135" name="Freeform: Shape 134">
                <a:extLst>
                  <a:ext uri="{FF2B5EF4-FFF2-40B4-BE49-F238E27FC236}">
                    <a16:creationId xmlns:a16="http://schemas.microsoft.com/office/drawing/2014/main" id="{6DD68B03-C624-5E38-EC47-2476F8FCB875}"/>
                  </a:ext>
                </a:extLst>
              </p:cNvPr>
              <p:cNvSpPr/>
              <p:nvPr/>
            </p:nvSpPr>
            <p:spPr>
              <a:xfrm>
                <a:off x="8408227" y="4203990"/>
                <a:ext cx="147825" cy="112526"/>
              </a:xfrm>
              <a:custGeom>
                <a:avLst/>
                <a:gdLst>
                  <a:gd name="connsiteX0" fmla="*/ 122154 w 147825"/>
                  <a:gd name="connsiteY0" fmla="*/ 112527 h 112526"/>
                  <a:gd name="connsiteX1" fmla="*/ 0 w 147825"/>
                  <a:gd name="connsiteY1" fmla="*/ 112527 h 112526"/>
                  <a:gd name="connsiteX2" fmla="*/ 25779 w 147825"/>
                  <a:gd name="connsiteY2" fmla="*/ 0 h 112526"/>
                  <a:gd name="connsiteX3" fmla="*/ 147825 w 147825"/>
                  <a:gd name="connsiteY3" fmla="*/ 0 h 112526"/>
                  <a:gd name="connsiteX4" fmla="*/ 122154 w 147825"/>
                  <a:gd name="connsiteY4" fmla="*/ 112527 h 112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25" h="112526">
                    <a:moveTo>
                      <a:pt x="122154" y="112527"/>
                    </a:moveTo>
                    <a:lnTo>
                      <a:pt x="0" y="112527"/>
                    </a:lnTo>
                    <a:lnTo>
                      <a:pt x="25779" y="0"/>
                    </a:lnTo>
                    <a:lnTo>
                      <a:pt x="147825" y="0"/>
                    </a:lnTo>
                    <a:lnTo>
                      <a:pt x="122154" y="112527"/>
                    </a:lnTo>
                    <a:close/>
                  </a:path>
                </a:pathLst>
              </a:custGeom>
              <a:solidFill>
                <a:srgbClr val="FFFFFF"/>
              </a:solidFill>
              <a:ln w="10693" cap="flat">
                <a:noFill/>
                <a:prstDash val="solid"/>
                <a:miter/>
              </a:ln>
            </p:spPr>
            <p:txBody>
              <a:bodyPr rtlCol="0" anchor="ctr"/>
              <a:lstStyle/>
              <a:p>
                <a:endParaRPr lang="en-IN"/>
              </a:p>
            </p:txBody>
          </p:sp>
          <p:sp>
            <p:nvSpPr>
              <p:cNvPr id="136" name="Freeform: Shape 135">
                <a:extLst>
                  <a:ext uri="{FF2B5EF4-FFF2-40B4-BE49-F238E27FC236}">
                    <a16:creationId xmlns:a16="http://schemas.microsoft.com/office/drawing/2014/main" id="{69572A89-2110-B4A3-3046-E07025FC61B4}"/>
                  </a:ext>
                </a:extLst>
              </p:cNvPr>
              <p:cNvSpPr/>
              <p:nvPr/>
            </p:nvSpPr>
            <p:spPr>
              <a:xfrm>
                <a:off x="7862171" y="4341333"/>
                <a:ext cx="511398" cy="83860"/>
              </a:xfrm>
              <a:custGeom>
                <a:avLst/>
                <a:gdLst>
                  <a:gd name="connsiteX0" fmla="*/ 492252 w 511398"/>
                  <a:gd name="connsiteY0" fmla="*/ 83860 h 83860"/>
                  <a:gd name="connsiteX1" fmla="*/ 0 w 511398"/>
                  <a:gd name="connsiteY1" fmla="*/ 83860 h 83860"/>
                  <a:gd name="connsiteX2" fmla="*/ 19147 w 511398"/>
                  <a:gd name="connsiteY2" fmla="*/ 0 h 83860"/>
                  <a:gd name="connsiteX3" fmla="*/ 511399 w 511398"/>
                  <a:gd name="connsiteY3" fmla="*/ 0 h 83860"/>
                  <a:gd name="connsiteX4" fmla="*/ 492252 w 511398"/>
                  <a:gd name="connsiteY4" fmla="*/ 83860 h 83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1398" h="83860">
                    <a:moveTo>
                      <a:pt x="492252" y="83860"/>
                    </a:moveTo>
                    <a:lnTo>
                      <a:pt x="0" y="83860"/>
                    </a:lnTo>
                    <a:lnTo>
                      <a:pt x="19147" y="0"/>
                    </a:lnTo>
                    <a:lnTo>
                      <a:pt x="511399" y="0"/>
                    </a:lnTo>
                    <a:lnTo>
                      <a:pt x="492252" y="83860"/>
                    </a:lnTo>
                    <a:close/>
                  </a:path>
                </a:pathLst>
              </a:custGeom>
              <a:solidFill>
                <a:srgbClr val="FFFFFF"/>
              </a:solidFill>
              <a:ln w="10693" cap="flat">
                <a:noFill/>
                <a:prstDash val="solid"/>
                <a:miter/>
              </a:ln>
            </p:spPr>
            <p:txBody>
              <a:bodyPr rtlCol="0" anchor="ctr"/>
              <a:lstStyle/>
              <a:p>
                <a:endParaRPr lang="en-IN"/>
              </a:p>
            </p:txBody>
          </p:sp>
          <p:sp>
            <p:nvSpPr>
              <p:cNvPr id="137" name="Freeform: Shape 136">
                <a:extLst>
                  <a:ext uri="{FF2B5EF4-FFF2-40B4-BE49-F238E27FC236}">
                    <a16:creationId xmlns:a16="http://schemas.microsoft.com/office/drawing/2014/main" id="{D0865B69-61C8-EC96-50A0-B6CFE97B1FCE}"/>
                  </a:ext>
                </a:extLst>
              </p:cNvPr>
              <p:cNvSpPr/>
              <p:nvPr/>
            </p:nvSpPr>
            <p:spPr>
              <a:xfrm>
                <a:off x="5496324" y="4632063"/>
                <a:ext cx="517923" cy="1593346"/>
              </a:xfrm>
              <a:custGeom>
                <a:avLst/>
                <a:gdLst>
                  <a:gd name="connsiteX0" fmla="*/ 54873 w 517923"/>
                  <a:gd name="connsiteY0" fmla="*/ 1593347 h 1593346"/>
                  <a:gd name="connsiteX1" fmla="*/ 0 w 517923"/>
                  <a:gd name="connsiteY1" fmla="*/ 1593347 h 1593346"/>
                  <a:gd name="connsiteX2" fmla="*/ 383683 w 517923"/>
                  <a:gd name="connsiteY2" fmla="*/ 0 h 1593346"/>
                  <a:gd name="connsiteX3" fmla="*/ 517924 w 517923"/>
                  <a:gd name="connsiteY3" fmla="*/ 0 h 1593346"/>
                  <a:gd name="connsiteX4" fmla="*/ 54873 w 517923"/>
                  <a:gd name="connsiteY4" fmla="*/ 1593347 h 1593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923" h="1593346">
                    <a:moveTo>
                      <a:pt x="54873" y="1593347"/>
                    </a:moveTo>
                    <a:lnTo>
                      <a:pt x="0" y="1593347"/>
                    </a:lnTo>
                    <a:lnTo>
                      <a:pt x="383683" y="0"/>
                    </a:lnTo>
                    <a:lnTo>
                      <a:pt x="517924" y="0"/>
                    </a:lnTo>
                    <a:lnTo>
                      <a:pt x="54873" y="1593347"/>
                    </a:lnTo>
                    <a:close/>
                  </a:path>
                </a:pathLst>
              </a:custGeom>
              <a:solidFill>
                <a:srgbClr val="7F5E40"/>
              </a:solidFill>
              <a:ln w="10693" cap="flat">
                <a:noFill/>
                <a:prstDash val="solid"/>
                <a:miter/>
              </a:ln>
            </p:spPr>
            <p:txBody>
              <a:bodyPr rtlCol="0" anchor="ctr"/>
              <a:lstStyle/>
              <a:p>
                <a:endParaRPr lang="en-IN"/>
              </a:p>
            </p:txBody>
          </p:sp>
          <p:sp>
            <p:nvSpPr>
              <p:cNvPr id="138" name="Freeform: Shape 137">
                <a:extLst>
                  <a:ext uri="{FF2B5EF4-FFF2-40B4-BE49-F238E27FC236}">
                    <a16:creationId xmlns:a16="http://schemas.microsoft.com/office/drawing/2014/main" id="{2B57C126-1999-813E-9C42-726DE071950F}"/>
                  </a:ext>
                </a:extLst>
              </p:cNvPr>
              <p:cNvSpPr/>
              <p:nvPr/>
            </p:nvSpPr>
            <p:spPr>
              <a:xfrm>
                <a:off x="10782417" y="4632063"/>
                <a:ext cx="517924" cy="1593346"/>
              </a:xfrm>
              <a:custGeom>
                <a:avLst/>
                <a:gdLst>
                  <a:gd name="connsiteX0" fmla="*/ 463051 w 517924"/>
                  <a:gd name="connsiteY0" fmla="*/ 1593347 h 1593346"/>
                  <a:gd name="connsiteX1" fmla="*/ 517924 w 517924"/>
                  <a:gd name="connsiteY1" fmla="*/ 1593347 h 1593346"/>
                  <a:gd name="connsiteX2" fmla="*/ 134348 w 517924"/>
                  <a:gd name="connsiteY2" fmla="*/ 0 h 1593346"/>
                  <a:gd name="connsiteX3" fmla="*/ 0 w 517924"/>
                  <a:gd name="connsiteY3" fmla="*/ 0 h 1593346"/>
                  <a:gd name="connsiteX4" fmla="*/ 463051 w 517924"/>
                  <a:gd name="connsiteY4" fmla="*/ 1593347 h 1593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924" h="1593346">
                    <a:moveTo>
                      <a:pt x="463051" y="1593347"/>
                    </a:moveTo>
                    <a:lnTo>
                      <a:pt x="517924" y="1593347"/>
                    </a:lnTo>
                    <a:lnTo>
                      <a:pt x="134348" y="0"/>
                    </a:lnTo>
                    <a:lnTo>
                      <a:pt x="0" y="0"/>
                    </a:lnTo>
                    <a:lnTo>
                      <a:pt x="463051" y="1593347"/>
                    </a:lnTo>
                    <a:close/>
                  </a:path>
                </a:pathLst>
              </a:custGeom>
              <a:solidFill>
                <a:srgbClr val="7F5E40"/>
              </a:solidFill>
              <a:ln w="10693" cap="flat">
                <a:noFill/>
                <a:prstDash val="solid"/>
                <a:miter/>
              </a:ln>
            </p:spPr>
            <p:txBody>
              <a:bodyPr rtlCol="0" anchor="ctr"/>
              <a:lstStyle/>
              <a:p>
                <a:endParaRPr lang="en-IN"/>
              </a:p>
            </p:txBody>
          </p:sp>
          <p:sp>
            <p:nvSpPr>
              <p:cNvPr id="139" name="Freeform: Shape 138">
                <a:extLst>
                  <a:ext uri="{FF2B5EF4-FFF2-40B4-BE49-F238E27FC236}">
                    <a16:creationId xmlns:a16="http://schemas.microsoft.com/office/drawing/2014/main" id="{2BF89BD7-1C37-3FA9-2F6D-767D012BA572}"/>
                  </a:ext>
                </a:extLst>
              </p:cNvPr>
              <p:cNvSpPr/>
              <p:nvPr/>
            </p:nvSpPr>
            <p:spPr>
              <a:xfrm>
                <a:off x="5755286" y="4535153"/>
                <a:ext cx="5286093" cy="96803"/>
              </a:xfrm>
              <a:custGeom>
                <a:avLst/>
                <a:gdLst>
                  <a:gd name="connsiteX0" fmla="*/ 72950 w 5286093"/>
                  <a:gd name="connsiteY0" fmla="*/ -25 h 96803"/>
                  <a:gd name="connsiteX1" fmla="*/ 5213143 w 5286093"/>
                  <a:gd name="connsiteY1" fmla="*/ -25 h 96803"/>
                  <a:gd name="connsiteX2" fmla="*/ 5286094 w 5286093"/>
                  <a:gd name="connsiteY2" fmla="*/ 48430 h 96803"/>
                  <a:gd name="connsiteX3" fmla="*/ 5213143 w 5286093"/>
                  <a:gd name="connsiteY3" fmla="*/ 96778 h 96803"/>
                  <a:gd name="connsiteX4" fmla="*/ 72950 w 5286093"/>
                  <a:gd name="connsiteY4" fmla="*/ 96778 h 96803"/>
                  <a:gd name="connsiteX5" fmla="*/ 0 w 5286093"/>
                  <a:gd name="connsiteY5" fmla="*/ 48430 h 96803"/>
                  <a:gd name="connsiteX6" fmla="*/ 72950 w 5286093"/>
                  <a:gd name="connsiteY6" fmla="*/ -25 h 96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86093" h="96803">
                    <a:moveTo>
                      <a:pt x="72950" y="-25"/>
                    </a:moveTo>
                    <a:lnTo>
                      <a:pt x="5213143" y="-25"/>
                    </a:lnTo>
                    <a:cubicBezTo>
                      <a:pt x="5253469" y="-25"/>
                      <a:pt x="5286094" y="21367"/>
                      <a:pt x="5286094" y="48430"/>
                    </a:cubicBezTo>
                    <a:cubicBezTo>
                      <a:pt x="5286094" y="75492"/>
                      <a:pt x="5254004" y="96778"/>
                      <a:pt x="5213143" y="96778"/>
                    </a:cubicBezTo>
                    <a:lnTo>
                      <a:pt x="72950" y="96778"/>
                    </a:lnTo>
                    <a:cubicBezTo>
                      <a:pt x="32624" y="96778"/>
                      <a:pt x="0" y="75385"/>
                      <a:pt x="0" y="48430"/>
                    </a:cubicBezTo>
                    <a:cubicBezTo>
                      <a:pt x="0" y="21475"/>
                      <a:pt x="32624" y="-25"/>
                      <a:pt x="72950" y="-25"/>
                    </a:cubicBezTo>
                    <a:close/>
                  </a:path>
                </a:pathLst>
              </a:custGeom>
              <a:solidFill>
                <a:srgbClr val="B8996E"/>
              </a:solidFill>
              <a:ln w="10693" cap="flat">
                <a:noFill/>
                <a:prstDash val="solid"/>
                <a:miter/>
              </a:ln>
            </p:spPr>
            <p:txBody>
              <a:bodyPr rtlCol="0" anchor="ctr"/>
              <a:lstStyle/>
              <a:p>
                <a:endParaRPr lang="en-IN"/>
              </a:p>
            </p:txBody>
          </p:sp>
          <p:sp>
            <p:nvSpPr>
              <p:cNvPr id="140" name="Freeform: Shape 139">
                <a:extLst>
                  <a:ext uri="{FF2B5EF4-FFF2-40B4-BE49-F238E27FC236}">
                    <a16:creationId xmlns:a16="http://schemas.microsoft.com/office/drawing/2014/main" id="{56C818E4-3311-5DD4-1331-996BB24D29BF}"/>
                  </a:ext>
                </a:extLst>
              </p:cNvPr>
              <p:cNvSpPr/>
              <p:nvPr/>
            </p:nvSpPr>
            <p:spPr>
              <a:xfrm>
                <a:off x="9916216" y="4815966"/>
                <a:ext cx="992526" cy="612128"/>
              </a:xfrm>
              <a:custGeom>
                <a:avLst/>
                <a:gdLst>
                  <a:gd name="connsiteX0" fmla="*/ 0 w 992526"/>
                  <a:gd name="connsiteY0" fmla="*/ 18234 h 612128"/>
                  <a:gd name="connsiteX1" fmla="*/ 134241 w 992526"/>
                  <a:gd name="connsiteY1" fmla="*/ 217617 h 612128"/>
                  <a:gd name="connsiteX2" fmla="*/ 182482 w 992526"/>
                  <a:gd name="connsiteY2" fmla="*/ 289069 h 612128"/>
                  <a:gd name="connsiteX3" fmla="*/ 220027 w 992526"/>
                  <a:gd name="connsiteY3" fmla="*/ 306932 h 612128"/>
                  <a:gd name="connsiteX4" fmla="*/ 861816 w 992526"/>
                  <a:gd name="connsiteY4" fmla="*/ 612103 h 612128"/>
                  <a:gd name="connsiteX5" fmla="*/ 992527 w 992526"/>
                  <a:gd name="connsiteY5" fmla="*/ 590710 h 612128"/>
                  <a:gd name="connsiteX6" fmla="*/ 979370 w 992526"/>
                  <a:gd name="connsiteY6" fmla="*/ 565787 h 612128"/>
                  <a:gd name="connsiteX7" fmla="*/ 974343 w 992526"/>
                  <a:gd name="connsiteY7" fmla="*/ 556160 h 612128"/>
                  <a:gd name="connsiteX8" fmla="*/ 949420 w 992526"/>
                  <a:gd name="connsiteY8" fmla="*/ 507170 h 612128"/>
                  <a:gd name="connsiteX9" fmla="*/ 888343 w 992526"/>
                  <a:gd name="connsiteY9" fmla="*/ 390472 h 612128"/>
                  <a:gd name="connsiteX10" fmla="*/ 747256 w 992526"/>
                  <a:gd name="connsiteY10" fmla="*/ 144453 h 612128"/>
                  <a:gd name="connsiteX11" fmla="*/ 0 w 992526"/>
                  <a:gd name="connsiteY11" fmla="*/ 18234 h 6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2526" h="612128">
                    <a:moveTo>
                      <a:pt x="0" y="18234"/>
                    </a:moveTo>
                    <a:lnTo>
                      <a:pt x="134241" y="217617"/>
                    </a:lnTo>
                    <a:lnTo>
                      <a:pt x="182482" y="289069"/>
                    </a:lnTo>
                    <a:lnTo>
                      <a:pt x="220027" y="306932"/>
                    </a:lnTo>
                    <a:lnTo>
                      <a:pt x="861816" y="612103"/>
                    </a:lnTo>
                    <a:lnTo>
                      <a:pt x="992527" y="590710"/>
                    </a:lnTo>
                    <a:lnTo>
                      <a:pt x="979370" y="565787"/>
                    </a:lnTo>
                    <a:lnTo>
                      <a:pt x="974343" y="556160"/>
                    </a:lnTo>
                    <a:lnTo>
                      <a:pt x="949420" y="507170"/>
                    </a:lnTo>
                    <a:lnTo>
                      <a:pt x="888343" y="390472"/>
                    </a:lnTo>
                    <a:lnTo>
                      <a:pt x="747256" y="144453"/>
                    </a:lnTo>
                    <a:cubicBezTo>
                      <a:pt x="747256" y="144453"/>
                      <a:pt x="115629" y="-61241"/>
                      <a:pt x="0" y="18234"/>
                    </a:cubicBezTo>
                    <a:close/>
                  </a:path>
                </a:pathLst>
              </a:custGeom>
              <a:solidFill>
                <a:srgbClr val="3F4A6D"/>
              </a:solidFill>
              <a:ln w="10693" cap="flat">
                <a:noFill/>
                <a:prstDash val="solid"/>
                <a:miter/>
              </a:ln>
            </p:spPr>
            <p:txBody>
              <a:bodyPr rtlCol="0" anchor="ctr"/>
              <a:lstStyle/>
              <a:p>
                <a:endParaRPr lang="en-IN"/>
              </a:p>
            </p:txBody>
          </p:sp>
          <p:sp>
            <p:nvSpPr>
              <p:cNvPr id="141" name="Freeform: Shape 140">
                <a:extLst>
                  <a:ext uri="{FF2B5EF4-FFF2-40B4-BE49-F238E27FC236}">
                    <a16:creationId xmlns:a16="http://schemas.microsoft.com/office/drawing/2014/main" id="{DC51200F-C0D3-257A-C28B-831B07253E2E}"/>
                  </a:ext>
                </a:extLst>
              </p:cNvPr>
              <p:cNvSpPr/>
              <p:nvPr/>
            </p:nvSpPr>
            <p:spPr>
              <a:xfrm>
                <a:off x="9834816" y="4834226"/>
                <a:ext cx="308486" cy="894653"/>
              </a:xfrm>
              <a:custGeom>
                <a:avLst/>
                <a:gdLst>
                  <a:gd name="connsiteX0" fmla="*/ 308486 w 308486"/>
                  <a:gd name="connsiteY0" fmla="*/ 257760 h 894653"/>
                  <a:gd name="connsiteX1" fmla="*/ 301534 w 308486"/>
                  <a:gd name="connsiteY1" fmla="*/ 288672 h 894653"/>
                  <a:gd name="connsiteX2" fmla="*/ 123010 w 308486"/>
                  <a:gd name="connsiteY2" fmla="*/ 894628 h 894653"/>
                  <a:gd name="connsiteX3" fmla="*/ 90920 w 308486"/>
                  <a:gd name="connsiteY3" fmla="*/ 891098 h 894653"/>
                  <a:gd name="connsiteX4" fmla="*/ 0 w 308486"/>
                  <a:gd name="connsiteY4" fmla="*/ 881257 h 894653"/>
                  <a:gd name="connsiteX5" fmla="*/ 81400 w 308486"/>
                  <a:gd name="connsiteY5" fmla="*/ -25 h 894653"/>
                  <a:gd name="connsiteX6" fmla="*/ 228584 w 308486"/>
                  <a:gd name="connsiteY6" fmla="*/ 166946 h 894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486" h="894653">
                    <a:moveTo>
                      <a:pt x="308486" y="257760"/>
                    </a:moveTo>
                    <a:lnTo>
                      <a:pt x="301534" y="288672"/>
                    </a:lnTo>
                    <a:lnTo>
                      <a:pt x="123010" y="894628"/>
                    </a:lnTo>
                    <a:lnTo>
                      <a:pt x="90920" y="891098"/>
                    </a:lnTo>
                    <a:lnTo>
                      <a:pt x="0" y="881257"/>
                    </a:lnTo>
                    <a:cubicBezTo>
                      <a:pt x="0" y="881257"/>
                      <a:pt x="36047" y="93141"/>
                      <a:pt x="81400" y="-25"/>
                    </a:cubicBezTo>
                    <a:lnTo>
                      <a:pt x="228584" y="166946"/>
                    </a:lnTo>
                    <a:close/>
                  </a:path>
                </a:pathLst>
              </a:custGeom>
              <a:solidFill>
                <a:srgbClr val="3F4A6D"/>
              </a:solidFill>
              <a:ln w="10693" cap="flat">
                <a:noFill/>
                <a:prstDash val="solid"/>
                <a:miter/>
              </a:ln>
            </p:spPr>
            <p:txBody>
              <a:bodyPr rtlCol="0" anchor="ctr"/>
              <a:lstStyle/>
              <a:p>
                <a:endParaRPr lang="en-IN"/>
              </a:p>
            </p:txBody>
          </p:sp>
          <p:sp>
            <p:nvSpPr>
              <p:cNvPr id="142" name="Freeform: Shape 141">
                <a:extLst>
                  <a:ext uri="{FF2B5EF4-FFF2-40B4-BE49-F238E27FC236}">
                    <a16:creationId xmlns:a16="http://schemas.microsoft.com/office/drawing/2014/main" id="{A7A650B5-8C17-8F1E-9B73-4D7FBAFB7A4E}"/>
                  </a:ext>
                </a:extLst>
              </p:cNvPr>
              <p:cNvSpPr/>
              <p:nvPr/>
            </p:nvSpPr>
            <p:spPr>
              <a:xfrm>
                <a:off x="9925522" y="4998738"/>
                <a:ext cx="210827" cy="730248"/>
              </a:xfrm>
              <a:custGeom>
                <a:avLst/>
                <a:gdLst>
                  <a:gd name="connsiteX0" fmla="*/ 210828 w 210827"/>
                  <a:gd name="connsiteY0" fmla="*/ 124186 h 730248"/>
                  <a:gd name="connsiteX1" fmla="*/ 32304 w 210827"/>
                  <a:gd name="connsiteY1" fmla="*/ 730249 h 730248"/>
                  <a:gd name="connsiteX2" fmla="*/ 0 w 210827"/>
                  <a:gd name="connsiteY2" fmla="*/ 726719 h 730248"/>
                  <a:gd name="connsiteX3" fmla="*/ 124935 w 210827"/>
                  <a:gd name="connsiteY3" fmla="*/ 34978 h 730248"/>
                  <a:gd name="connsiteX4" fmla="*/ 131353 w 210827"/>
                  <a:gd name="connsiteY4" fmla="*/ 0 h 730248"/>
                  <a:gd name="connsiteX5" fmla="*/ 210828 w 210827"/>
                  <a:gd name="connsiteY5" fmla="*/ 124186 h 730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827" h="730248">
                    <a:moveTo>
                      <a:pt x="210828" y="124186"/>
                    </a:moveTo>
                    <a:lnTo>
                      <a:pt x="32304" y="730249"/>
                    </a:lnTo>
                    <a:lnTo>
                      <a:pt x="0" y="726719"/>
                    </a:lnTo>
                    <a:lnTo>
                      <a:pt x="124935" y="34978"/>
                    </a:lnTo>
                    <a:lnTo>
                      <a:pt x="131353" y="0"/>
                    </a:lnTo>
                    <a:lnTo>
                      <a:pt x="210828" y="124186"/>
                    </a:lnTo>
                    <a:close/>
                  </a:path>
                </a:pathLst>
              </a:custGeom>
              <a:solidFill>
                <a:srgbClr val="D0D1D3">
                  <a:alpha val="60000"/>
                </a:srgbClr>
              </a:solidFill>
              <a:ln w="10693" cap="flat">
                <a:noFill/>
                <a:prstDash val="solid"/>
                <a:miter/>
              </a:ln>
            </p:spPr>
            <p:txBody>
              <a:bodyPr rtlCol="0" anchor="ctr"/>
              <a:lstStyle/>
              <a:p>
                <a:endParaRPr lang="en-IN"/>
              </a:p>
            </p:txBody>
          </p:sp>
          <p:sp>
            <p:nvSpPr>
              <p:cNvPr id="143" name="Freeform: Shape 142">
                <a:extLst>
                  <a:ext uri="{FF2B5EF4-FFF2-40B4-BE49-F238E27FC236}">
                    <a16:creationId xmlns:a16="http://schemas.microsoft.com/office/drawing/2014/main" id="{AB7B1F14-D960-C1BF-E003-55BFEA0A4B8C}"/>
                  </a:ext>
                </a:extLst>
              </p:cNvPr>
              <p:cNvSpPr/>
              <p:nvPr/>
            </p:nvSpPr>
            <p:spPr>
              <a:xfrm>
                <a:off x="10056875" y="4998631"/>
                <a:ext cx="875827" cy="429570"/>
              </a:xfrm>
              <a:custGeom>
                <a:avLst/>
                <a:gdLst>
                  <a:gd name="connsiteX0" fmla="*/ 79368 w 875827"/>
                  <a:gd name="connsiteY0" fmla="*/ 124293 h 429570"/>
                  <a:gd name="connsiteX1" fmla="*/ 721157 w 875827"/>
                  <a:gd name="connsiteY1" fmla="*/ 429570 h 429570"/>
                  <a:gd name="connsiteX2" fmla="*/ 833684 w 875827"/>
                  <a:gd name="connsiteY2" fmla="*/ 373200 h 429570"/>
                  <a:gd name="connsiteX3" fmla="*/ 875828 w 875827"/>
                  <a:gd name="connsiteY3" fmla="*/ 352021 h 429570"/>
                  <a:gd name="connsiteX4" fmla="*/ 808440 w 875827"/>
                  <a:gd name="connsiteY4" fmla="*/ 324959 h 429570"/>
                  <a:gd name="connsiteX5" fmla="*/ 6418 w 875827"/>
                  <a:gd name="connsiteY5" fmla="*/ 2674 h 429570"/>
                  <a:gd name="connsiteX6" fmla="*/ 0 w 875827"/>
                  <a:gd name="connsiteY6" fmla="*/ 0 h 429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5827" h="429570">
                    <a:moveTo>
                      <a:pt x="79368" y="124293"/>
                    </a:moveTo>
                    <a:lnTo>
                      <a:pt x="721157" y="429570"/>
                    </a:lnTo>
                    <a:lnTo>
                      <a:pt x="833684" y="373200"/>
                    </a:lnTo>
                    <a:lnTo>
                      <a:pt x="875828" y="352021"/>
                    </a:lnTo>
                    <a:lnTo>
                      <a:pt x="808440" y="324959"/>
                    </a:lnTo>
                    <a:lnTo>
                      <a:pt x="6418" y="2674"/>
                    </a:lnTo>
                    <a:lnTo>
                      <a:pt x="0" y="0"/>
                    </a:lnTo>
                  </a:path>
                </a:pathLst>
              </a:custGeom>
              <a:solidFill>
                <a:srgbClr val="D0D1D3">
                  <a:alpha val="60000"/>
                </a:srgbClr>
              </a:solidFill>
              <a:ln w="10693" cap="flat">
                <a:noFill/>
                <a:prstDash val="solid"/>
                <a:miter/>
              </a:ln>
            </p:spPr>
            <p:txBody>
              <a:bodyPr rtlCol="0" anchor="ctr"/>
              <a:lstStyle/>
              <a:p>
                <a:endParaRPr lang="en-IN"/>
              </a:p>
            </p:txBody>
          </p:sp>
          <p:sp>
            <p:nvSpPr>
              <p:cNvPr id="144" name="Freeform: Shape 143">
                <a:extLst>
                  <a:ext uri="{FF2B5EF4-FFF2-40B4-BE49-F238E27FC236}">
                    <a16:creationId xmlns:a16="http://schemas.microsoft.com/office/drawing/2014/main" id="{6338E7A4-7EA5-A6AC-76AB-6B20A3EDD726}"/>
                  </a:ext>
                </a:extLst>
              </p:cNvPr>
              <p:cNvSpPr/>
              <p:nvPr/>
            </p:nvSpPr>
            <p:spPr>
              <a:xfrm>
                <a:off x="9580256" y="5711337"/>
                <a:ext cx="385822" cy="344212"/>
              </a:xfrm>
              <a:custGeom>
                <a:avLst/>
                <a:gdLst>
                  <a:gd name="connsiteX0" fmla="*/ 255202 w 385822"/>
                  <a:gd name="connsiteY0" fmla="*/ -25 h 344212"/>
                  <a:gd name="connsiteX1" fmla="*/ 241510 w 385822"/>
                  <a:gd name="connsiteY1" fmla="*/ 139029 h 344212"/>
                  <a:gd name="connsiteX2" fmla="*/ 100317 w 385822"/>
                  <a:gd name="connsiteY2" fmla="*/ 256690 h 344212"/>
                  <a:gd name="connsiteX3" fmla="*/ 2016 w 385822"/>
                  <a:gd name="connsiteY3" fmla="*/ 301401 h 344212"/>
                  <a:gd name="connsiteX4" fmla="*/ 78817 w 385822"/>
                  <a:gd name="connsiteY4" fmla="*/ 344187 h 344212"/>
                  <a:gd name="connsiteX5" fmla="*/ 237980 w 385822"/>
                  <a:gd name="connsiteY5" fmla="*/ 287068 h 344212"/>
                  <a:gd name="connsiteX6" fmla="*/ 384308 w 385822"/>
                  <a:gd name="connsiteY6" fmla="*/ 254978 h 344212"/>
                  <a:gd name="connsiteX7" fmla="*/ 357781 w 385822"/>
                  <a:gd name="connsiteY7" fmla="*/ 142024 h 344212"/>
                  <a:gd name="connsiteX8" fmla="*/ 377462 w 385822"/>
                  <a:gd name="connsiteY8" fmla="*/ 17517 h 344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5822" h="344212">
                    <a:moveTo>
                      <a:pt x="255202" y="-25"/>
                    </a:moveTo>
                    <a:cubicBezTo>
                      <a:pt x="255202" y="-25"/>
                      <a:pt x="246752" y="123198"/>
                      <a:pt x="241510" y="139029"/>
                    </a:cubicBezTo>
                    <a:cubicBezTo>
                      <a:pt x="236269" y="154859"/>
                      <a:pt x="135615" y="229842"/>
                      <a:pt x="100317" y="256690"/>
                    </a:cubicBezTo>
                    <a:cubicBezTo>
                      <a:pt x="65018" y="283538"/>
                      <a:pt x="11322" y="283431"/>
                      <a:pt x="2016" y="301401"/>
                    </a:cubicBezTo>
                    <a:cubicBezTo>
                      <a:pt x="-7290" y="319371"/>
                      <a:pt x="15173" y="344187"/>
                      <a:pt x="78817" y="344187"/>
                    </a:cubicBezTo>
                    <a:cubicBezTo>
                      <a:pt x="142461" y="344187"/>
                      <a:pt x="188883" y="290705"/>
                      <a:pt x="237980" y="287068"/>
                    </a:cubicBezTo>
                    <a:cubicBezTo>
                      <a:pt x="287077" y="283431"/>
                      <a:pt x="375109" y="287068"/>
                      <a:pt x="384308" y="254978"/>
                    </a:cubicBezTo>
                    <a:cubicBezTo>
                      <a:pt x="393507" y="222889"/>
                      <a:pt x="357781" y="142024"/>
                      <a:pt x="357781" y="142024"/>
                    </a:cubicBezTo>
                    <a:lnTo>
                      <a:pt x="377462" y="17517"/>
                    </a:lnTo>
                    <a:close/>
                  </a:path>
                </a:pathLst>
              </a:custGeom>
              <a:solidFill>
                <a:srgbClr val="E5B7AC"/>
              </a:solidFill>
              <a:ln w="10693" cap="flat">
                <a:noFill/>
                <a:prstDash val="solid"/>
                <a:miter/>
              </a:ln>
            </p:spPr>
            <p:txBody>
              <a:bodyPr rtlCol="0" anchor="ctr"/>
              <a:lstStyle/>
              <a:p>
                <a:endParaRPr lang="en-IN"/>
              </a:p>
            </p:txBody>
          </p:sp>
          <p:sp>
            <p:nvSpPr>
              <p:cNvPr id="145" name="Freeform: Shape 144">
                <a:extLst>
                  <a:ext uri="{FF2B5EF4-FFF2-40B4-BE49-F238E27FC236}">
                    <a16:creationId xmlns:a16="http://schemas.microsoft.com/office/drawing/2014/main" id="{DAF5ED5A-2AF6-68FB-CDA8-A15F8E603B52}"/>
                  </a:ext>
                </a:extLst>
              </p:cNvPr>
              <p:cNvSpPr/>
              <p:nvPr/>
            </p:nvSpPr>
            <p:spPr>
              <a:xfrm>
                <a:off x="9921672" y="5966876"/>
                <a:ext cx="50808" cy="133064"/>
              </a:xfrm>
              <a:custGeom>
                <a:avLst/>
                <a:gdLst>
                  <a:gd name="connsiteX0" fmla="*/ 50808 w 50808"/>
                  <a:gd name="connsiteY0" fmla="*/ 6739 h 133064"/>
                  <a:gd name="connsiteX1" fmla="*/ 21714 w 50808"/>
                  <a:gd name="connsiteY1" fmla="*/ 133064 h 133064"/>
                  <a:gd name="connsiteX2" fmla="*/ 0 w 50808"/>
                  <a:gd name="connsiteY2" fmla="*/ 128892 h 133064"/>
                  <a:gd name="connsiteX3" fmla="*/ 16259 w 50808"/>
                  <a:gd name="connsiteY3" fmla="*/ 0 h 133064"/>
                  <a:gd name="connsiteX4" fmla="*/ 50808 w 50808"/>
                  <a:gd name="connsiteY4" fmla="*/ 6739 h 133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08" h="133064">
                    <a:moveTo>
                      <a:pt x="50808" y="6739"/>
                    </a:moveTo>
                    <a:lnTo>
                      <a:pt x="21714" y="133064"/>
                    </a:lnTo>
                    <a:lnTo>
                      <a:pt x="0" y="128892"/>
                    </a:lnTo>
                    <a:lnTo>
                      <a:pt x="16259" y="0"/>
                    </a:lnTo>
                    <a:lnTo>
                      <a:pt x="50808" y="6739"/>
                    </a:lnTo>
                    <a:close/>
                  </a:path>
                </a:pathLst>
              </a:custGeom>
              <a:solidFill>
                <a:srgbClr val="E6E6E7"/>
              </a:solidFill>
              <a:ln w="10693" cap="flat">
                <a:noFill/>
                <a:prstDash val="solid"/>
                <a:miter/>
              </a:ln>
            </p:spPr>
            <p:txBody>
              <a:bodyPr rtlCol="0" anchor="ctr"/>
              <a:lstStyle/>
              <a:p>
                <a:endParaRPr lang="en-IN"/>
              </a:p>
            </p:txBody>
          </p:sp>
          <p:sp>
            <p:nvSpPr>
              <p:cNvPr id="146" name="Freeform: Shape 145">
                <a:extLst>
                  <a:ext uri="{FF2B5EF4-FFF2-40B4-BE49-F238E27FC236}">
                    <a16:creationId xmlns:a16="http://schemas.microsoft.com/office/drawing/2014/main" id="{7E14C89C-DAA6-2A2A-BF0A-EDAFDF673C63}"/>
                  </a:ext>
                </a:extLst>
              </p:cNvPr>
              <p:cNvSpPr/>
              <p:nvPr/>
            </p:nvSpPr>
            <p:spPr>
              <a:xfrm>
                <a:off x="9559370" y="5871036"/>
                <a:ext cx="416966" cy="213142"/>
              </a:xfrm>
              <a:custGeom>
                <a:avLst/>
                <a:gdLst>
                  <a:gd name="connsiteX0" fmla="*/ 1295 w 416966"/>
                  <a:gd name="connsiteY0" fmla="*/ 176038 h 213142"/>
                  <a:gd name="connsiteX1" fmla="*/ 230414 w 416966"/>
                  <a:gd name="connsiteY1" fmla="*/ 194330 h 213142"/>
                  <a:gd name="connsiteX2" fmla="*/ 413538 w 416966"/>
                  <a:gd name="connsiteY2" fmla="*/ 102126 h 213142"/>
                  <a:gd name="connsiteX3" fmla="*/ 386262 w 416966"/>
                  <a:gd name="connsiteY3" fmla="*/ -25 h 213142"/>
                  <a:gd name="connsiteX4" fmla="*/ 231591 w 416966"/>
                  <a:gd name="connsiteY4" fmla="*/ 73780 h 213142"/>
                  <a:gd name="connsiteX5" fmla="*/ 179392 w 416966"/>
                  <a:gd name="connsiteY5" fmla="*/ 51425 h 213142"/>
                  <a:gd name="connsiteX6" fmla="*/ 1295 w 416966"/>
                  <a:gd name="connsiteY6" fmla="*/ 176038 h 213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966" h="213142">
                    <a:moveTo>
                      <a:pt x="1295" y="176038"/>
                    </a:moveTo>
                    <a:cubicBezTo>
                      <a:pt x="52104" y="210588"/>
                      <a:pt x="175113" y="229521"/>
                      <a:pt x="230414" y="194330"/>
                    </a:cubicBezTo>
                    <a:cubicBezTo>
                      <a:pt x="305289" y="147479"/>
                      <a:pt x="338020" y="140205"/>
                      <a:pt x="413538" y="102126"/>
                    </a:cubicBezTo>
                    <a:cubicBezTo>
                      <a:pt x="421453" y="56238"/>
                      <a:pt x="416961" y="28427"/>
                      <a:pt x="386262" y="-25"/>
                    </a:cubicBezTo>
                    <a:cubicBezTo>
                      <a:pt x="386262" y="-25"/>
                      <a:pt x="290742" y="84370"/>
                      <a:pt x="231591" y="73780"/>
                    </a:cubicBezTo>
                    <a:cubicBezTo>
                      <a:pt x="192869" y="65116"/>
                      <a:pt x="179392" y="51425"/>
                      <a:pt x="179392" y="51425"/>
                    </a:cubicBezTo>
                    <a:cubicBezTo>
                      <a:pt x="179392" y="51425"/>
                      <a:pt x="-17744" y="132718"/>
                      <a:pt x="1295" y="176038"/>
                    </a:cubicBezTo>
                    <a:close/>
                  </a:path>
                </a:pathLst>
              </a:custGeom>
              <a:solidFill>
                <a:srgbClr val="E6E6E7"/>
              </a:solidFill>
              <a:ln w="10693" cap="flat">
                <a:noFill/>
                <a:prstDash val="solid"/>
                <a:miter/>
              </a:ln>
            </p:spPr>
            <p:txBody>
              <a:bodyPr rtlCol="0" anchor="ctr"/>
              <a:lstStyle/>
              <a:p>
                <a:endParaRPr lang="en-IN"/>
              </a:p>
            </p:txBody>
          </p:sp>
          <p:sp>
            <p:nvSpPr>
              <p:cNvPr id="147" name="Freeform: Shape 146">
                <a:extLst>
                  <a:ext uri="{FF2B5EF4-FFF2-40B4-BE49-F238E27FC236}">
                    <a16:creationId xmlns:a16="http://schemas.microsoft.com/office/drawing/2014/main" id="{203194D2-97E0-A8C8-59C5-8DFDC2B5EBEE}"/>
                  </a:ext>
                </a:extLst>
              </p:cNvPr>
              <p:cNvSpPr/>
              <p:nvPr/>
            </p:nvSpPr>
            <p:spPr>
              <a:xfrm>
                <a:off x="10065323" y="5122055"/>
                <a:ext cx="311804" cy="940875"/>
              </a:xfrm>
              <a:custGeom>
                <a:avLst/>
                <a:gdLst>
                  <a:gd name="connsiteX0" fmla="*/ 7597 w 311804"/>
                  <a:gd name="connsiteY0" fmla="*/ 68445 h 940875"/>
                  <a:gd name="connsiteX1" fmla="*/ 137131 w 311804"/>
                  <a:gd name="connsiteY1" fmla="*/ 940850 h 940875"/>
                  <a:gd name="connsiteX2" fmla="*/ 276720 w 311804"/>
                  <a:gd name="connsiteY2" fmla="*/ 925126 h 940875"/>
                  <a:gd name="connsiteX3" fmla="*/ 311804 w 311804"/>
                  <a:gd name="connsiteY3" fmla="*/ 114761 h 940875"/>
                  <a:gd name="connsiteX4" fmla="*/ 7597 w 311804"/>
                  <a:gd name="connsiteY4" fmla="*/ 68445 h 940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804" h="940875">
                    <a:moveTo>
                      <a:pt x="7597" y="68445"/>
                    </a:moveTo>
                    <a:cubicBezTo>
                      <a:pt x="-38078" y="275957"/>
                      <a:pt x="137131" y="940850"/>
                      <a:pt x="137131" y="940850"/>
                    </a:cubicBezTo>
                    <a:lnTo>
                      <a:pt x="276720" y="925126"/>
                    </a:lnTo>
                    <a:lnTo>
                      <a:pt x="311804" y="114761"/>
                    </a:lnTo>
                    <a:cubicBezTo>
                      <a:pt x="311804" y="114761"/>
                      <a:pt x="46638" y="-109116"/>
                      <a:pt x="7597" y="68445"/>
                    </a:cubicBezTo>
                    <a:close/>
                  </a:path>
                </a:pathLst>
              </a:custGeom>
              <a:solidFill>
                <a:srgbClr val="3F4A6D"/>
              </a:solidFill>
              <a:ln w="10693" cap="flat">
                <a:noFill/>
                <a:prstDash val="solid"/>
                <a:miter/>
              </a:ln>
            </p:spPr>
            <p:txBody>
              <a:bodyPr rtlCol="0" anchor="ctr"/>
              <a:lstStyle/>
              <a:p>
                <a:endParaRPr lang="en-IN"/>
              </a:p>
            </p:txBody>
          </p:sp>
          <p:sp>
            <p:nvSpPr>
              <p:cNvPr id="148" name="Freeform: Shape 147">
                <a:extLst>
                  <a:ext uri="{FF2B5EF4-FFF2-40B4-BE49-F238E27FC236}">
                    <a16:creationId xmlns:a16="http://schemas.microsoft.com/office/drawing/2014/main" id="{9CF59D9D-89DB-9546-10E3-C5B7B46D3756}"/>
                  </a:ext>
                </a:extLst>
              </p:cNvPr>
              <p:cNvSpPr/>
              <p:nvPr/>
            </p:nvSpPr>
            <p:spPr>
              <a:xfrm>
                <a:off x="10033304" y="6046993"/>
                <a:ext cx="358170" cy="399786"/>
              </a:xfrm>
              <a:custGeom>
                <a:avLst/>
                <a:gdLst>
                  <a:gd name="connsiteX0" fmla="*/ 169150 w 358170"/>
                  <a:gd name="connsiteY0" fmla="*/ 15912 h 399786"/>
                  <a:gd name="connsiteX1" fmla="*/ 191185 w 358170"/>
                  <a:gd name="connsiteY1" fmla="*/ 154218 h 399786"/>
                  <a:gd name="connsiteX2" fmla="*/ 84220 w 358170"/>
                  <a:gd name="connsiteY2" fmla="*/ 303968 h 399786"/>
                  <a:gd name="connsiteX3" fmla="*/ 467 w 358170"/>
                  <a:gd name="connsiteY3" fmla="*/ 371998 h 399786"/>
                  <a:gd name="connsiteX4" fmla="*/ 85397 w 358170"/>
                  <a:gd name="connsiteY4" fmla="*/ 393391 h 399786"/>
                  <a:gd name="connsiteX5" fmla="*/ 224451 w 358170"/>
                  <a:gd name="connsiteY5" fmla="*/ 297978 h 399786"/>
                  <a:gd name="connsiteX6" fmla="*/ 358157 w 358170"/>
                  <a:gd name="connsiteY6" fmla="*/ 230376 h 399786"/>
                  <a:gd name="connsiteX7" fmla="*/ 319970 w 358170"/>
                  <a:gd name="connsiteY7" fmla="*/ 117636 h 399786"/>
                  <a:gd name="connsiteX8" fmla="*/ 308312 w 358170"/>
                  <a:gd name="connsiteY8" fmla="*/ -25 h 39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8170" h="399786">
                    <a:moveTo>
                      <a:pt x="169150" y="15912"/>
                    </a:moveTo>
                    <a:cubicBezTo>
                      <a:pt x="169150" y="15912"/>
                      <a:pt x="192148" y="137317"/>
                      <a:pt x="191185" y="154218"/>
                    </a:cubicBezTo>
                    <a:cubicBezTo>
                      <a:pt x="190222" y="171118"/>
                      <a:pt x="111603" y="268884"/>
                      <a:pt x="84220" y="303968"/>
                    </a:cubicBezTo>
                    <a:cubicBezTo>
                      <a:pt x="56837" y="339053"/>
                      <a:pt x="4960" y="352316"/>
                      <a:pt x="467" y="371998"/>
                    </a:cubicBezTo>
                    <a:cubicBezTo>
                      <a:pt x="-4026" y="391679"/>
                      <a:pt x="23892" y="409756"/>
                      <a:pt x="85397" y="393391"/>
                    </a:cubicBezTo>
                    <a:cubicBezTo>
                      <a:pt x="146901" y="377025"/>
                      <a:pt x="178563" y="314237"/>
                      <a:pt x="224451" y="297978"/>
                    </a:cubicBezTo>
                    <a:cubicBezTo>
                      <a:pt x="270339" y="281720"/>
                      <a:pt x="357302" y="263749"/>
                      <a:pt x="358157" y="230376"/>
                    </a:cubicBezTo>
                    <a:cubicBezTo>
                      <a:pt x="359013" y="197003"/>
                      <a:pt x="319970" y="117636"/>
                      <a:pt x="319970" y="117636"/>
                    </a:cubicBezTo>
                    <a:lnTo>
                      <a:pt x="308312" y="-25"/>
                    </a:lnTo>
                    <a:close/>
                  </a:path>
                </a:pathLst>
              </a:custGeom>
              <a:solidFill>
                <a:srgbClr val="E5B7AC"/>
              </a:solidFill>
              <a:ln w="10693" cap="flat">
                <a:noFill/>
                <a:prstDash val="solid"/>
                <a:miter/>
              </a:ln>
            </p:spPr>
            <p:txBody>
              <a:bodyPr rtlCol="0" anchor="ctr"/>
              <a:lstStyle/>
              <a:p>
                <a:endParaRPr lang="en-IN"/>
              </a:p>
            </p:txBody>
          </p:sp>
          <p:sp>
            <p:nvSpPr>
              <p:cNvPr id="149" name="Freeform: Shape 148">
                <a:extLst>
                  <a:ext uri="{FF2B5EF4-FFF2-40B4-BE49-F238E27FC236}">
                    <a16:creationId xmlns:a16="http://schemas.microsoft.com/office/drawing/2014/main" id="{BCB0D6BF-299D-5618-5F80-A0C76D97D51A}"/>
                  </a:ext>
                </a:extLst>
              </p:cNvPr>
              <p:cNvSpPr/>
              <p:nvPr/>
            </p:nvSpPr>
            <p:spPr>
              <a:xfrm>
                <a:off x="10366645" y="6282101"/>
                <a:ext cx="38828" cy="131031"/>
              </a:xfrm>
              <a:custGeom>
                <a:avLst/>
                <a:gdLst>
                  <a:gd name="connsiteX0" fmla="*/ 35085 w 38828"/>
                  <a:gd name="connsiteY0" fmla="*/ 0 h 131031"/>
                  <a:gd name="connsiteX1" fmla="*/ 38828 w 38828"/>
                  <a:gd name="connsiteY1" fmla="*/ 129641 h 131031"/>
                  <a:gd name="connsiteX2" fmla="*/ 16794 w 38828"/>
                  <a:gd name="connsiteY2" fmla="*/ 131032 h 131031"/>
                  <a:gd name="connsiteX3" fmla="*/ 0 w 38828"/>
                  <a:gd name="connsiteY3" fmla="*/ 2246 h 131031"/>
                  <a:gd name="connsiteX4" fmla="*/ 35085 w 38828"/>
                  <a:gd name="connsiteY4" fmla="*/ 0 h 131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28" h="131031">
                    <a:moveTo>
                      <a:pt x="35085" y="0"/>
                    </a:moveTo>
                    <a:lnTo>
                      <a:pt x="38828" y="129641"/>
                    </a:lnTo>
                    <a:lnTo>
                      <a:pt x="16794" y="131032"/>
                    </a:lnTo>
                    <a:lnTo>
                      <a:pt x="0" y="2246"/>
                    </a:lnTo>
                    <a:lnTo>
                      <a:pt x="35085" y="0"/>
                    </a:lnTo>
                    <a:close/>
                  </a:path>
                </a:pathLst>
              </a:custGeom>
              <a:solidFill>
                <a:srgbClr val="E6E6E7"/>
              </a:solidFill>
              <a:ln w="10693" cap="flat">
                <a:noFill/>
                <a:prstDash val="solid"/>
                <a:miter/>
              </a:ln>
            </p:spPr>
            <p:txBody>
              <a:bodyPr rtlCol="0" anchor="ctr"/>
              <a:lstStyle/>
              <a:p>
                <a:endParaRPr lang="en-IN"/>
              </a:p>
            </p:txBody>
          </p:sp>
          <p:sp>
            <p:nvSpPr>
              <p:cNvPr id="150" name="Freeform: Shape 149">
                <a:extLst>
                  <a:ext uri="{FF2B5EF4-FFF2-40B4-BE49-F238E27FC236}">
                    <a16:creationId xmlns:a16="http://schemas.microsoft.com/office/drawing/2014/main" id="{67BB2D72-E881-E8E3-F806-3C380A80A140}"/>
                  </a:ext>
                </a:extLst>
              </p:cNvPr>
              <p:cNvSpPr/>
              <p:nvPr/>
            </p:nvSpPr>
            <p:spPr>
              <a:xfrm>
                <a:off x="10018055" y="6163691"/>
                <a:ext cx="386111" cy="302732"/>
              </a:xfrm>
              <a:custGeom>
                <a:avLst/>
                <a:gdLst>
                  <a:gd name="connsiteX0" fmla="*/ 3308 w 386111"/>
                  <a:gd name="connsiteY0" fmla="*/ 293272 h 302732"/>
                  <a:gd name="connsiteX1" fmla="*/ 229538 w 386111"/>
                  <a:gd name="connsiteY1" fmla="*/ 253053 h 302732"/>
                  <a:gd name="connsiteX2" fmla="*/ 383353 w 386111"/>
                  <a:gd name="connsiteY2" fmla="*/ 117636 h 302732"/>
                  <a:gd name="connsiteX3" fmla="*/ 336075 w 386111"/>
                  <a:gd name="connsiteY3" fmla="*/ -25 h 302732"/>
                  <a:gd name="connsiteX4" fmla="*/ 200229 w 386111"/>
                  <a:gd name="connsiteY4" fmla="*/ 135820 h 302732"/>
                  <a:gd name="connsiteX5" fmla="*/ 144180 w 386111"/>
                  <a:gd name="connsiteY5" fmla="*/ 127370 h 302732"/>
                  <a:gd name="connsiteX6" fmla="*/ 3308 w 386111"/>
                  <a:gd name="connsiteY6" fmla="*/ 293272 h 30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6111" h="302732">
                    <a:moveTo>
                      <a:pt x="3308" y="293272"/>
                    </a:moveTo>
                    <a:cubicBezTo>
                      <a:pt x="61175" y="313916"/>
                      <a:pt x="185148" y="300760"/>
                      <a:pt x="229538" y="253053"/>
                    </a:cubicBezTo>
                    <a:cubicBezTo>
                      <a:pt x="289652" y="188874"/>
                      <a:pt x="319923" y="173686"/>
                      <a:pt x="383353" y="117636"/>
                    </a:cubicBezTo>
                    <a:cubicBezTo>
                      <a:pt x="394050" y="69181"/>
                      <a:pt x="372657" y="20298"/>
                      <a:pt x="336075" y="-25"/>
                    </a:cubicBezTo>
                    <a:cubicBezTo>
                      <a:pt x="336075" y="-25"/>
                      <a:pt x="260130" y="131113"/>
                      <a:pt x="200229" y="135820"/>
                    </a:cubicBezTo>
                    <a:cubicBezTo>
                      <a:pt x="160546" y="137210"/>
                      <a:pt x="144180" y="127370"/>
                      <a:pt x="144180" y="127370"/>
                    </a:cubicBezTo>
                    <a:cubicBezTo>
                      <a:pt x="144180" y="127370"/>
                      <a:pt x="-25573" y="256369"/>
                      <a:pt x="3308" y="293272"/>
                    </a:cubicBezTo>
                    <a:close/>
                  </a:path>
                </a:pathLst>
              </a:custGeom>
              <a:solidFill>
                <a:srgbClr val="E6E6E7"/>
              </a:solidFill>
              <a:ln w="10693" cap="flat">
                <a:noFill/>
                <a:prstDash val="solid"/>
                <a:miter/>
              </a:ln>
            </p:spPr>
            <p:txBody>
              <a:bodyPr rtlCol="0" anchor="ctr"/>
              <a:lstStyle/>
              <a:p>
                <a:endParaRPr lang="en-IN"/>
              </a:p>
            </p:txBody>
          </p:sp>
          <p:sp>
            <p:nvSpPr>
              <p:cNvPr id="151" name="Freeform: Shape 150">
                <a:extLst>
                  <a:ext uri="{FF2B5EF4-FFF2-40B4-BE49-F238E27FC236}">
                    <a16:creationId xmlns:a16="http://schemas.microsoft.com/office/drawing/2014/main" id="{AD2DFA48-5D25-6CE8-DD36-5190D6D5302E}"/>
                  </a:ext>
                </a:extLst>
              </p:cNvPr>
              <p:cNvSpPr/>
              <p:nvPr/>
            </p:nvSpPr>
            <p:spPr>
              <a:xfrm>
                <a:off x="10549112" y="3405998"/>
                <a:ext cx="437508" cy="525124"/>
              </a:xfrm>
              <a:custGeom>
                <a:avLst/>
                <a:gdLst>
                  <a:gd name="connsiteX0" fmla="*/ 84945 w 437508"/>
                  <a:gd name="connsiteY0" fmla="*/ 523174 h 525124"/>
                  <a:gd name="connsiteX1" fmla="*/ 97674 w 437508"/>
                  <a:gd name="connsiteY1" fmla="*/ 525099 h 525124"/>
                  <a:gd name="connsiteX2" fmla="*/ 264967 w 437508"/>
                  <a:gd name="connsiteY2" fmla="*/ 475468 h 525124"/>
                  <a:gd name="connsiteX3" fmla="*/ 371932 w 437508"/>
                  <a:gd name="connsiteY3" fmla="*/ 412465 h 525124"/>
                  <a:gd name="connsiteX4" fmla="*/ 436860 w 437508"/>
                  <a:gd name="connsiteY4" fmla="*/ 198536 h 525124"/>
                  <a:gd name="connsiteX5" fmla="*/ 263042 w 437508"/>
                  <a:gd name="connsiteY5" fmla="*/ 1721 h 525124"/>
                  <a:gd name="connsiteX6" fmla="*/ 263042 w 437508"/>
                  <a:gd name="connsiteY6" fmla="*/ 1721 h 525124"/>
                  <a:gd name="connsiteX7" fmla="*/ 29538 w 437508"/>
                  <a:gd name="connsiteY7" fmla="*/ 105156 h 525124"/>
                  <a:gd name="connsiteX8" fmla="*/ 84945 w 437508"/>
                  <a:gd name="connsiteY8" fmla="*/ 523174 h 52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508" h="525124">
                    <a:moveTo>
                      <a:pt x="84945" y="523174"/>
                    </a:moveTo>
                    <a:cubicBezTo>
                      <a:pt x="89107" y="524265"/>
                      <a:pt x="93374" y="524907"/>
                      <a:pt x="97674" y="525099"/>
                    </a:cubicBezTo>
                    <a:cubicBezTo>
                      <a:pt x="154152" y="522639"/>
                      <a:pt x="215335" y="499749"/>
                      <a:pt x="264967" y="475468"/>
                    </a:cubicBezTo>
                    <a:cubicBezTo>
                      <a:pt x="302170" y="457209"/>
                      <a:pt x="337928" y="436147"/>
                      <a:pt x="371932" y="412465"/>
                    </a:cubicBezTo>
                    <a:cubicBezTo>
                      <a:pt x="448626" y="320262"/>
                      <a:pt x="436860" y="198536"/>
                      <a:pt x="436860" y="198536"/>
                    </a:cubicBezTo>
                    <a:cubicBezTo>
                      <a:pt x="412793" y="8032"/>
                      <a:pt x="263042" y="1721"/>
                      <a:pt x="263042" y="1721"/>
                    </a:cubicBezTo>
                    <a:lnTo>
                      <a:pt x="263042" y="1721"/>
                    </a:lnTo>
                    <a:cubicBezTo>
                      <a:pt x="194905" y="-8976"/>
                      <a:pt x="84839" y="29959"/>
                      <a:pt x="29538" y="105156"/>
                    </a:cubicBezTo>
                    <a:cubicBezTo>
                      <a:pt x="7717" y="134357"/>
                      <a:pt x="-45872" y="494507"/>
                      <a:pt x="84945" y="523174"/>
                    </a:cubicBezTo>
                    <a:close/>
                  </a:path>
                </a:pathLst>
              </a:custGeom>
              <a:solidFill>
                <a:srgbClr val="E5B7AC"/>
              </a:solidFill>
              <a:ln w="10693" cap="flat">
                <a:noFill/>
                <a:prstDash val="solid"/>
                <a:miter/>
              </a:ln>
            </p:spPr>
            <p:txBody>
              <a:bodyPr rtlCol="0" anchor="ctr"/>
              <a:lstStyle/>
              <a:p>
                <a:endParaRPr lang="en-IN"/>
              </a:p>
            </p:txBody>
          </p:sp>
          <p:sp>
            <p:nvSpPr>
              <p:cNvPr id="152" name="Freeform: Shape 151">
                <a:extLst>
                  <a:ext uri="{FF2B5EF4-FFF2-40B4-BE49-F238E27FC236}">
                    <a16:creationId xmlns:a16="http://schemas.microsoft.com/office/drawing/2014/main" id="{86454E84-2D99-F76E-D3D9-9262C1E16406}"/>
                  </a:ext>
                </a:extLst>
              </p:cNvPr>
              <p:cNvSpPr/>
              <p:nvPr/>
            </p:nvSpPr>
            <p:spPr>
              <a:xfrm>
                <a:off x="10634057" y="3835175"/>
                <a:ext cx="180021" cy="95947"/>
              </a:xfrm>
              <a:custGeom>
                <a:avLst/>
                <a:gdLst>
                  <a:gd name="connsiteX0" fmla="*/ 0 w 180021"/>
                  <a:gd name="connsiteY0" fmla="*/ 93996 h 95947"/>
                  <a:gd name="connsiteX1" fmla="*/ 12729 w 180021"/>
                  <a:gd name="connsiteY1" fmla="*/ 95922 h 95947"/>
                  <a:gd name="connsiteX2" fmla="*/ 180022 w 180021"/>
                  <a:gd name="connsiteY2" fmla="*/ 46290 h 95947"/>
                  <a:gd name="connsiteX3" fmla="*/ 135311 w 180021"/>
                  <a:gd name="connsiteY3" fmla="*/ -25 h 95947"/>
                  <a:gd name="connsiteX4" fmla="*/ 0 w 180021"/>
                  <a:gd name="connsiteY4" fmla="*/ 93996 h 95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21" h="95947">
                    <a:moveTo>
                      <a:pt x="0" y="93996"/>
                    </a:moveTo>
                    <a:cubicBezTo>
                      <a:pt x="4161" y="95088"/>
                      <a:pt x="8429" y="95729"/>
                      <a:pt x="12729" y="95922"/>
                    </a:cubicBezTo>
                    <a:cubicBezTo>
                      <a:pt x="69207" y="93462"/>
                      <a:pt x="130390" y="70571"/>
                      <a:pt x="180022" y="46290"/>
                    </a:cubicBezTo>
                    <a:lnTo>
                      <a:pt x="135311" y="-25"/>
                    </a:lnTo>
                    <a:cubicBezTo>
                      <a:pt x="135311" y="-25"/>
                      <a:pt x="77122" y="66293"/>
                      <a:pt x="0" y="93996"/>
                    </a:cubicBezTo>
                    <a:close/>
                  </a:path>
                </a:pathLst>
              </a:custGeom>
              <a:solidFill>
                <a:srgbClr val="CA7E86">
                  <a:alpha val="50000"/>
                </a:srgbClr>
              </a:solidFill>
              <a:ln w="10693" cap="flat">
                <a:noFill/>
                <a:prstDash val="solid"/>
                <a:miter/>
              </a:ln>
            </p:spPr>
            <p:txBody>
              <a:bodyPr rtlCol="0" anchor="ctr"/>
              <a:lstStyle/>
              <a:p>
                <a:endParaRPr lang="en-IN"/>
              </a:p>
            </p:txBody>
          </p:sp>
          <p:sp>
            <p:nvSpPr>
              <p:cNvPr id="153" name="Freeform: Shape 152">
                <a:extLst>
                  <a:ext uri="{FF2B5EF4-FFF2-40B4-BE49-F238E27FC236}">
                    <a16:creationId xmlns:a16="http://schemas.microsoft.com/office/drawing/2014/main" id="{0A233254-9735-7509-CE0A-3BDFF10B7285}"/>
                  </a:ext>
                </a:extLst>
              </p:cNvPr>
              <p:cNvSpPr/>
              <p:nvPr/>
            </p:nvSpPr>
            <p:spPr>
              <a:xfrm>
                <a:off x="10534472" y="3725351"/>
                <a:ext cx="35728" cy="11897"/>
              </a:xfrm>
              <a:custGeom>
                <a:avLst/>
                <a:gdLst>
                  <a:gd name="connsiteX0" fmla="*/ 35728 w 35728"/>
                  <a:gd name="connsiteY0" fmla="*/ 4974 h 11897"/>
                  <a:gd name="connsiteX1" fmla="*/ 17543 w 35728"/>
                  <a:gd name="connsiteY1" fmla="*/ 53 h 11897"/>
                  <a:gd name="connsiteX2" fmla="*/ 1 w 35728"/>
                  <a:gd name="connsiteY2" fmla="*/ 6792 h 11897"/>
                  <a:gd name="connsiteX3" fmla="*/ 18185 w 35728"/>
                  <a:gd name="connsiteY3" fmla="*/ 11819 h 11897"/>
                  <a:gd name="connsiteX4" fmla="*/ 35728 w 35728"/>
                  <a:gd name="connsiteY4" fmla="*/ 4974 h 11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28" h="11897">
                    <a:moveTo>
                      <a:pt x="35728" y="4974"/>
                    </a:moveTo>
                    <a:cubicBezTo>
                      <a:pt x="35728" y="1765"/>
                      <a:pt x="27384" y="-481"/>
                      <a:pt x="17543" y="53"/>
                    </a:cubicBezTo>
                    <a:cubicBezTo>
                      <a:pt x="7703" y="588"/>
                      <a:pt x="-105" y="3583"/>
                      <a:pt x="1" y="6792"/>
                    </a:cubicBezTo>
                    <a:cubicBezTo>
                      <a:pt x="108" y="10001"/>
                      <a:pt x="8345" y="12247"/>
                      <a:pt x="18185" y="11819"/>
                    </a:cubicBezTo>
                    <a:cubicBezTo>
                      <a:pt x="28026" y="11392"/>
                      <a:pt x="35835" y="8290"/>
                      <a:pt x="35728" y="4974"/>
                    </a:cubicBezTo>
                    <a:close/>
                  </a:path>
                </a:pathLst>
              </a:custGeom>
              <a:solidFill>
                <a:srgbClr val="CA7E86"/>
              </a:solidFill>
              <a:ln w="10693" cap="flat">
                <a:noFill/>
                <a:prstDash val="solid"/>
                <a:miter/>
              </a:ln>
            </p:spPr>
            <p:txBody>
              <a:bodyPr rtlCol="0" anchor="ctr"/>
              <a:lstStyle/>
              <a:p>
                <a:endParaRPr lang="en-IN"/>
              </a:p>
            </p:txBody>
          </p:sp>
          <p:sp>
            <p:nvSpPr>
              <p:cNvPr id="154" name="Freeform: Shape 153">
                <a:extLst>
                  <a:ext uri="{FF2B5EF4-FFF2-40B4-BE49-F238E27FC236}">
                    <a16:creationId xmlns:a16="http://schemas.microsoft.com/office/drawing/2014/main" id="{CCD366C0-6798-818A-B35C-89904AF53635}"/>
                  </a:ext>
                </a:extLst>
              </p:cNvPr>
              <p:cNvSpPr/>
              <p:nvPr/>
            </p:nvSpPr>
            <p:spPr>
              <a:xfrm>
                <a:off x="10538806" y="3700140"/>
                <a:ext cx="34870" cy="14104"/>
              </a:xfrm>
              <a:custGeom>
                <a:avLst/>
                <a:gdLst>
                  <a:gd name="connsiteX0" fmla="*/ 34817 w 34870"/>
                  <a:gd name="connsiteY0" fmla="*/ 11145 h 14104"/>
                  <a:gd name="connsiteX1" fmla="*/ 16098 w 34870"/>
                  <a:gd name="connsiteY1" fmla="*/ 12750 h 14104"/>
                  <a:gd name="connsiteX2" fmla="*/ 53 w 34870"/>
                  <a:gd name="connsiteY2" fmla="*/ 2909 h 14104"/>
                  <a:gd name="connsiteX3" fmla="*/ 18772 w 34870"/>
                  <a:gd name="connsiteY3" fmla="*/ 1304 h 14104"/>
                  <a:gd name="connsiteX4" fmla="*/ 34817 w 34870"/>
                  <a:gd name="connsiteY4" fmla="*/ 11145 h 14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70" h="14104">
                    <a:moveTo>
                      <a:pt x="34817" y="11145"/>
                    </a:moveTo>
                    <a:cubicBezTo>
                      <a:pt x="34068" y="14354"/>
                      <a:pt x="25618" y="14996"/>
                      <a:pt x="16098" y="12750"/>
                    </a:cubicBezTo>
                    <a:cubicBezTo>
                      <a:pt x="6578" y="10503"/>
                      <a:pt x="-696" y="6118"/>
                      <a:pt x="53" y="2909"/>
                    </a:cubicBezTo>
                    <a:cubicBezTo>
                      <a:pt x="802" y="-300"/>
                      <a:pt x="9145" y="-942"/>
                      <a:pt x="18772" y="1304"/>
                    </a:cubicBezTo>
                    <a:cubicBezTo>
                      <a:pt x="28398" y="3551"/>
                      <a:pt x="35565" y="7829"/>
                      <a:pt x="34817" y="11145"/>
                    </a:cubicBezTo>
                    <a:close/>
                  </a:path>
                </a:pathLst>
              </a:custGeom>
              <a:solidFill>
                <a:srgbClr val="CA7E86"/>
              </a:solidFill>
              <a:ln w="10693" cap="flat">
                <a:noFill/>
                <a:prstDash val="solid"/>
                <a:miter/>
              </a:ln>
            </p:spPr>
            <p:txBody>
              <a:bodyPr rtlCol="0" anchor="ctr"/>
              <a:lstStyle/>
              <a:p>
                <a:endParaRPr lang="en-IN"/>
              </a:p>
            </p:txBody>
          </p:sp>
          <p:sp>
            <p:nvSpPr>
              <p:cNvPr id="155" name="Freeform: Shape 154">
                <a:extLst>
                  <a:ext uri="{FF2B5EF4-FFF2-40B4-BE49-F238E27FC236}">
                    <a16:creationId xmlns:a16="http://schemas.microsoft.com/office/drawing/2014/main" id="{22CAC6EA-AAC5-9B78-7906-C94DAA40C4E5}"/>
                  </a:ext>
                </a:extLst>
              </p:cNvPr>
              <p:cNvSpPr/>
              <p:nvPr/>
            </p:nvSpPr>
            <p:spPr>
              <a:xfrm>
                <a:off x="10719360" y="3808006"/>
                <a:ext cx="237089" cy="346137"/>
              </a:xfrm>
              <a:custGeom>
                <a:avLst/>
                <a:gdLst>
                  <a:gd name="connsiteX0" fmla="*/ 23267 w 237089"/>
                  <a:gd name="connsiteY0" fmla="*/ 200961 h 346137"/>
                  <a:gd name="connsiteX1" fmla="*/ 59100 w 237089"/>
                  <a:gd name="connsiteY1" fmla="*/ 345791 h 346137"/>
                  <a:gd name="connsiteX2" fmla="*/ 237089 w 237089"/>
                  <a:gd name="connsiteY2" fmla="*/ 170048 h 346137"/>
                  <a:gd name="connsiteX3" fmla="*/ 210455 w 237089"/>
                  <a:gd name="connsiteY3" fmla="*/ -25 h 346137"/>
                  <a:gd name="connsiteX4" fmla="*/ 27545 w 237089"/>
                  <a:gd name="connsiteY4" fmla="*/ 27143 h 3461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89" h="346137">
                    <a:moveTo>
                      <a:pt x="23267" y="200961"/>
                    </a:moveTo>
                    <a:cubicBezTo>
                      <a:pt x="23267" y="200961"/>
                      <a:pt x="-48079" y="354028"/>
                      <a:pt x="59100" y="345791"/>
                    </a:cubicBezTo>
                    <a:cubicBezTo>
                      <a:pt x="166278" y="337555"/>
                      <a:pt x="237089" y="170048"/>
                      <a:pt x="237089" y="170048"/>
                    </a:cubicBezTo>
                    <a:lnTo>
                      <a:pt x="210455" y="-25"/>
                    </a:lnTo>
                    <a:cubicBezTo>
                      <a:pt x="210455" y="-25"/>
                      <a:pt x="27545" y="8639"/>
                      <a:pt x="27545" y="27143"/>
                    </a:cubicBezTo>
                    <a:close/>
                  </a:path>
                </a:pathLst>
              </a:custGeom>
              <a:solidFill>
                <a:srgbClr val="E5B7AC"/>
              </a:solidFill>
              <a:ln w="10693" cap="flat">
                <a:noFill/>
                <a:prstDash val="solid"/>
                <a:miter/>
              </a:ln>
            </p:spPr>
            <p:txBody>
              <a:bodyPr rtlCol="0" anchor="ctr"/>
              <a:lstStyle/>
              <a:p>
                <a:endParaRPr lang="en-IN"/>
              </a:p>
            </p:txBody>
          </p:sp>
          <p:sp>
            <p:nvSpPr>
              <p:cNvPr id="156" name="Freeform: Shape 155">
                <a:extLst>
                  <a:ext uri="{FF2B5EF4-FFF2-40B4-BE49-F238E27FC236}">
                    <a16:creationId xmlns:a16="http://schemas.microsoft.com/office/drawing/2014/main" id="{A3A6EB0F-9DE6-116B-36FD-401C16CF28D3}"/>
                  </a:ext>
                </a:extLst>
              </p:cNvPr>
              <p:cNvSpPr/>
              <p:nvPr/>
            </p:nvSpPr>
            <p:spPr>
              <a:xfrm>
                <a:off x="10507514" y="3941433"/>
                <a:ext cx="661261" cy="1118678"/>
              </a:xfrm>
              <a:custGeom>
                <a:avLst/>
                <a:gdLst>
                  <a:gd name="connsiteX0" fmla="*/ 661046 w 661261"/>
                  <a:gd name="connsiteY0" fmla="*/ 612948 h 1118678"/>
                  <a:gd name="connsiteX1" fmla="*/ 660297 w 661261"/>
                  <a:gd name="connsiteY1" fmla="*/ 629421 h 1118678"/>
                  <a:gd name="connsiteX2" fmla="*/ 660297 w 661261"/>
                  <a:gd name="connsiteY2" fmla="*/ 1111297 h 1118678"/>
                  <a:gd name="connsiteX3" fmla="*/ 52203 w 661261"/>
                  <a:gd name="connsiteY3" fmla="*/ 986683 h 1118678"/>
                  <a:gd name="connsiteX4" fmla="*/ 43324 w 661261"/>
                  <a:gd name="connsiteY4" fmla="*/ 974917 h 1118678"/>
                  <a:gd name="connsiteX5" fmla="*/ 122799 w 661261"/>
                  <a:gd name="connsiteY5" fmla="*/ 798532 h 1118678"/>
                  <a:gd name="connsiteX6" fmla="*/ 122799 w 661261"/>
                  <a:gd name="connsiteY6" fmla="*/ 798532 h 1118678"/>
                  <a:gd name="connsiteX7" fmla="*/ 144192 w 661261"/>
                  <a:gd name="connsiteY7" fmla="*/ 614980 h 1118678"/>
                  <a:gd name="connsiteX8" fmla="*/ 37227 w 661261"/>
                  <a:gd name="connsiteY8" fmla="*/ 499565 h 1118678"/>
                  <a:gd name="connsiteX9" fmla="*/ 34339 w 661261"/>
                  <a:gd name="connsiteY9" fmla="*/ 120161 h 1118678"/>
                  <a:gd name="connsiteX10" fmla="*/ 219067 w 661261"/>
                  <a:gd name="connsiteY10" fmla="*/ 15871 h 1118678"/>
                  <a:gd name="connsiteX11" fmla="*/ 457171 w 661261"/>
                  <a:gd name="connsiteY11" fmla="*/ 2714 h 1118678"/>
                  <a:gd name="connsiteX12" fmla="*/ 630561 w 661261"/>
                  <a:gd name="connsiteY12" fmla="*/ 329598 h 1118678"/>
                  <a:gd name="connsiteX13" fmla="*/ 661046 w 661261"/>
                  <a:gd name="connsiteY13" fmla="*/ 612948 h 111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1261" h="1118678">
                    <a:moveTo>
                      <a:pt x="661046" y="612948"/>
                    </a:moveTo>
                    <a:cubicBezTo>
                      <a:pt x="661046" y="623644"/>
                      <a:pt x="660297" y="629421"/>
                      <a:pt x="660297" y="629421"/>
                    </a:cubicBezTo>
                    <a:cubicBezTo>
                      <a:pt x="618474" y="798960"/>
                      <a:pt x="660297" y="1111297"/>
                      <a:pt x="660297" y="1111297"/>
                    </a:cubicBezTo>
                    <a:cubicBezTo>
                      <a:pt x="648959" y="1124026"/>
                      <a:pt x="178207" y="1138145"/>
                      <a:pt x="52203" y="986683"/>
                    </a:cubicBezTo>
                    <a:cubicBezTo>
                      <a:pt x="49026" y="982928"/>
                      <a:pt x="46062" y="979003"/>
                      <a:pt x="43324" y="974917"/>
                    </a:cubicBezTo>
                    <a:cubicBezTo>
                      <a:pt x="77981" y="920151"/>
                      <a:pt x="104732" y="860775"/>
                      <a:pt x="122799" y="798532"/>
                    </a:cubicBezTo>
                    <a:lnTo>
                      <a:pt x="122799" y="798532"/>
                    </a:lnTo>
                    <a:cubicBezTo>
                      <a:pt x="140449" y="739038"/>
                      <a:pt x="147679" y="676934"/>
                      <a:pt x="144192" y="614980"/>
                    </a:cubicBezTo>
                    <a:cubicBezTo>
                      <a:pt x="98208" y="587555"/>
                      <a:pt x="61080" y="547496"/>
                      <a:pt x="37227" y="499565"/>
                    </a:cubicBezTo>
                    <a:cubicBezTo>
                      <a:pt x="-44815" y="336765"/>
                      <a:pt x="34339" y="120161"/>
                      <a:pt x="34339" y="120161"/>
                    </a:cubicBezTo>
                    <a:cubicBezTo>
                      <a:pt x="83971" y="67545"/>
                      <a:pt x="148374" y="31188"/>
                      <a:pt x="219067" y="15871"/>
                    </a:cubicBezTo>
                    <a:cubicBezTo>
                      <a:pt x="290627" y="6565"/>
                      <a:pt x="408074" y="-5522"/>
                      <a:pt x="457171" y="2714"/>
                    </a:cubicBezTo>
                    <a:cubicBezTo>
                      <a:pt x="717417" y="45500"/>
                      <a:pt x="630561" y="329598"/>
                      <a:pt x="630561" y="329598"/>
                    </a:cubicBezTo>
                    <a:cubicBezTo>
                      <a:pt x="630561" y="329598"/>
                      <a:pt x="664255" y="533045"/>
                      <a:pt x="661046" y="612948"/>
                    </a:cubicBezTo>
                    <a:close/>
                  </a:path>
                </a:pathLst>
              </a:custGeom>
              <a:solidFill>
                <a:schemeClr val="accent6">
                  <a:lumMod val="75000"/>
                </a:schemeClr>
              </a:solidFill>
              <a:ln w="10693" cap="flat">
                <a:noFill/>
                <a:prstDash val="solid"/>
                <a:miter/>
              </a:ln>
            </p:spPr>
            <p:txBody>
              <a:bodyPr rtlCol="0" anchor="ctr"/>
              <a:lstStyle/>
              <a:p>
                <a:endParaRPr lang="en-IN"/>
              </a:p>
            </p:txBody>
          </p:sp>
          <p:sp>
            <p:nvSpPr>
              <p:cNvPr id="157" name="Freeform: Shape 156">
                <a:extLst>
                  <a:ext uri="{FF2B5EF4-FFF2-40B4-BE49-F238E27FC236}">
                    <a16:creationId xmlns:a16="http://schemas.microsoft.com/office/drawing/2014/main" id="{DBD072AF-24F0-17C7-239D-7B44E5EB5650}"/>
                  </a:ext>
                </a:extLst>
              </p:cNvPr>
              <p:cNvSpPr/>
              <p:nvPr/>
            </p:nvSpPr>
            <p:spPr>
              <a:xfrm>
                <a:off x="10662081" y="3349266"/>
                <a:ext cx="524468" cy="788771"/>
              </a:xfrm>
              <a:custGeom>
                <a:avLst/>
                <a:gdLst>
                  <a:gd name="connsiteX0" fmla="*/ 18827 w 524468"/>
                  <a:gd name="connsiteY0" fmla="*/ 144773 h 788771"/>
                  <a:gd name="connsiteX1" fmla="*/ 287095 w 524468"/>
                  <a:gd name="connsiteY1" fmla="*/ 21015 h 788771"/>
                  <a:gd name="connsiteX2" fmla="*/ 412351 w 524468"/>
                  <a:gd name="connsiteY2" fmla="*/ 356670 h 788771"/>
                  <a:gd name="connsiteX3" fmla="*/ 515464 w 524468"/>
                  <a:gd name="connsiteY3" fmla="*/ 653604 h 788771"/>
                  <a:gd name="connsiteX4" fmla="*/ 348279 w 524468"/>
                  <a:gd name="connsiteY4" fmla="*/ 754472 h 788771"/>
                  <a:gd name="connsiteX5" fmla="*/ 108998 w 524468"/>
                  <a:gd name="connsiteY5" fmla="*/ 696711 h 788771"/>
                  <a:gd name="connsiteX6" fmla="*/ 139376 w 524468"/>
                  <a:gd name="connsiteY6" fmla="*/ 785385 h 788771"/>
                  <a:gd name="connsiteX7" fmla="*/ 24175 w 524468"/>
                  <a:gd name="connsiteY7" fmla="*/ 573488 h 788771"/>
                  <a:gd name="connsiteX8" fmla="*/ 31021 w 524468"/>
                  <a:gd name="connsiteY8" fmla="*/ 249812 h 788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4468" h="788771">
                    <a:moveTo>
                      <a:pt x="18827" y="144773"/>
                    </a:moveTo>
                    <a:cubicBezTo>
                      <a:pt x="18827" y="144773"/>
                      <a:pt x="52307" y="-65948"/>
                      <a:pt x="287095" y="21015"/>
                    </a:cubicBezTo>
                    <a:cubicBezTo>
                      <a:pt x="383363" y="68721"/>
                      <a:pt x="440161" y="164348"/>
                      <a:pt x="412351" y="356670"/>
                    </a:cubicBezTo>
                    <a:cubicBezTo>
                      <a:pt x="384540" y="548993"/>
                      <a:pt x="474711" y="578622"/>
                      <a:pt x="515464" y="653604"/>
                    </a:cubicBezTo>
                    <a:cubicBezTo>
                      <a:pt x="556218" y="728587"/>
                      <a:pt x="451285" y="847959"/>
                      <a:pt x="348279" y="754472"/>
                    </a:cubicBezTo>
                    <a:cubicBezTo>
                      <a:pt x="227408" y="820683"/>
                      <a:pt x="108998" y="696711"/>
                      <a:pt x="108998" y="696711"/>
                    </a:cubicBezTo>
                    <a:cubicBezTo>
                      <a:pt x="108998" y="696711"/>
                      <a:pt x="107287" y="711686"/>
                      <a:pt x="139376" y="785385"/>
                    </a:cubicBezTo>
                    <a:cubicBezTo>
                      <a:pt x="139376" y="785385"/>
                      <a:pt x="-69526" y="776186"/>
                      <a:pt x="24175" y="573488"/>
                    </a:cubicBezTo>
                    <a:cubicBezTo>
                      <a:pt x="66961" y="422240"/>
                      <a:pt x="31021" y="249812"/>
                      <a:pt x="31021" y="249812"/>
                    </a:cubicBezTo>
                    <a:close/>
                  </a:path>
                </a:pathLst>
              </a:custGeom>
              <a:solidFill>
                <a:srgbClr val="434244"/>
              </a:solidFill>
              <a:ln w="10693" cap="flat">
                <a:noFill/>
                <a:prstDash val="solid"/>
                <a:miter/>
              </a:ln>
            </p:spPr>
            <p:txBody>
              <a:bodyPr rtlCol="0" anchor="ctr"/>
              <a:lstStyle/>
              <a:p>
                <a:endParaRPr lang="en-IN"/>
              </a:p>
            </p:txBody>
          </p:sp>
          <p:sp>
            <p:nvSpPr>
              <p:cNvPr id="158" name="Freeform: Shape 157">
                <a:extLst>
                  <a:ext uri="{FF2B5EF4-FFF2-40B4-BE49-F238E27FC236}">
                    <a16:creationId xmlns:a16="http://schemas.microsoft.com/office/drawing/2014/main" id="{613A2370-8483-41DE-F793-30A0D55F6126}"/>
                  </a:ext>
                </a:extLst>
              </p:cNvPr>
              <p:cNvSpPr/>
              <p:nvPr/>
            </p:nvSpPr>
            <p:spPr>
              <a:xfrm>
                <a:off x="10491473" y="3315084"/>
                <a:ext cx="421013" cy="372926"/>
              </a:xfrm>
              <a:custGeom>
                <a:avLst/>
                <a:gdLst>
                  <a:gd name="connsiteX0" fmla="*/ 382078 w 421013"/>
                  <a:gd name="connsiteY0" fmla="*/ 309559 h 372926"/>
                  <a:gd name="connsiteX1" fmla="*/ 307203 w 421013"/>
                  <a:gd name="connsiteY1" fmla="*/ 198957 h 372926"/>
                  <a:gd name="connsiteX2" fmla="*/ 190290 w 421013"/>
                  <a:gd name="connsiteY2" fmla="*/ 371064 h 372926"/>
                  <a:gd name="connsiteX3" fmla="*/ 159698 w 421013"/>
                  <a:gd name="connsiteY3" fmla="*/ 213077 h 372926"/>
                  <a:gd name="connsiteX4" fmla="*/ 0 w 421013"/>
                  <a:gd name="connsiteY4" fmla="*/ 287952 h 372926"/>
                  <a:gd name="connsiteX5" fmla="*/ 55515 w 421013"/>
                  <a:gd name="connsiteY5" fmla="*/ 210189 h 372926"/>
                  <a:gd name="connsiteX6" fmla="*/ 181626 w 421013"/>
                  <a:gd name="connsiteY6" fmla="*/ 29204 h 372926"/>
                  <a:gd name="connsiteX7" fmla="*/ 421013 w 421013"/>
                  <a:gd name="connsiteY7" fmla="*/ 54448 h 37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013" h="372926">
                    <a:moveTo>
                      <a:pt x="382078" y="309559"/>
                    </a:moveTo>
                    <a:cubicBezTo>
                      <a:pt x="382078" y="309559"/>
                      <a:pt x="316830" y="297686"/>
                      <a:pt x="307203" y="198957"/>
                    </a:cubicBezTo>
                    <a:cubicBezTo>
                      <a:pt x="307203" y="198957"/>
                      <a:pt x="288912" y="393740"/>
                      <a:pt x="190290" y="371064"/>
                    </a:cubicBezTo>
                    <a:cubicBezTo>
                      <a:pt x="163817" y="322898"/>
                      <a:pt x="153120" y="267640"/>
                      <a:pt x="159698" y="213077"/>
                    </a:cubicBezTo>
                    <a:cubicBezTo>
                      <a:pt x="159698" y="213077"/>
                      <a:pt x="115201" y="326246"/>
                      <a:pt x="0" y="287952"/>
                    </a:cubicBezTo>
                    <a:cubicBezTo>
                      <a:pt x="0" y="287952"/>
                      <a:pt x="37865" y="283995"/>
                      <a:pt x="55515" y="210189"/>
                    </a:cubicBezTo>
                    <a:cubicBezTo>
                      <a:pt x="73164" y="136383"/>
                      <a:pt x="96054" y="69423"/>
                      <a:pt x="181626" y="29204"/>
                    </a:cubicBezTo>
                    <a:cubicBezTo>
                      <a:pt x="346994" y="-48987"/>
                      <a:pt x="421013" y="54448"/>
                      <a:pt x="421013" y="54448"/>
                    </a:cubicBezTo>
                    <a:close/>
                  </a:path>
                </a:pathLst>
              </a:custGeom>
              <a:solidFill>
                <a:srgbClr val="434244"/>
              </a:solidFill>
              <a:ln w="10693" cap="flat">
                <a:noFill/>
                <a:prstDash val="solid"/>
                <a:miter/>
              </a:ln>
            </p:spPr>
            <p:txBody>
              <a:bodyPr rtlCol="0" anchor="ctr"/>
              <a:lstStyle/>
              <a:p>
                <a:endParaRPr lang="en-IN"/>
              </a:p>
            </p:txBody>
          </p:sp>
          <p:sp>
            <p:nvSpPr>
              <p:cNvPr id="159" name="Freeform: Shape 158">
                <a:extLst>
                  <a:ext uri="{FF2B5EF4-FFF2-40B4-BE49-F238E27FC236}">
                    <a16:creationId xmlns:a16="http://schemas.microsoft.com/office/drawing/2014/main" id="{B2A002C2-B24B-4A9D-9EAC-7C60CECFEAC9}"/>
                  </a:ext>
                </a:extLst>
              </p:cNvPr>
              <p:cNvSpPr/>
              <p:nvPr/>
            </p:nvSpPr>
            <p:spPr>
              <a:xfrm>
                <a:off x="10681015" y="3600507"/>
                <a:ext cx="97655" cy="155802"/>
              </a:xfrm>
              <a:custGeom>
                <a:avLst/>
                <a:gdLst>
                  <a:gd name="connsiteX0" fmla="*/ 0 w 97655"/>
                  <a:gd name="connsiteY0" fmla="*/ 80721 h 155802"/>
                  <a:gd name="connsiteX1" fmla="*/ 7808 w 97655"/>
                  <a:gd name="connsiteY1" fmla="*/ 153136 h 155802"/>
                  <a:gd name="connsiteX2" fmla="*/ 97552 w 97655"/>
                  <a:gd name="connsiteY2" fmla="*/ 54622 h 155802"/>
                  <a:gd name="connsiteX3" fmla="*/ 74127 w 97655"/>
                  <a:gd name="connsiteY3" fmla="*/ 1995 h 155802"/>
                  <a:gd name="connsiteX4" fmla="*/ 6097 w 97655"/>
                  <a:gd name="connsiteY4" fmla="*/ 61147 h 155802"/>
                  <a:gd name="connsiteX5" fmla="*/ 0 w 97655"/>
                  <a:gd name="connsiteY5" fmla="*/ 80721 h 15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655" h="155802">
                    <a:moveTo>
                      <a:pt x="0" y="80721"/>
                    </a:moveTo>
                    <a:lnTo>
                      <a:pt x="7808" y="153136"/>
                    </a:lnTo>
                    <a:cubicBezTo>
                      <a:pt x="60649" y="169716"/>
                      <a:pt x="95412" y="104788"/>
                      <a:pt x="97552" y="54622"/>
                    </a:cubicBezTo>
                    <a:cubicBezTo>
                      <a:pt x="98622" y="29271"/>
                      <a:pt x="91455" y="7771"/>
                      <a:pt x="74127" y="1995"/>
                    </a:cubicBezTo>
                    <a:cubicBezTo>
                      <a:pt x="37545" y="-9985"/>
                      <a:pt x="15724" y="34084"/>
                      <a:pt x="6097" y="61147"/>
                    </a:cubicBezTo>
                    <a:cubicBezTo>
                      <a:pt x="3691" y="67543"/>
                      <a:pt x="1647" y="74079"/>
                      <a:pt x="0" y="80721"/>
                    </a:cubicBezTo>
                    <a:close/>
                  </a:path>
                </a:pathLst>
              </a:custGeom>
              <a:solidFill>
                <a:srgbClr val="E5B7AC"/>
              </a:solidFill>
              <a:ln w="10693" cap="flat">
                <a:noFill/>
                <a:prstDash val="solid"/>
                <a:miter/>
              </a:ln>
            </p:spPr>
            <p:txBody>
              <a:bodyPr rtlCol="0" anchor="ctr"/>
              <a:lstStyle/>
              <a:p>
                <a:endParaRPr lang="en-IN"/>
              </a:p>
            </p:txBody>
          </p:sp>
          <p:sp>
            <p:nvSpPr>
              <p:cNvPr id="160" name="Freeform: Shape 159">
                <a:extLst>
                  <a:ext uri="{FF2B5EF4-FFF2-40B4-BE49-F238E27FC236}">
                    <a16:creationId xmlns:a16="http://schemas.microsoft.com/office/drawing/2014/main" id="{E7C60C5D-3C22-9178-39E8-9E733D46881E}"/>
                  </a:ext>
                </a:extLst>
              </p:cNvPr>
              <p:cNvSpPr/>
              <p:nvPr/>
            </p:nvSpPr>
            <p:spPr>
              <a:xfrm>
                <a:off x="10699948" y="3637285"/>
                <a:ext cx="48154" cy="74568"/>
              </a:xfrm>
              <a:custGeom>
                <a:avLst/>
                <a:gdLst>
                  <a:gd name="connsiteX0" fmla="*/ 37331 w 48154"/>
                  <a:gd name="connsiteY0" fmla="*/ 836 h 74568"/>
                  <a:gd name="connsiteX1" fmla="*/ 0 w 48154"/>
                  <a:gd name="connsiteY1" fmla="*/ 71004 h 74568"/>
                  <a:gd name="connsiteX2" fmla="*/ 3530 w 48154"/>
                  <a:gd name="connsiteY2" fmla="*/ 74534 h 74568"/>
                  <a:gd name="connsiteX3" fmla="*/ 5455 w 48154"/>
                  <a:gd name="connsiteY3" fmla="*/ 73999 h 74568"/>
                  <a:gd name="connsiteX4" fmla="*/ 7166 w 48154"/>
                  <a:gd name="connsiteY4" fmla="*/ 71004 h 74568"/>
                  <a:gd name="connsiteX5" fmla="*/ 15616 w 48154"/>
                  <a:gd name="connsiteY5" fmla="*/ 35813 h 74568"/>
                  <a:gd name="connsiteX6" fmla="*/ 40219 w 48154"/>
                  <a:gd name="connsiteY6" fmla="*/ 61912 h 74568"/>
                  <a:gd name="connsiteX7" fmla="*/ 44476 w 48154"/>
                  <a:gd name="connsiteY7" fmla="*/ 64512 h 74568"/>
                  <a:gd name="connsiteX8" fmla="*/ 44604 w 48154"/>
                  <a:gd name="connsiteY8" fmla="*/ 64480 h 74568"/>
                  <a:gd name="connsiteX9" fmla="*/ 45674 w 48154"/>
                  <a:gd name="connsiteY9" fmla="*/ 64480 h 74568"/>
                  <a:gd name="connsiteX10" fmla="*/ 48027 w 48154"/>
                  <a:gd name="connsiteY10" fmla="*/ 59987 h 74568"/>
                  <a:gd name="connsiteX11" fmla="*/ 20109 w 48154"/>
                  <a:gd name="connsiteY11" fmla="*/ 28860 h 74568"/>
                  <a:gd name="connsiteX12" fmla="*/ 40861 w 48154"/>
                  <a:gd name="connsiteY12" fmla="*/ 7467 h 74568"/>
                  <a:gd name="connsiteX13" fmla="*/ 41823 w 48154"/>
                  <a:gd name="connsiteY13" fmla="*/ 7467 h 74568"/>
                  <a:gd name="connsiteX14" fmla="*/ 43011 w 48154"/>
                  <a:gd name="connsiteY14" fmla="*/ 2461 h 74568"/>
                  <a:gd name="connsiteX15" fmla="*/ 43000 w 48154"/>
                  <a:gd name="connsiteY15" fmla="*/ 2440 h 74568"/>
                  <a:gd name="connsiteX16" fmla="*/ 38572 w 48154"/>
                  <a:gd name="connsiteY16" fmla="*/ 140 h 74568"/>
                  <a:gd name="connsiteX17" fmla="*/ 37331 w 48154"/>
                  <a:gd name="connsiteY17" fmla="*/ 836 h 74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54" h="74568">
                    <a:moveTo>
                      <a:pt x="37331" y="836"/>
                    </a:moveTo>
                    <a:cubicBezTo>
                      <a:pt x="428" y="23084"/>
                      <a:pt x="0" y="68972"/>
                      <a:pt x="0" y="71004"/>
                    </a:cubicBezTo>
                    <a:cubicBezTo>
                      <a:pt x="0" y="72951"/>
                      <a:pt x="1583" y="74534"/>
                      <a:pt x="3530" y="74534"/>
                    </a:cubicBezTo>
                    <a:cubicBezTo>
                      <a:pt x="4214" y="74588"/>
                      <a:pt x="4899" y="74406"/>
                      <a:pt x="5455" y="73999"/>
                    </a:cubicBezTo>
                    <a:cubicBezTo>
                      <a:pt x="6525" y="73379"/>
                      <a:pt x="7178" y="72235"/>
                      <a:pt x="7166" y="71004"/>
                    </a:cubicBezTo>
                    <a:cubicBezTo>
                      <a:pt x="7701" y="58843"/>
                      <a:pt x="10568" y="46895"/>
                      <a:pt x="15616" y="35813"/>
                    </a:cubicBezTo>
                    <a:cubicBezTo>
                      <a:pt x="33373" y="35813"/>
                      <a:pt x="40219" y="61591"/>
                      <a:pt x="40219" y="61912"/>
                    </a:cubicBezTo>
                    <a:cubicBezTo>
                      <a:pt x="40678" y="63806"/>
                      <a:pt x="42583" y="64972"/>
                      <a:pt x="44476" y="64512"/>
                    </a:cubicBezTo>
                    <a:cubicBezTo>
                      <a:pt x="44519" y="64501"/>
                      <a:pt x="44562" y="64490"/>
                      <a:pt x="44604" y="64480"/>
                    </a:cubicBezTo>
                    <a:lnTo>
                      <a:pt x="45674" y="64480"/>
                    </a:lnTo>
                    <a:cubicBezTo>
                      <a:pt x="47503" y="63827"/>
                      <a:pt x="48530" y="61870"/>
                      <a:pt x="48027" y="59987"/>
                    </a:cubicBezTo>
                    <a:cubicBezTo>
                      <a:pt x="48027" y="58810"/>
                      <a:pt x="40539" y="32069"/>
                      <a:pt x="20109" y="28860"/>
                    </a:cubicBezTo>
                    <a:cubicBezTo>
                      <a:pt x="25254" y="20196"/>
                      <a:pt x="32356" y="12869"/>
                      <a:pt x="40861" y="7467"/>
                    </a:cubicBezTo>
                    <a:lnTo>
                      <a:pt x="41823" y="7467"/>
                    </a:lnTo>
                    <a:cubicBezTo>
                      <a:pt x="43535" y="6419"/>
                      <a:pt x="44069" y="4173"/>
                      <a:pt x="43011" y="2461"/>
                    </a:cubicBezTo>
                    <a:cubicBezTo>
                      <a:pt x="43011" y="2451"/>
                      <a:pt x="43000" y="2451"/>
                      <a:pt x="43000" y="2440"/>
                    </a:cubicBezTo>
                    <a:cubicBezTo>
                      <a:pt x="42411" y="579"/>
                      <a:pt x="40422" y="-448"/>
                      <a:pt x="38572" y="140"/>
                    </a:cubicBezTo>
                    <a:cubicBezTo>
                      <a:pt x="38111" y="290"/>
                      <a:pt x="37694" y="525"/>
                      <a:pt x="37331" y="836"/>
                    </a:cubicBezTo>
                    <a:close/>
                  </a:path>
                </a:pathLst>
              </a:custGeom>
              <a:solidFill>
                <a:srgbClr val="CA7E86"/>
              </a:solidFill>
              <a:ln w="10693" cap="flat">
                <a:noFill/>
                <a:prstDash val="solid"/>
                <a:miter/>
              </a:ln>
            </p:spPr>
            <p:txBody>
              <a:bodyPr rtlCol="0" anchor="ctr"/>
              <a:lstStyle/>
              <a:p>
                <a:endParaRPr lang="en-IN"/>
              </a:p>
            </p:txBody>
          </p:sp>
          <p:sp>
            <p:nvSpPr>
              <p:cNvPr id="161" name="Freeform: Shape 160">
                <a:extLst>
                  <a:ext uri="{FF2B5EF4-FFF2-40B4-BE49-F238E27FC236}">
                    <a16:creationId xmlns:a16="http://schemas.microsoft.com/office/drawing/2014/main" id="{11B693E5-F5F2-75D4-4358-1EF50B005C8C}"/>
                  </a:ext>
                </a:extLst>
              </p:cNvPr>
              <p:cNvSpPr/>
              <p:nvPr/>
            </p:nvSpPr>
            <p:spPr>
              <a:xfrm>
                <a:off x="10684628" y="3728210"/>
                <a:ext cx="34028" cy="34445"/>
              </a:xfrm>
              <a:custGeom>
                <a:avLst/>
                <a:gdLst>
                  <a:gd name="connsiteX0" fmla="*/ 33932 w 34028"/>
                  <a:gd name="connsiteY0" fmla="*/ 21368 h 34445"/>
                  <a:gd name="connsiteX1" fmla="*/ 13052 w 34028"/>
                  <a:gd name="connsiteY1" fmla="*/ 33904 h 34445"/>
                  <a:gd name="connsiteX2" fmla="*/ 516 w 34028"/>
                  <a:gd name="connsiteY2" fmla="*/ 13025 h 34445"/>
                  <a:gd name="connsiteX3" fmla="*/ 17352 w 34028"/>
                  <a:gd name="connsiteY3" fmla="*/ -25 h 34445"/>
                  <a:gd name="connsiteX4" fmla="*/ 33932 w 34028"/>
                  <a:gd name="connsiteY4" fmla="*/ 21368 h 344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28" h="34445">
                    <a:moveTo>
                      <a:pt x="33932" y="21368"/>
                    </a:moveTo>
                    <a:cubicBezTo>
                      <a:pt x="31632" y="30599"/>
                      <a:pt x="22283" y="36204"/>
                      <a:pt x="13052" y="33904"/>
                    </a:cubicBezTo>
                    <a:cubicBezTo>
                      <a:pt x="3821" y="31605"/>
                      <a:pt x="-1784" y="22256"/>
                      <a:pt x="516" y="13025"/>
                    </a:cubicBezTo>
                    <a:cubicBezTo>
                      <a:pt x="2442" y="5313"/>
                      <a:pt x="9404" y="-89"/>
                      <a:pt x="17352" y="-25"/>
                    </a:cubicBezTo>
                    <a:cubicBezTo>
                      <a:pt x="27685" y="1569"/>
                      <a:pt x="34959" y="10960"/>
                      <a:pt x="33932" y="21368"/>
                    </a:cubicBezTo>
                    <a:close/>
                  </a:path>
                </a:pathLst>
              </a:custGeom>
              <a:solidFill>
                <a:srgbClr val="FFFFFF"/>
              </a:solidFill>
              <a:ln w="10693" cap="flat">
                <a:noFill/>
                <a:prstDash val="solid"/>
                <a:miter/>
              </a:ln>
            </p:spPr>
            <p:txBody>
              <a:bodyPr rtlCol="0" anchor="ctr"/>
              <a:lstStyle/>
              <a:p>
                <a:endParaRPr lang="en-IN"/>
              </a:p>
            </p:txBody>
          </p:sp>
          <p:sp>
            <p:nvSpPr>
              <p:cNvPr id="162" name="Freeform: Shape 161">
                <a:extLst>
                  <a:ext uri="{FF2B5EF4-FFF2-40B4-BE49-F238E27FC236}">
                    <a16:creationId xmlns:a16="http://schemas.microsoft.com/office/drawing/2014/main" id="{B7A0BFEB-4B64-FA3D-5A1C-8D69A81CA224}"/>
                  </a:ext>
                </a:extLst>
              </p:cNvPr>
              <p:cNvSpPr/>
              <p:nvPr/>
            </p:nvSpPr>
            <p:spPr>
              <a:xfrm>
                <a:off x="10055912" y="4125708"/>
                <a:ext cx="345314" cy="619784"/>
              </a:xfrm>
              <a:custGeom>
                <a:avLst/>
                <a:gdLst>
                  <a:gd name="connsiteX0" fmla="*/ 0 w 345314"/>
                  <a:gd name="connsiteY0" fmla="*/ 34293 h 619784"/>
                  <a:gd name="connsiteX1" fmla="*/ 100012 w 345314"/>
                  <a:gd name="connsiteY1" fmla="*/ 600 h 619784"/>
                  <a:gd name="connsiteX2" fmla="*/ 221203 w 345314"/>
                  <a:gd name="connsiteY2" fmla="*/ 229718 h 619784"/>
                  <a:gd name="connsiteX3" fmla="*/ 317471 w 345314"/>
                  <a:gd name="connsiteY3" fmla="*/ 399257 h 619784"/>
                  <a:gd name="connsiteX4" fmla="*/ 331698 w 345314"/>
                  <a:gd name="connsiteY4" fmla="*/ 423004 h 619784"/>
                  <a:gd name="connsiteX5" fmla="*/ 306454 w 345314"/>
                  <a:gd name="connsiteY5" fmla="*/ 615540 h 619784"/>
                  <a:gd name="connsiteX6" fmla="*/ 226658 w 345314"/>
                  <a:gd name="connsiteY6" fmla="*/ 588050 h 619784"/>
                  <a:gd name="connsiteX7" fmla="*/ 0 w 345314"/>
                  <a:gd name="connsiteY7" fmla="*/ 34293 h 61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5314" h="619784">
                    <a:moveTo>
                      <a:pt x="0" y="34293"/>
                    </a:moveTo>
                    <a:cubicBezTo>
                      <a:pt x="26966" y="9242"/>
                      <a:pt x="63388" y="-3027"/>
                      <a:pt x="100012" y="600"/>
                    </a:cubicBezTo>
                    <a:cubicBezTo>
                      <a:pt x="100012" y="600"/>
                      <a:pt x="150392" y="101254"/>
                      <a:pt x="221203" y="229718"/>
                    </a:cubicBezTo>
                    <a:cubicBezTo>
                      <a:pt x="250405" y="283201"/>
                      <a:pt x="283350" y="341389"/>
                      <a:pt x="317471" y="399257"/>
                    </a:cubicBezTo>
                    <a:lnTo>
                      <a:pt x="331698" y="423004"/>
                    </a:lnTo>
                    <a:cubicBezTo>
                      <a:pt x="359509" y="468998"/>
                      <a:pt x="341539" y="593077"/>
                      <a:pt x="306454" y="615540"/>
                    </a:cubicBezTo>
                    <a:cubicBezTo>
                      <a:pt x="292442" y="624632"/>
                      <a:pt x="261101" y="620567"/>
                      <a:pt x="226658" y="588050"/>
                    </a:cubicBezTo>
                    <a:cubicBezTo>
                      <a:pt x="151355" y="512212"/>
                      <a:pt x="65035" y="251432"/>
                      <a:pt x="0" y="34293"/>
                    </a:cubicBezTo>
                    <a:close/>
                  </a:path>
                </a:pathLst>
              </a:custGeom>
              <a:solidFill>
                <a:srgbClr val="E5B7AC"/>
              </a:solidFill>
              <a:ln w="10693" cap="flat">
                <a:noFill/>
                <a:prstDash val="solid"/>
                <a:miter/>
              </a:ln>
            </p:spPr>
            <p:txBody>
              <a:bodyPr rtlCol="0" anchor="ctr"/>
              <a:lstStyle/>
              <a:p>
                <a:endParaRPr lang="en-IN"/>
              </a:p>
            </p:txBody>
          </p:sp>
          <p:sp>
            <p:nvSpPr>
              <p:cNvPr id="163" name="Freeform: Shape 162">
                <a:extLst>
                  <a:ext uri="{FF2B5EF4-FFF2-40B4-BE49-F238E27FC236}">
                    <a16:creationId xmlns:a16="http://schemas.microsoft.com/office/drawing/2014/main" id="{E0EA067E-5500-2076-B59D-ADFCAF405ACA}"/>
                  </a:ext>
                </a:extLst>
              </p:cNvPr>
              <p:cNvSpPr/>
              <p:nvPr/>
            </p:nvSpPr>
            <p:spPr>
              <a:xfrm>
                <a:off x="10024232" y="3928128"/>
                <a:ext cx="171055" cy="187188"/>
              </a:xfrm>
              <a:custGeom>
                <a:avLst/>
                <a:gdLst>
                  <a:gd name="connsiteX0" fmla="*/ 4297 w 171055"/>
                  <a:gd name="connsiteY0" fmla="*/ -25 h 187188"/>
                  <a:gd name="connsiteX1" fmla="*/ 4939 w 171055"/>
                  <a:gd name="connsiteY1" fmla="*/ 151009 h 187188"/>
                  <a:gd name="connsiteX2" fmla="*/ 171056 w 171055"/>
                  <a:gd name="connsiteY2" fmla="*/ 187163 h 187188"/>
                </a:gdLst>
                <a:ahLst/>
                <a:cxnLst>
                  <a:cxn ang="0">
                    <a:pos x="connsiteX0" y="connsiteY0"/>
                  </a:cxn>
                  <a:cxn ang="0">
                    <a:pos x="connsiteX1" y="connsiteY1"/>
                  </a:cxn>
                  <a:cxn ang="0">
                    <a:pos x="connsiteX2" y="connsiteY2"/>
                  </a:cxn>
                </a:cxnLst>
                <a:rect l="l" t="t" r="r" b="b"/>
                <a:pathLst>
                  <a:path w="171055" h="187188">
                    <a:moveTo>
                      <a:pt x="4297" y="-25"/>
                    </a:moveTo>
                    <a:cubicBezTo>
                      <a:pt x="-1639" y="50162"/>
                      <a:pt x="-1425" y="100874"/>
                      <a:pt x="4939" y="151009"/>
                    </a:cubicBezTo>
                    <a:lnTo>
                      <a:pt x="171056" y="187163"/>
                    </a:lnTo>
                    <a:close/>
                  </a:path>
                </a:pathLst>
              </a:custGeom>
              <a:solidFill>
                <a:srgbClr val="DCA79E"/>
              </a:solidFill>
              <a:ln w="10693" cap="flat">
                <a:noFill/>
                <a:prstDash val="solid"/>
                <a:miter/>
              </a:ln>
            </p:spPr>
            <p:txBody>
              <a:bodyPr rtlCol="0" anchor="ctr"/>
              <a:lstStyle/>
              <a:p>
                <a:endParaRPr lang="en-IN"/>
              </a:p>
            </p:txBody>
          </p:sp>
          <p:sp>
            <p:nvSpPr>
              <p:cNvPr id="164" name="Freeform: Shape 163">
                <a:extLst>
                  <a:ext uri="{FF2B5EF4-FFF2-40B4-BE49-F238E27FC236}">
                    <a16:creationId xmlns:a16="http://schemas.microsoft.com/office/drawing/2014/main" id="{D717A599-8E14-9AD8-C744-C6A9CBD1DFD5}"/>
                  </a:ext>
                </a:extLst>
              </p:cNvPr>
              <p:cNvSpPr/>
              <p:nvPr/>
            </p:nvSpPr>
            <p:spPr>
              <a:xfrm>
                <a:off x="9993873" y="3820200"/>
                <a:ext cx="520597" cy="487973"/>
              </a:xfrm>
              <a:custGeom>
                <a:avLst/>
                <a:gdLst>
                  <a:gd name="connsiteX0" fmla="*/ 467436 w 520597"/>
                  <a:gd name="connsiteY0" fmla="*/ 407001 h 487973"/>
                  <a:gd name="connsiteX1" fmla="*/ 484230 w 520597"/>
                  <a:gd name="connsiteY1" fmla="*/ 467864 h 487973"/>
                  <a:gd name="connsiteX2" fmla="*/ 171893 w 520597"/>
                  <a:gd name="connsiteY2" fmla="*/ 487973 h 487973"/>
                  <a:gd name="connsiteX3" fmla="*/ 0 w 520597"/>
                  <a:gd name="connsiteY3" fmla="*/ 24495 h 487973"/>
                  <a:gd name="connsiteX4" fmla="*/ 382185 w 520597"/>
                  <a:gd name="connsiteY4" fmla="*/ 0 h 487973"/>
                  <a:gd name="connsiteX5" fmla="*/ 520598 w 520597"/>
                  <a:gd name="connsiteY5" fmla="*/ 411387 h 487973"/>
                  <a:gd name="connsiteX6" fmla="*/ 467436 w 520597"/>
                  <a:gd name="connsiteY6" fmla="*/ 407001 h 48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0597" h="487973">
                    <a:moveTo>
                      <a:pt x="467436" y="407001"/>
                    </a:moveTo>
                    <a:lnTo>
                      <a:pt x="484230" y="467864"/>
                    </a:lnTo>
                    <a:lnTo>
                      <a:pt x="171893" y="487973"/>
                    </a:lnTo>
                    <a:lnTo>
                      <a:pt x="0" y="24495"/>
                    </a:lnTo>
                    <a:lnTo>
                      <a:pt x="382185" y="0"/>
                    </a:lnTo>
                    <a:lnTo>
                      <a:pt x="520598" y="411387"/>
                    </a:lnTo>
                    <a:lnTo>
                      <a:pt x="467436" y="407001"/>
                    </a:lnTo>
                    <a:close/>
                  </a:path>
                </a:pathLst>
              </a:custGeom>
              <a:solidFill>
                <a:srgbClr val="FFFFFF"/>
              </a:solidFill>
              <a:ln w="10693" cap="flat">
                <a:noFill/>
                <a:prstDash val="solid"/>
                <a:miter/>
              </a:ln>
            </p:spPr>
            <p:txBody>
              <a:bodyPr rtlCol="0" anchor="ctr"/>
              <a:lstStyle/>
              <a:p>
                <a:endParaRPr lang="en-IN"/>
              </a:p>
            </p:txBody>
          </p:sp>
          <p:sp>
            <p:nvSpPr>
              <p:cNvPr id="165" name="Freeform: Shape 164">
                <a:extLst>
                  <a:ext uri="{FF2B5EF4-FFF2-40B4-BE49-F238E27FC236}">
                    <a16:creationId xmlns:a16="http://schemas.microsoft.com/office/drawing/2014/main" id="{6366F3C7-1D39-D571-88C8-A2DDC5ADDD6F}"/>
                  </a:ext>
                </a:extLst>
              </p:cNvPr>
              <p:cNvSpPr/>
              <p:nvPr/>
            </p:nvSpPr>
            <p:spPr>
              <a:xfrm>
                <a:off x="10153978" y="3900527"/>
                <a:ext cx="219825" cy="19261"/>
              </a:xfrm>
              <a:custGeom>
                <a:avLst/>
                <a:gdLst>
                  <a:gd name="connsiteX0" fmla="*/ 217694 w 219825"/>
                  <a:gd name="connsiteY0" fmla="*/ 5540 h 19261"/>
                  <a:gd name="connsiteX1" fmla="*/ 4407 w 219825"/>
                  <a:gd name="connsiteY1" fmla="*/ 19232 h 19261"/>
                  <a:gd name="connsiteX2" fmla="*/ 235 w 219825"/>
                  <a:gd name="connsiteY2" fmla="*/ 16558 h 19261"/>
                  <a:gd name="connsiteX3" fmla="*/ 235 w 219825"/>
                  <a:gd name="connsiteY3" fmla="*/ 16558 h 19261"/>
                  <a:gd name="connsiteX4" fmla="*/ 1166 w 219825"/>
                  <a:gd name="connsiteY4" fmla="*/ 13680 h 19261"/>
                  <a:gd name="connsiteX5" fmla="*/ 2374 w 219825"/>
                  <a:gd name="connsiteY5" fmla="*/ 13456 h 19261"/>
                  <a:gd name="connsiteX6" fmla="*/ 215555 w 219825"/>
                  <a:gd name="connsiteY6" fmla="*/ -22 h 19261"/>
                  <a:gd name="connsiteX7" fmla="*/ 219727 w 219825"/>
                  <a:gd name="connsiteY7" fmla="*/ 2759 h 19261"/>
                  <a:gd name="connsiteX8" fmla="*/ 219727 w 219825"/>
                  <a:gd name="connsiteY8" fmla="*/ 2759 h 19261"/>
                  <a:gd name="connsiteX9" fmla="*/ 218326 w 219825"/>
                  <a:gd name="connsiteY9" fmla="*/ 5444 h 19261"/>
                  <a:gd name="connsiteX10" fmla="*/ 217694 w 219825"/>
                  <a:gd name="connsiteY10" fmla="*/ 5540 h 1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825" h="19261">
                    <a:moveTo>
                      <a:pt x="217694" y="5540"/>
                    </a:moveTo>
                    <a:lnTo>
                      <a:pt x="4407" y="19232"/>
                    </a:lnTo>
                    <a:cubicBezTo>
                      <a:pt x="2588" y="19317"/>
                      <a:pt x="920" y="18248"/>
                      <a:pt x="235" y="16558"/>
                    </a:cubicBezTo>
                    <a:lnTo>
                      <a:pt x="235" y="16558"/>
                    </a:lnTo>
                    <a:cubicBezTo>
                      <a:pt x="-300" y="15509"/>
                      <a:pt x="107" y="14215"/>
                      <a:pt x="1166" y="13680"/>
                    </a:cubicBezTo>
                    <a:cubicBezTo>
                      <a:pt x="1540" y="13488"/>
                      <a:pt x="1957" y="13413"/>
                      <a:pt x="2374" y="13456"/>
                    </a:cubicBezTo>
                    <a:lnTo>
                      <a:pt x="215555" y="-22"/>
                    </a:lnTo>
                    <a:cubicBezTo>
                      <a:pt x="217395" y="-97"/>
                      <a:pt x="219085" y="1026"/>
                      <a:pt x="219727" y="2759"/>
                    </a:cubicBezTo>
                    <a:lnTo>
                      <a:pt x="219727" y="2759"/>
                    </a:lnTo>
                    <a:cubicBezTo>
                      <a:pt x="220080" y="3882"/>
                      <a:pt x="219459" y="5091"/>
                      <a:pt x="218326" y="5444"/>
                    </a:cubicBezTo>
                    <a:cubicBezTo>
                      <a:pt x="218122" y="5508"/>
                      <a:pt x="217909" y="5540"/>
                      <a:pt x="217694" y="5540"/>
                    </a:cubicBezTo>
                    <a:close/>
                  </a:path>
                </a:pathLst>
              </a:custGeom>
              <a:solidFill>
                <a:srgbClr val="CFD1D2"/>
              </a:solidFill>
              <a:ln w="10693" cap="flat">
                <a:noFill/>
                <a:prstDash val="solid"/>
                <a:miter/>
              </a:ln>
            </p:spPr>
            <p:txBody>
              <a:bodyPr rtlCol="0" anchor="ctr"/>
              <a:lstStyle/>
              <a:p>
                <a:endParaRPr lang="en-IN"/>
              </a:p>
            </p:txBody>
          </p:sp>
          <p:sp>
            <p:nvSpPr>
              <p:cNvPr id="166" name="Freeform: Shape 165">
                <a:extLst>
                  <a:ext uri="{FF2B5EF4-FFF2-40B4-BE49-F238E27FC236}">
                    <a16:creationId xmlns:a16="http://schemas.microsoft.com/office/drawing/2014/main" id="{6358F015-A563-A3B2-5594-6A00C36D5445}"/>
                  </a:ext>
                </a:extLst>
              </p:cNvPr>
              <p:cNvSpPr/>
              <p:nvPr/>
            </p:nvSpPr>
            <p:spPr>
              <a:xfrm>
                <a:off x="10160198" y="3917747"/>
                <a:ext cx="219928" cy="19579"/>
              </a:xfrm>
              <a:custGeom>
                <a:avLst/>
                <a:gdLst>
                  <a:gd name="connsiteX0" fmla="*/ 217678 w 219928"/>
                  <a:gd name="connsiteY0" fmla="*/ 5862 h 19579"/>
                  <a:gd name="connsiteX1" fmla="*/ 4390 w 219928"/>
                  <a:gd name="connsiteY1" fmla="*/ 19554 h 19579"/>
                  <a:gd name="connsiteX2" fmla="*/ 219 w 219928"/>
                  <a:gd name="connsiteY2" fmla="*/ 16880 h 19579"/>
                  <a:gd name="connsiteX3" fmla="*/ 219 w 219928"/>
                  <a:gd name="connsiteY3" fmla="*/ 16880 h 19579"/>
                  <a:gd name="connsiteX4" fmla="*/ 1278 w 219928"/>
                  <a:gd name="connsiteY4" fmla="*/ 13885 h 19579"/>
                  <a:gd name="connsiteX5" fmla="*/ 2358 w 219928"/>
                  <a:gd name="connsiteY5" fmla="*/ 13671 h 19579"/>
                  <a:gd name="connsiteX6" fmla="*/ 215539 w 219928"/>
                  <a:gd name="connsiteY6" fmla="*/ -21 h 19579"/>
                  <a:gd name="connsiteX7" fmla="*/ 219711 w 219928"/>
                  <a:gd name="connsiteY7" fmla="*/ 2653 h 19579"/>
                  <a:gd name="connsiteX8" fmla="*/ 219711 w 219928"/>
                  <a:gd name="connsiteY8" fmla="*/ 2653 h 19579"/>
                  <a:gd name="connsiteX9" fmla="*/ 218641 w 219928"/>
                  <a:gd name="connsiteY9" fmla="*/ 5648 h 19579"/>
                  <a:gd name="connsiteX10" fmla="*/ 217678 w 219928"/>
                  <a:gd name="connsiteY10" fmla="*/ 5862 h 1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928" h="19579">
                    <a:moveTo>
                      <a:pt x="217678" y="5862"/>
                    </a:moveTo>
                    <a:lnTo>
                      <a:pt x="4390" y="19554"/>
                    </a:lnTo>
                    <a:cubicBezTo>
                      <a:pt x="2593" y="19575"/>
                      <a:pt x="946" y="18527"/>
                      <a:pt x="219" y="16880"/>
                    </a:cubicBezTo>
                    <a:lnTo>
                      <a:pt x="219" y="16880"/>
                    </a:lnTo>
                    <a:cubicBezTo>
                      <a:pt x="-316" y="15757"/>
                      <a:pt x="165" y="14420"/>
                      <a:pt x="1278" y="13885"/>
                    </a:cubicBezTo>
                    <a:cubicBezTo>
                      <a:pt x="1620" y="13724"/>
                      <a:pt x="1983" y="13649"/>
                      <a:pt x="2358" y="13671"/>
                    </a:cubicBezTo>
                    <a:lnTo>
                      <a:pt x="215539" y="-21"/>
                    </a:lnTo>
                    <a:cubicBezTo>
                      <a:pt x="217357" y="-106"/>
                      <a:pt x="219026" y="963"/>
                      <a:pt x="219711" y="2653"/>
                    </a:cubicBezTo>
                    <a:lnTo>
                      <a:pt x="219711" y="2653"/>
                    </a:lnTo>
                    <a:cubicBezTo>
                      <a:pt x="220245" y="3776"/>
                      <a:pt x="219764" y="5114"/>
                      <a:pt x="218641" y="5648"/>
                    </a:cubicBezTo>
                    <a:cubicBezTo>
                      <a:pt x="218341" y="5787"/>
                      <a:pt x="218010" y="5862"/>
                      <a:pt x="217678" y="5862"/>
                    </a:cubicBezTo>
                    <a:close/>
                  </a:path>
                </a:pathLst>
              </a:custGeom>
              <a:solidFill>
                <a:srgbClr val="CFD1D2"/>
              </a:solidFill>
              <a:ln w="10693" cap="flat">
                <a:noFill/>
                <a:prstDash val="solid"/>
                <a:miter/>
              </a:ln>
            </p:spPr>
            <p:txBody>
              <a:bodyPr rtlCol="0" anchor="ctr"/>
              <a:lstStyle/>
              <a:p>
                <a:endParaRPr lang="en-IN"/>
              </a:p>
            </p:txBody>
          </p:sp>
          <p:sp>
            <p:nvSpPr>
              <p:cNvPr id="167" name="Freeform: Shape 166">
                <a:extLst>
                  <a:ext uri="{FF2B5EF4-FFF2-40B4-BE49-F238E27FC236}">
                    <a16:creationId xmlns:a16="http://schemas.microsoft.com/office/drawing/2014/main" id="{DE9511A9-0217-97DF-2FBD-4CD32DB4F5E0}"/>
                  </a:ext>
                </a:extLst>
              </p:cNvPr>
              <p:cNvSpPr/>
              <p:nvPr/>
            </p:nvSpPr>
            <p:spPr>
              <a:xfrm>
                <a:off x="10165958" y="3935292"/>
                <a:ext cx="220035" cy="19479"/>
              </a:xfrm>
              <a:custGeom>
                <a:avLst/>
                <a:gdLst>
                  <a:gd name="connsiteX0" fmla="*/ 218336 w 220035"/>
                  <a:gd name="connsiteY0" fmla="*/ 5753 h 19479"/>
                  <a:gd name="connsiteX1" fmla="*/ 4407 w 220035"/>
                  <a:gd name="connsiteY1" fmla="*/ 19445 h 19479"/>
                  <a:gd name="connsiteX2" fmla="*/ 235 w 220035"/>
                  <a:gd name="connsiteY2" fmla="*/ 16771 h 19479"/>
                  <a:gd name="connsiteX3" fmla="*/ 235 w 220035"/>
                  <a:gd name="connsiteY3" fmla="*/ 16771 h 19479"/>
                  <a:gd name="connsiteX4" fmla="*/ 1166 w 220035"/>
                  <a:gd name="connsiteY4" fmla="*/ 13893 h 19479"/>
                  <a:gd name="connsiteX5" fmla="*/ 2374 w 220035"/>
                  <a:gd name="connsiteY5" fmla="*/ 13669 h 19479"/>
                  <a:gd name="connsiteX6" fmla="*/ 215555 w 220035"/>
                  <a:gd name="connsiteY6" fmla="*/ -23 h 19479"/>
                  <a:gd name="connsiteX7" fmla="*/ 219834 w 220035"/>
                  <a:gd name="connsiteY7" fmla="*/ 2651 h 19479"/>
                  <a:gd name="connsiteX8" fmla="*/ 219834 w 220035"/>
                  <a:gd name="connsiteY8" fmla="*/ 2651 h 19479"/>
                  <a:gd name="connsiteX9" fmla="*/ 218710 w 220035"/>
                  <a:gd name="connsiteY9" fmla="*/ 5625 h 19479"/>
                  <a:gd name="connsiteX10" fmla="*/ 218336 w 220035"/>
                  <a:gd name="connsiteY10" fmla="*/ 5753 h 19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035" h="19479">
                    <a:moveTo>
                      <a:pt x="218336" y="5753"/>
                    </a:moveTo>
                    <a:lnTo>
                      <a:pt x="4407" y="19445"/>
                    </a:lnTo>
                    <a:cubicBezTo>
                      <a:pt x="2577" y="19562"/>
                      <a:pt x="888" y="18482"/>
                      <a:pt x="235" y="16771"/>
                    </a:cubicBezTo>
                    <a:lnTo>
                      <a:pt x="235" y="16771"/>
                    </a:lnTo>
                    <a:cubicBezTo>
                      <a:pt x="-300" y="15722"/>
                      <a:pt x="107" y="14428"/>
                      <a:pt x="1166" y="13893"/>
                    </a:cubicBezTo>
                    <a:cubicBezTo>
                      <a:pt x="1540" y="13701"/>
                      <a:pt x="1957" y="13626"/>
                      <a:pt x="2374" y="13669"/>
                    </a:cubicBezTo>
                    <a:lnTo>
                      <a:pt x="215555" y="-23"/>
                    </a:lnTo>
                    <a:cubicBezTo>
                      <a:pt x="217395" y="-87"/>
                      <a:pt x="219085" y="972"/>
                      <a:pt x="219834" y="2651"/>
                    </a:cubicBezTo>
                    <a:lnTo>
                      <a:pt x="219834" y="2651"/>
                    </a:lnTo>
                    <a:cubicBezTo>
                      <a:pt x="220347" y="3785"/>
                      <a:pt x="219844" y="5112"/>
                      <a:pt x="218710" y="5625"/>
                    </a:cubicBezTo>
                    <a:cubicBezTo>
                      <a:pt x="218593" y="5679"/>
                      <a:pt x="218465" y="5721"/>
                      <a:pt x="218336" y="5753"/>
                    </a:cubicBezTo>
                    <a:close/>
                  </a:path>
                </a:pathLst>
              </a:custGeom>
              <a:solidFill>
                <a:srgbClr val="CFD1D2"/>
              </a:solidFill>
              <a:ln w="10693" cap="flat">
                <a:noFill/>
                <a:prstDash val="solid"/>
                <a:miter/>
              </a:ln>
            </p:spPr>
            <p:txBody>
              <a:bodyPr rtlCol="0" anchor="ctr"/>
              <a:lstStyle/>
              <a:p>
                <a:endParaRPr lang="en-IN"/>
              </a:p>
            </p:txBody>
          </p:sp>
          <p:sp>
            <p:nvSpPr>
              <p:cNvPr id="168" name="Freeform: Shape 167">
                <a:extLst>
                  <a:ext uri="{FF2B5EF4-FFF2-40B4-BE49-F238E27FC236}">
                    <a16:creationId xmlns:a16="http://schemas.microsoft.com/office/drawing/2014/main" id="{B6068357-B617-5FD2-97F6-9044F910B3DD}"/>
                  </a:ext>
                </a:extLst>
              </p:cNvPr>
              <p:cNvSpPr/>
              <p:nvPr/>
            </p:nvSpPr>
            <p:spPr>
              <a:xfrm>
                <a:off x="10172590" y="3959787"/>
                <a:ext cx="111219" cy="12521"/>
              </a:xfrm>
              <a:custGeom>
                <a:avLst/>
                <a:gdLst>
                  <a:gd name="connsiteX0" fmla="*/ 108911 w 111219"/>
                  <a:gd name="connsiteY0" fmla="*/ 5753 h 12521"/>
                  <a:gd name="connsiteX1" fmla="*/ 4407 w 111219"/>
                  <a:gd name="connsiteY1" fmla="*/ 12491 h 12521"/>
                  <a:gd name="connsiteX2" fmla="*/ 235 w 111219"/>
                  <a:gd name="connsiteY2" fmla="*/ 9817 h 12521"/>
                  <a:gd name="connsiteX3" fmla="*/ 235 w 111219"/>
                  <a:gd name="connsiteY3" fmla="*/ 9817 h 12521"/>
                  <a:gd name="connsiteX4" fmla="*/ 1166 w 111219"/>
                  <a:gd name="connsiteY4" fmla="*/ 6940 h 12521"/>
                  <a:gd name="connsiteX5" fmla="*/ 2374 w 111219"/>
                  <a:gd name="connsiteY5" fmla="*/ 6715 h 12521"/>
                  <a:gd name="connsiteX6" fmla="*/ 106879 w 111219"/>
                  <a:gd name="connsiteY6" fmla="*/ -24 h 12521"/>
                  <a:gd name="connsiteX7" fmla="*/ 111051 w 111219"/>
                  <a:gd name="connsiteY7" fmla="*/ 2651 h 12521"/>
                  <a:gd name="connsiteX8" fmla="*/ 111051 w 111219"/>
                  <a:gd name="connsiteY8" fmla="*/ 2651 h 12521"/>
                  <a:gd name="connsiteX9" fmla="*/ 109831 w 111219"/>
                  <a:gd name="connsiteY9" fmla="*/ 5581 h 12521"/>
                  <a:gd name="connsiteX10" fmla="*/ 108911 w 111219"/>
                  <a:gd name="connsiteY10" fmla="*/ 5753 h 1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219" h="12521">
                    <a:moveTo>
                      <a:pt x="108911" y="5753"/>
                    </a:moveTo>
                    <a:lnTo>
                      <a:pt x="4407" y="12491"/>
                    </a:lnTo>
                    <a:cubicBezTo>
                      <a:pt x="2588" y="12577"/>
                      <a:pt x="920" y="11507"/>
                      <a:pt x="235" y="9817"/>
                    </a:cubicBezTo>
                    <a:lnTo>
                      <a:pt x="235" y="9817"/>
                    </a:lnTo>
                    <a:cubicBezTo>
                      <a:pt x="-300" y="8769"/>
                      <a:pt x="107" y="7475"/>
                      <a:pt x="1166" y="6940"/>
                    </a:cubicBezTo>
                    <a:cubicBezTo>
                      <a:pt x="1540" y="6747"/>
                      <a:pt x="1957" y="6673"/>
                      <a:pt x="2374" y="6715"/>
                    </a:cubicBezTo>
                    <a:lnTo>
                      <a:pt x="106879" y="-24"/>
                    </a:lnTo>
                    <a:cubicBezTo>
                      <a:pt x="108687" y="-77"/>
                      <a:pt x="110344" y="982"/>
                      <a:pt x="111051" y="2651"/>
                    </a:cubicBezTo>
                    <a:lnTo>
                      <a:pt x="111051" y="2651"/>
                    </a:lnTo>
                    <a:cubicBezTo>
                      <a:pt x="111521" y="3795"/>
                      <a:pt x="110976" y="5111"/>
                      <a:pt x="109831" y="5581"/>
                    </a:cubicBezTo>
                    <a:cubicBezTo>
                      <a:pt x="109542" y="5699"/>
                      <a:pt x="109222" y="5763"/>
                      <a:pt x="108911" y="5753"/>
                    </a:cubicBezTo>
                    <a:close/>
                  </a:path>
                </a:pathLst>
              </a:custGeom>
              <a:solidFill>
                <a:srgbClr val="CFD1D2"/>
              </a:solidFill>
              <a:ln w="10693" cap="flat">
                <a:noFill/>
                <a:prstDash val="solid"/>
                <a:miter/>
              </a:ln>
            </p:spPr>
            <p:txBody>
              <a:bodyPr rtlCol="0" anchor="ctr"/>
              <a:lstStyle/>
              <a:p>
                <a:endParaRPr lang="en-IN"/>
              </a:p>
            </p:txBody>
          </p:sp>
          <p:sp>
            <p:nvSpPr>
              <p:cNvPr id="169" name="Freeform: Shape 168">
                <a:extLst>
                  <a:ext uri="{FF2B5EF4-FFF2-40B4-BE49-F238E27FC236}">
                    <a16:creationId xmlns:a16="http://schemas.microsoft.com/office/drawing/2014/main" id="{77707770-48AE-9E35-5A4D-6AD58B84F325}"/>
                  </a:ext>
                </a:extLst>
              </p:cNvPr>
              <p:cNvSpPr/>
              <p:nvPr/>
            </p:nvSpPr>
            <p:spPr>
              <a:xfrm>
                <a:off x="10058396" y="3912724"/>
                <a:ext cx="88456" cy="68999"/>
              </a:xfrm>
              <a:custGeom>
                <a:avLst/>
                <a:gdLst>
                  <a:gd name="connsiteX0" fmla="*/ 85762 w 88456"/>
                  <a:gd name="connsiteY0" fmla="*/ 65117 h 68999"/>
                  <a:gd name="connsiteX1" fmla="*/ 25755 w 88456"/>
                  <a:gd name="connsiteY1" fmla="*/ 68967 h 68999"/>
                  <a:gd name="connsiteX2" fmla="*/ 20941 w 88456"/>
                  <a:gd name="connsiteY2" fmla="*/ 65865 h 68999"/>
                  <a:gd name="connsiteX3" fmla="*/ 190 w 88456"/>
                  <a:gd name="connsiteY3" fmla="*/ 7463 h 68999"/>
                  <a:gd name="connsiteX4" fmla="*/ 1602 w 88456"/>
                  <a:gd name="connsiteY4" fmla="*/ 4115 h 68999"/>
                  <a:gd name="connsiteX5" fmla="*/ 2651 w 88456"/>
                  <a:gd name="connsiteY5" fmla="*/ 3933 h 68999"/>
                  <a:gd name="connsiteX6" fmla="*/ 62658 w 88456"/>
                  <a:gd name="connsiteY6" fmla="*/ -25 h 68999"/>
                  <a:gd name="connsiteX7" fmla="*/ 67578 w 88456"/>
                  <a:gd name="connsiteY7" fmla="*/ 3184 h 68999"/>
                  <a:gd name="connsiteX8" fmla="*/ 70680 w 88456"/>
                  <a:gd name="connsiteY8" fmla="*/ 12062 h 68999"/>
                  <a:gd name="connsiteX9" fmla="*/ 69418 w 88456"/>
                  <a:gd name="connsiteY9" fmla="*/ 15464 h 68999"/>
                  <a:gd name="connsiteX10" fmla="*/ 68220 w 88456"/>
                  <a:gd name="connsiteY10" fmla="*/ 15699 h 68999"/>
                  <a:gd name="connsiteX11" fmla="*/ 63300 w 88456"/>
                  <a:gd name="connsiteY11" fmla="*/ 12490 h 68999"/>
                  <a:gd name="connsiteX12" fmla="*/ 61374 w 88456"/>
                  <a:gd name="connsiteY12" fmla="*/ 7035 h 68999"/>
                  <a:gd name="connsiteX13" fmla="*/ 8747 w 88456"/>
                  <a:gd name="connsiteY13" fmla="*/ 10458 h 68999"/>
                  <a:gd name="connsiteX14" fmla="*/ 27038 w 88456"/>
                  <a:gd name="connsiteY14" fmla="*/ 62015 h 68999"/>
                  <a:gd name="connsiteX15" fmla="*/ 79665 w 88456"/>
                  <a:gd name="connsiteY15" fmla="*/ 58592 h 68999"/>
                  <a:gd name="connsiteX16" fmla="*/ 71536 w 88456"/>
                  <a:gd name="connsiteY16" fmla="*/ 35594 h 68999"/>
                  <a:gd name="connsiteX17" fmla="*/ 72798 w 88456"/>
                  <a:gd name="connsiteY17" fmla="*/ 32193 h 68999"/>
                  <a:gd name="connsiteX18" fmla="*/ 73996 w 88456"/>
                  <a:gd name="connsiteY18" fmla="*/ 31958 h 68999"/>
                  <a:gd name="connsiteX19" fmla="*/ 78810 w 88456"/>
                  <a:gd name="connsiteY19" fmla="*/ 35166 h 68999"/>
                  <a:gd name="connsiteX20" fmla="*/ 88223 w 88456"/>
                  <a:gd name="connsiteY20" fmla="*/ 61480 h 68999"/>
                  <a:gd name="connsiteX21" fmla="*/ 86960 w 88456"/>
                  <a:gd name="connsiteY21" fmla="*/ 64881 h 68999"/>
                  <a:gd name="connsiteX22" fmla="*/ 85762 w 88456"/>
                  <a:gd name="connsiteY22" fmla="*/ 65117 h 68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8456" h="68999">
                    <a:moveTo>
                      <a:pt x="85762" y="65117"/>
                    </a:moveTo>
                    <a:lnTo>
                      <a:pt x="25755" y="68967"/>
                    </a:lnTo>
                    <a:cubicBezTo>
                      <a:pt x="23647" y="69074"/>
                      <a:pt x="21712" y="67823"/>
                      <a:pt x="20941" y="65865"/>
                    </a:cubicBezTo>
                    <a:lnTo>
                      <a:pt x="190" y="7463"/>
                    </a:lnTo>
                    <a:cubicBezTo>
                      <a:pt x="-345" y="6147"/>
                      <a:pt x="287" y="4649"/>
                      <a:pt x="1602" y="4115"/>
                    </a:cubicBezTo>
                    <a:cubicBezTo>
                      <a:pt x="1934" y="3986"/>
                      <a:pt x="2298" y="3922"/>
                      <a:pt x="2651" y="3933"/>
                    </a:cubicBezTo>
                    <a:lnTo>
                      <a:pt x="62658" y="-25"/>
                    </a:lnTo>
                    <a:cubicBezTo>
                      <a:pt x="64797" y="-57"/>
                      <a:pt x="66743" y="1205"/>
                      <a:pt x="67578" y="3184"/>
                    </a:cubicBezTo>
                    <a:lnTo>
                      <a:pt x="70680" y="12062"/>
                    </a:lnTo>
                    <a:cubicBezTo>
                      <a:pt x="71268" y="13346"/>
                      <a:pt x="70712" y="14875"/>
                      <a:pt x="69418" y="15464"/>
                    </a:cubicBezTo>
                    <a:cubicBezTo>
                      <a:pt x="69044" y="15635"/>
                      <a:pt x="68637" y="15720"/>
                      <a:pt x="68220" y="15699"/>
                    </a:cubicBezTo>
                    <a:cubicBezTo>
                      <a:pt x="66081" y="15731"/>
                      <a:pt x="64134" y="14469"/>
                      <a:pt x="63300" y="12490"/>
                    </a:cubicBezTo>
                    <a:lnTo>
                      <a:pt x="61374" y="7035"/>
                    </a:lnTo>
                    <a:lnTo>
                      <a:pt x="8747" y="10458"/>
                    </a:lnTo>
                    <a:lnTo>
                      <a:pt x="27038" y="62015"/>
                    </a:lnTo>
                    <a:lnTo>
                      <a:pt x="79665" y="58592"/>
                    </a:lnTo>
                    <a:lnTo>
                      <a:pt x="71536" y="35594"/>
                    </a:lnTo>
                    <a:cubicBezTo>
                      <a:pt x="70947" y="34311"/>
                      <a:pt x="71504" y="32781"/>
                      <a:pt x="72798" y="32193"/>
                    </a:cubicBezTo>
                    <a:cubicBezTo>
                      <a:pt x="73172" y="32022"/>
                      <a:pt x="73579" y="31936"/>
                      <a:pt x="73996" y="31958"/>
                    </a:cubicBezTo>
                    <a:cubicBezTo>
                      <a:pt x="76114" y="31904"/>
                      <a:pt x="78039" y="33188"/>
                      <a:pt x="78810" y="35166"/>
                    </a:cubicBezTo>
                    <a:lnTo>
                      <a:pt x="88223" y="61480"/>
                    </a:lnTo>
                    <a:cubicBezTo>
                      <a:pt x="88811" y="62763"/>
                      <a:pt x="88255" y="64293"/>
                      <a:pt x="86960" y="64881"/>
                    </a:cubicBezTo>
                    <a:cubicBezTo>
                      <a:pt x="86586" y="65052"/>
                      <a:pt x="86179" y="65138"/>
                      <a:pt x="85762" y="65117"/>
                    </a:cubicBezTo>
                    <a:close/>
                  </a:path>
                </a:pathLst>
              </a:custGeom>
              <a:solidFill>
                <a:srgbClr val="CFD1D2"/>
              </a:solidFill>
              <a:ln w="10693" cap="flat">
                <a:noFill/>
                <a:prstDash val="solid"/>
                <a:miter/>
              </a:ln>
            </p:spPr>
            <p:txBody>
              <a:bodyPr rtlCol="0" anchor="ctr"/>
              <a:lstStyle/>
              <a:p>
                <a:endParaRPr lang="en-IN"/>
              </a:p>
            </p:txBody>
          </p:sp>
          <p:sp>
            <p:nvSpPr>
              <p:cNvPr id="170" name="Freeform: Shape 169">
                <a:extLst>
                  <a:ext uri="{FF2B5EF4-FFF2-40B4-BE49-F238E27FC236}">
                    <a16:creationId xmlns:a16="http://schemas.microsoft.com/office/drawing/2014/main" id="{F1E1139E-2A25-14DA-28B3-5D5A223CAAED}"/>
                  </a:ext>
                </a:extLst>
              </p:cNvPr>
              <p:cNvSpPr/>
              <p:nvPr/>
            </p:nvSpPr>
            <p:spPr>
              <a:xfrm>
                <a:off x="10081517" y="3924280"/>
                <a:ext cx="59706" cy="43440"/>
              </a:xfrm>
              <a:custGeom>
                <a:avLst/>
                <a:gdLst>
                  <a:gd name="connsiteX0" fmla="*/ 26808 w 59706"/>
                  <a:gd name="connsiteY0" fmla="*/ 43400 h 43440"/>
                  <a:gd name="connsiteX1" fmla="*/ 26808 w 59706"/>
                  <a:gd name="connsiteY1" fmla="*/ 43400 h 43440"/>
                  <a:gd name="connsiteX2" fmla="*/ 23813 w 59706"/>
                  <a:gd name="connsiteY2" fmla="*/ 42330 h 43440"/>
                  <a:gd name="connsiteX3" fmla="*/ 1564 w 59706"/>
                  <a:gd name="connsiteY3" fmla="*/ 24574 h 43440"/>
                  <a:gd name="connsiteX4" fmla="*/ 548 w 59706"/>
                  <a:gd name="connsiteY4" fmla="*/ 19846 h 43440"/>
                  <a:gd name="connsiteX5" fmla="*/ 601 w 59706"/>
                  <a:gd name="connsiteY5" fmla="*/ 19760 h 43440"/>
                  <a:gd name="connsiteX6" fmla="*/ 5950 w 59706"/>
                  <a:gd name="connsiteY6" fmla="*/ 19760 h 43440"/>
                  <a:gd name="connsiteX7" fmla="*/ 24668 w 59706"/>
                  <a:gd name="connsiteY7" fmla="*/ 35056 h 43440"/>
                  <a:gd name="connsiteX8" fmla="*/ 52586 w 59706"/>
                  <a:gd name="connsiteY8" fmla="*/ 1042 h 43440"/>
                  <a:gd name="connsiteX9" fmla="*/ 57827 w 59706"/>
                  <a:gd name="connsiteY9" fmla="*/ 1042 h 43440"/>
                  <a:gd name="connsiteX10" fmla="*/ 59336 w 59706"/>
                  <a:gd name="connsiteY10" fmla="*/ 5641 h 43440"/>
                  <a:gd name="connsiteX11" fmla="*/ 59218 w 59706"/>
                  <a:gd name="connsiteY11" fmla="*/ 5855 h 43440"/>
                  <a:gd name="connsiteX12" fmla="*/ 29161 w 59706"/>
                  <a:gd name="connsiteY12" fmla="*/ 42437 h 43440"/>
                  <a:gd name="connsiteX13" fmla="*/ 26808 w 59706"/>
                  <a:gd name="connsiteY13" fmla="*/ 43400 h 43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706" h="43440">
                    <a:moveTo>
                      <a:pt x="26808" y="43400"/>
                    </a:moveTo>
                    <a:lnTo>
                      <a:pt x="26808" y="43400"/>
                    </a:lnTo>
                    <a:cubicBezTo>
                      <a:pt x="25727" y="43357"/>
                      <a:pt x="24679" y="42982"/>
                      <a:pt x="23813" y="42330"/>
                    </a:cubicBezTo>
                    <a:lnTo>
                      <a:pt x="1564" y="24574"/>
                    </a:lnTo>
                    <a:cubicBezTo>
                      <a:pt x="-19" y="23547"/>
                      <a:pt x="-479" y="21429"/>
                      <a:pt x="548" y="19846"/>
                    </a:cubicBezTo>
                    <a:cubicBezTo>
                      <a:pt x="569" y="19814"/>
                      <a:pt x="580" y="19782"/>
                      <a:pt x="601" y="19760"/>
                    </a:cubicBezTo>
                    <a:cubicBezTo>
                      <a:pt x="2131" y="18423"/>
                      <a:pt x="4420" y="18423"/>
                      <a:pt x="5950" y="19760"/>
                    </a:cubicBezTo>
                    <a:lnTo>
                      <a:pt x="24668" y="35056"/>
                    </a:lnTo>
                    <a:lnTo>
                      <a:pt x="52586" y="1042"/>
                    </a:lnTo>
                    <a:cubicBezTo>
                      <a:pt x="54041" y="-381"/>
                      <a:pt x="56373" y="-381"/>
                      <a:pt x="57827" y="1042"/>
                    </a:cubicBezTo>
                    <a:cubicBezTo>
                      <a:pt x="59518" y="1897"/>
                      <a:pt x="60191" y="3951"/>
                      <a:pt x="59336" y="5641"/>
                    </a:cubicBezTo>
                    <a:cubicBezTo>
                      <a:pt x="59303" y="5716"/>
                      <a:pt x="59261" y="5780"/>
                      <a:pt x="59218" y="5855"/>
                    </a:cubicBezTo>
                    <a:lnTo>
                      <a:pt x="29161" y="42437"/>
                    </a:lnTo>
                    <a:cubicBezTo>
                      <a:pt x="28594" y="43132"/>
                      <a:pt x="27706" y="43496"/>
                      <a:pt x="26808" y="43400"/>
                    </a:cubicBezTo>
                    <a:close/>
                  </a:path>
                </a:pathLst>
              </a:custGeom>
              <a:solidFill>
                <a:srgbClr val="6CB476"/>
              </a:solidFill>
              <a:ln w="10693" cap="flat">
                <a:noFill/>
                <a:prstDash val="solid"/>
                <a:miter/>
              </a:ln>
            </p:spPr>
            <p:txBody>
              <a:bodyPr rtlCol="0" anchor="ctr"/>
              <a:lstStyle/>
              <a:p>
                <a:endParaRPr lang="en-IN"/>
              </a:p>
            </p:txBody>
          </p:sp>
          <p:sp>
            <p:nvSpPr>
              <p:cNvPr id="171" name="Freeform: Shape 170">
                <a:extLst>
                  <a:ext uri="{FF2B5EF4-FFF2-40B4-BE49-F238E27FC236}">
                    <a16:creationId xmlns:a16="http://schemas.microsoft.com/office/drawing/2014/main" id="{4BBB9939-B6C5-DFCD-3959-67393241DED5}"/>
                  </a:ext>
                </a:extLst>
              </p:cNvPr>
              <p:cNvSpPr/>
              <p:nvPr/>
            </p:nvSpPr>
            <p:spPr>
              <a:xfrm>
                <a:off x="10185599" y="3989521"/>
                <a:ext cx="219892" cy="19472"/>
              </a:xfrm>
              <a:custGeom>
                <a:avLst/>
                <a:gdLst>
                  <a:gd name="connsiteX0" fmla="*/ 217629 w 219892"/>
                  <a:gd name="connsiteY0" fmla="*/ 5755 h 19472"/>
                  <a:gd name="connsiteX1" fmla="*/ 4341 w 219892"/>
                  <a:gd name="connsiteY1" fmla="*/ 19447 h 19472"/>
                  <a:gd name="connsiteX2" fmla="*/ 169 w 219892"/>
                  <a:gd name="connsiteY2" fmla="*/ 16773 h 19472"/>
                  <a:gd name="connsiteX3" fmla="*/ 169 w 219892"/>
                  <a:gd name="connsiteY3" fmla="*/ 16773 h 19472"/>
                  <a:gd name="connsiteX4" fmla="*/ 1389 w 219892"/>
                  <a:gd name="connsiteY4" fmla="*/ 13842 h 19472"/>
                  <a:gd name="connsiteX5" fmla="*/ 2309 w 219892"/>
                  <a:gd name="connsiteY5" fmla="*/ 13671 h 19472"/>
                  <a:gd name="connsiteX6" fmla="*/ 215596 w 219892"/>
                  <a:gd name="connsiteY6" fmla="*/ -21 h 19472"/>
                  <a:gd name="connsiteX7" fmla="*/ 219767 w 219892"/>
                  <a:gd name="connsiteY7" fmla="*/ 2653 h 19472"/>
                  <a:gd name="connsiteX8" fmla="*/ 219767 w 219892"/>
                  <a:gd name="connsiteY8" fmla="*/ 2653 h 19472"/>
                  <a:gd name="connsiteX9" fmla="*/ 218291 w 219892"/>
                  <a:gd name="connsiteY9" fmla="*/ 5638 h 19472"/>
                  <a:gd name="connsiteX10" fmla="*/ 217629 w 219892"/>
                  <a:gd name="connsiteY10" fmla="*/ 5755 h 19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892" h="19472">
                    <a:moveTo>
                      <a:pt x="217629" y="5755"/>
                    </a:moveTo>
                    <a:lnTo>
                      <a:pt x="4341" y="19447"/>
                    </a:lnTo>
                    <a:cubicBezTo>
                      <a:pt x="2544" y="19447"/>
                      <a:pt x="918" y="18399"/>
                      <a:pt x="169" y="16773"/>
                    </a:cubicBezTo>
                    <a:lnTo>
                      <a:pt x="169" y="16773"/>
                    </a:lnTo>
                    <a:cubicBezTo>
                      <a:pt x="-302" y="15628"/>
                      <a:pt x="244" y="14313"/>
                      <a:pt x="1389" y="13842"/>
                    </a:cubicBezTo>
                    <a:cubicBezTo>
                      <a:pt x="1677" y="13724"/>
                      <a:pt x="1998" y="13660"/>
                      <a:pt x="2309" y="13671"/>
                    </a:cubicBezTo>
                    <a:lnTo>
                      <a:pt x="215596" y="-21"/>
                    </a:lnTo>
                    <a:cubicBezTo>
                      <a:pt x="217415" y="-106"/>
                      <a:pt x="219083" y="963"/>
                      <a:pt x="219767" y="2653"/>
                    </a:cubicBezTo>
                    <a:lnTo>
                      <a:pt x="219767" y="2653"/>
                    </a:lnTo>
                    <a:cubicBezTo>
                      <a:pt x="220185" y="3883"/>
                      <a:pt x="219522" y="5220"/>
                      <a:pt x="218291" y="5638"/>
                    </a:cubicBezTo>
                    <a:cubicBezTo>
                      <a:pt x="218078" y="5702"/>
                      <a:pt x="217853" y="5745"/>
                      <a:pt x="217629" y="5755"/>
                    </a:cubicBezTo>
                    <a:close/>
                  </a:path>
                </a:pathLst>
              </a:custGeom>
              <a:solidFill>
                <a:srgbClr val="CFD1D2"/>
              </a:solidFill>
              <a:ln w="10693" cap="flat">
                <a:noFill/>
                <a:prstDash val="solid"/>
                <a:miter/>
              </a:ln>
            </p:spPr>
            <p:txBody>
              <a:bodyPr rtlCol="0" anchor="ctr"/>
              <a:lstStyle/>
              <a:p>
                <a:endParaRPr lang="en-IN"/>
              </a:p>
            </p:txBody>
          </p:sp>
          <p:sp>
            <p:nvSpPr>
              <p:cNvPr id="172" name="Freeform: Shape 171">
                <a:extLst>
                  <a:ext uri="{FF2B5EF4-FFF2-40B4-BE49-F238E27FC236}">
                    <a16:creationId xmlns:a16="http://schemas.microsoft.com/office/drawing/2014/main" id="{D0744E16-897F-7DAC-7A8C-F8F175457FA8}"/>
                  </a:ext>
                </a:extLst>
              </p:cNvPr>
              <p:cNvSpPr/>
              <p:nvPr/>
            </p:nvSpPr>
            <p:spPr>
              <a:xfrm>
                <a:off x="10191803" y="4007491"/>
                <a:ext cx="219792" cy="18949"/>
              </a:xfrm>
              <a:custGeom>
                <a:avLst/>
                <a:gdLst>
                  <a:gd name="connsiteX0" fmla="*/ 217628 w 219792"/>
                  <a:gd name="connsiteY0" fmla="*/ 5221 h 18949"/>
                  <a:gd name="connsiteX1" fmla="*/ 4447 w 219792"/>
                  <a:gd name="connsiteY1" fmla="*/ 18912 h 18949"/>
                  <a:gd name="connsiteX2" fmla="*/ 169 w 219792"/>
                  <a:gd name="connsiteY2" fmla="*/ 16238 h 18949"/>
                  <a:gd name="connsiteX3" fmla="*/ 169 w 219792"/>
                  <a:gd name="connsiteY3" fmla="*/ 16238 h 18949"/>
                  <a:gd name="connsiteX4" fmla="*/ 1388 w 219792"/>
                  <a:gd name="connsiteY4" fmla="*/ 13307 h 18949"/>
                  <a:gd name="connsiteX5" fmla="*/ 2308 w 219792"/>
                  <a:gd name="connsiteY5" fmla="*/ 13136 h 18949"/>
                  <a:gd name="connsiteX6" fmla="*/ 215596 w 219792"/>
                  <a:gd name="connsiteY6" fmla="*/ -21 h 18949"/>
                  <a:gd name="connsiteX7" fmla="*/ 219768 w 219792"/>
                  <a:gd name="connsiteY7" fmla="*/ 2653 h 18949"/>
                  <a:gd name="connsiteX8" fmla="*/ 219768 w 219792"/>
                  <a:gd name="connsiteY8" fmla="*/ 2653 h 18949"/>
                  <a:gd name="connsiteX9" fmla="*/ 217864 w 219792"/>
                  <a:gd name="connsiteY9" fmla="*/ 5199 h 18949"/>
                  <a:gd name="connsiteX10" fmla="*/ 217628 w 219792"/>
                  <a:gd name="connsiteY10" fmla="*/ 5221 h 1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792" h="18949">
                    <a:moveTo>
                      <a:pt x="217628" y="5221"/>
                    </a:moveTo>
                    <a:lnTo>
                      <a:pt x="4447" y="18912"/>
                    </a:lnTo>
                    <a:cubicBezTo>
                      <a:pt x="2586" y="19051"/>
                      <a:pt x="864" y="17960"/>
                      <a:pt x="169" y="16238"/>
                    </a:cubicBezTo>
                    <a:lnTo>
                      <a:pt x="169" y="16238"/>
                    </a:lnTo>
                    <a:cubicBezTo>
                      <a:pt x="-302" y="15093"/>
                      <a:pt x="244" y="13778"/>
                      <a:pt x="1388" y="13307"/>
                    </a:cubicBezTo>
                    <a:cubicBezTo>
                      <a:pt x="1677" y="13189"/>
                      <a:pt x="1998" y="13125"/>
                      <a:pt x="2308" y="13136"/>
                    </a:cubicBezTo>
                    <a:lnTo>
                      <a:pt x="215596" y="-21"/>
                    </a:lnTo>
                    <a:cubicBezTo>
                      <a:pt x="217415" y="-106"/>
                      <a:pt x="219083" y="963"/>
                      <a:pt x="219768" y="2653"/>
                    </a:cubicBezTo>
                    <a:lnTo>
                      <a:pt x="219768" y="2653"/>
                    </a:lnTo>
                    <a:cubicBezTo>
                      <a:pt x="219950" y="3884"/>
                      <a:pt x="219094" y="5017"/>
                      <a:pt x="217864" y="5199"/>
                    </a:cubicBezTo>
                    <a:cubicBezTo>
                      <a:pt x="217789" y="5210"/>
                      <a:pt x="217703" y="5221"/>
                      <a:pt x="217628" y="5221"/>
                    </a:cubicBezTo>
                    <a:close/>
                  </a:path>
                </a:pathLst>
              </a:custGeom>
              <a:solidFill>
                <a:srgbClr val="CFD1D2"/>
              </a:solidFill>
              <a:ln w="10693" cap="flat">
                <a:noFill/>
                <a:prstDash val="solid"/>
                <a:miter/>
              </a:ln>
            </p:spPr>
            <p:txBody>
              <a:bodyPr rtlCol="0" anchor="ctr"/>
              <a:lstStyle/>
              <a:p>
                <a:endParaRPr lang="en-IN"/>
              </a:p>
            </p:txBody>
          </p:sp>
          <p:sp>
            <p:nvSpPr>
              <p:cNvPr id="173" name="Freeform: Shape 172">
                <a:extLst>
                  <a:ext uri="{FF2B5EF4-FFF2-40B4-BE49-F238E27FC236}">
                    <a16:creationId xmlns:a16="http://schemas.microsoft.com/office/drawing/2014/main" id="{53C80E41-BBE4-D437-AC48-0A02869577DE}"/>
                  </a:ext>
                </a:extLst>
              </p:cNvPr>
              <p:cNvSpPr/>
              <p:nvPr/>
            </p:nvSpPr>
            <p:spPr>
              <a:xfrm>
                <a:off x="10198007" y="4024395"/>
                <a:ext cx="219936" cy="19578"/>
              </a:xfrm>
              <a:custGeom>
                <a:avLst/>
                <a:gdLst>
                  <a:gd name="connsiteX0" fmla="*/ 217628 w 219936"/>
                  <a:gd name="connsiteY0" fmla="*/ 5859 h 19578"/>
                  <a:gd name="connsiteX1" fmla="*/ 4448 w 219936"/>
                  <a:gd name="connsiteY1" fmla="*/ 19550 h 19578"/>
                  <a:gd name="connsiteX2" fmla="*/ 169 w 219936"/>
                  <a:gd name="connsiteY2" fmla="*/ 16876 h 19578"/>
                  <a:gd name="connsiteX3" fmla="*/ 169 w 219936"/>
                  <a:gd name="connsiteY3" fmla="*/ 16876 h 19578"/>
                  <a:gd name="connsiteX4" fmla="*/ 1388 w 219936"/>
                  <a:gd name="connsiteY4" fmla="*/ 13945 h 19578"/>
                  <a:gd name="connsiteX5" fmla="*/ 2308 w 219936"/>
                  <a:gd name="connsiteY5" fmla="*/ 13774 h 19578"/>
                  <a:gd name="connsiteX6" fmla="*/ 215596 w 219936"/>
                  <a:gd name="connsiteY6" fmla="*/ -24 h 19578"/>
                  <a:gd name="connsiteX7" fmla="*/ 219768 w 219936"/>
                  <a:gd name="connsiteY7" fmla="*/ 2757 h 19578"/>
                  <a:gd name="connsiteX8" fmla="*/ 219768 w 219936"/>
                  <a:gd name="connsiteY8" fmla="*/ 2757 h 19578"/>
                  <a:gd name="connsiteX9" fmla="*/ 218548 w 219936"/>
                  <a:gd name="connsiteY9" fmla="*/ 5688 h 19578"/>
                  <a:gd name="connsiteX10" fmla="*/ 217628 w 219936"/>
                  <a:gd name="connsiteY10" fmla="*/ 5859 h 19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936" h="19578">
                    <a:moveTo>
                      <a:pt x="217628" y="5859"/>
                    </a:moveTo>
                    <a:lnTo>
                      <a:pt x="4448" y="19550"/>
                    </a:lnTo>
                    <a:cubicBezTo>
                      <a:pt x="2608" y="19614"/>
                      <a:pt x="918" y="18555"/>
                      <a:pt x="169" y="16876"/>
                    </a:cubicBezTo>
                    <a:lnTo>
                      <a:pt x="169" y="16876"/>
                    </a:lnTo>
                    <a:cubicBezTo>
                      <a:pt x="-301" y="15732"/>
                      <a:pt x="244" y="14416"/>
                      <a:pt x="1388" y="13945"/>
                    </a:cubicBezTo>
                    <a:cubicBezTo>
                      <a:pt x="1678" y="13828"/>
                      <a:pt x="1998" y="13763"/>
                      <a:pt x="2308" y="13774"/>
                    </a:cubicBezTo>
                    <a:lnTo>
                      <a:pt x="215596" y="-24"/>
                    </a:lnTo>
                    <a:cubicBezTo>
                      <a:pt x="217436" y="-67"/>
                      <a:pt x="219094" y="1045"/>
                      <a:pt x="219768" y="2757"/>
                    </a:cubicBezTo>
                    <a:lnTo>
                      <a:pt x="219768" y="2757"/>
                    </a:lnTo>
                    <a:cubicBezTo>
                      <a:pt x="220239" y="3901"/>
                      <a:pt x="219693" y="5217"/>
                      <a:pt x="218548" y="5688"/>
                    </a:cubicBezTo>
                    <a:cubicBezTo>
                      <a:pt x="218260" y="5805"/>
                      <a:pt x="217939" y="5869"/>
                      <a:pt x="217628" y="5859"/>
                    </a:cubicBezTo>
                    <a:close/>
                  </a:path>
                </a:pathLst>
              </a:custGeom>
              <a:solidFill>
                <a:srgbClr val="CFD1D2"/>
              </a:solidFill>
              <a:ln w="10693" cap="flat">
                <a:noFill/>
                <a:prstDash val="solid"/>
                <a:miter/>
              </a:ln>
            </p:spPr>
            <p:txBody>
              <a:bodyPr rtlCol="0" anchor="ctr"/>
              <a:lstStyle/>
              <a:p>
                <a:endParaRPr lang="en-IN"/>
              </a:p>
            </p:txBody>
          </p:sp>
          <p:sp>
            <p:nvSpPr>
              <p:cNvPr id="174" name="Freeform: Shape 173">
                <a:extLst>
                  <a:ext uri="{FF2B5EF4-FFF2-40B4-BE49-F238E27FC236}">
                    <a16:creationId xmlns:a16="http://schemas.microsoft.com/office/drawing/2014/main" id="{56F12B1F-0A6B-8CDE-8BFA-12FA6E38F418}"/>
                  </a:ext>
                </a:extLst>
              </p:cNvPr>
              <p:cNvSpPr/>
              <p:nvPr/>
            </p:nvSpPr>
            <p:spPr>
              <a:xfrm>
                <a:off x="10204210" y="4048890"/>
                <a:ext cx="111215" cy="12623"/>
              </a:xfrm>
              <a:custGeom>
                <a:avLst/>
                <a:gdLst>
                  <a:gd name="connsiteX0" fmla="*/ 108952 w 111215"/>
                  <a:gd name="connsiteY0" fmla="*/ 5859 h 12623"/>
                  <a:gd name="connsiteX1" fmla="*/ 4448 w 111215"/>
                  <a:gd name="connsiteY1" fmla="*/ 12598 h 12623"/>
                  <a:gd name="connsiteX2" fmla="*/ 169 w 111215"/>
                  <a:gd name="connsiteY2" fmla="*/ 9816 h 12623"/>
                  <a:gd name="connsiteX3" fmla="*/ 169 w 111215"/>
                  <a:gd name="connsiteY3" fmla="*/ 9816 h 12623"/>
                  <a:gd name="connsiteX4" fmla="*/ 1389 w 111215"/>
                  <a:gd name="connsiteY4" fmla="*/ 6886 h 12623"/>
                  <a:gd name="connsiteX5" fmla="*/ 2309 w 111215"/>
                  <a:gd name="connsiteY5" fmla="*/ 6715 h 12623"/>
                  <a:gd name="connsiteX6" fmla="*/ 106813 w 111215"/>
                  <a:gd name="connsiteY6" fmla="*/ -24 h 12623"/>
                  <a:gd name="connsiteX7" fmla="*/ 110984 w 111215"/>
                  <a:gd name="connsiteY7" fmla="*/ 2757 h 12623"/>
                  <a:gd name="connsiteX8" fmla="*/ 110984 w 111215"/>
                  <a:gd name="connsiteY8" fmla="*/ 2757 h 12623"/>
                  <a:gd name="connsiteX9" fmla="*/ 110044 w 111215"/>
                  <a:gd name="connsiteY9" fmla="*/ 5634 h 12623"/>
                  <a:gd name="connsiteX10" fmla="*/ 108952 w 111215"/>
                  <a:gd name="connsiteY10" fmla="*/ 5859 h 12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215" h="12623">
                    <a:moveTo>
                      <a:pt x="108952" y="5859"/>
                    </a:moveTo>
                    <a:lnTo>
                      <a:pt x="4448" y="12598"/>
                    </a:lnTo>
                    <a:cubicBezTo>
                      <a:pt x="2587" y="12619"/>
                      <a:pt x="907" y="11517"/>
                      <a:pt x="169" y="9816"/>
                    </a:cubicBezTo>
                    <a:lnTo>
                      <a:pt x="169" y="9816"/>
                    </a:lnTo>
                    <a:cubicBezTo>
                      <a:pt x="-302" y="8672"/>
                      <a:pt x="244" y="7356"/>
                      <a:pt x="1389" y="6886"/>
                    </a:cubicBezTo>
                    <a:cubicBezTo>
                      <a:pt x="1677" y="6768"/>
                      <a:pt x="1998" y="6704"/>
                      <a:pt x="2309" y="6715"/>
                    </a:cubicBezTo>
                    <a:lnTo>
                      <a:pt x="106813" y="-24"/>
                    </a:lnTo>
                    <a:cubicBezTo>
                      <a:pt x="108653" y="-67"/>
                      <a:pt x="110311" y="1045"/>
                      <a:pt x="110984" y="2757"/>
                    </a:cubicBezTo>
                    <a:lnTo>
                      <a:pt x="110984" y="2757"/>
                    </a:lnTo>
                    <a:cubicBezTo>
                      <a:pt x="111520" y="3816"/>
                      <a:pt x="111092" y="5099"/>
                      <a:pt x="110044" y="5634"/>
                    </a:cubicBezTo>
                    <a:cubicBezTo>
                      <a:pt x="109701" y="5805"/>
                      <a:pt x="109327" y="5880"/>
                      <a:pt x="108952" y="5859"/>
                    </a:cubicBezTo>
                    <a:close/>
                  </a:path>
                </a:pathLst>
              </a:custGeom>
              <a:solidFill>
                <a:srgbClr val="CFD1D2"/>
              </a:solidFill>
              <a:ln w="10693" cap="flat">
                <a:noFill/>
                <a:prstDash val="solid"/>
                <a:miter/>
              </a:ln>
            </p:spPr>
            <p:txBody>
              <a:bodyPr rtlCol="0" anchor="ctr"/>
              <a:lstStyle/>
              <a:p>
                <a:endParaRPr lang="en-IN"/>
              </a:p>
            </p:txBody>
          </p:sp>
          <p:sp>
            <p:nvSpPr>
              <p:cNvPr id="175" name="Freeform: Shape 174">
                <a:extLst>
                  <a:ext uri="{FF2B5EF4-FFF2-40B4-BE49-F238E27FC236}">
                    <a16:creationId xmlns:a16="http://schemas.microsoft.com/office/drawing/2014/main" id="{83968F05-E18D-CB06-97B0-BD7A21E0E89E}"/>
                  </a:ext>
                </a:extLst>
              </p:cNvPr>
              <p:cNvSpPr/>
              <p:nvPr/>
            </p:nvSpPr>
            <p:spPr>
              <a:xfrm>
                <a:off x="10090014" y="4001932"/>
                <a:ext cx="88500" cy="68996"/>
              </a:xfrm>
              <a:custGeom>
                <a:avLst/>
                <a:gdLst>
                  <a:gd name="connsiteX0" fmla="*/ 85806 w 88500"/>
                  <a:gd name="connsiteY0" fmla="*/ 65118 h 68996"/>
                  <a:gd name="connsiteX1" fmla="*/ 25799 w 88500"/>
                  <a:gd name="connsiteY1" fmla="*/ 68968 h 68996"/>
                  <a:gd name="connsiteX2" fmla="*/ 20878 w 88500"/>
                  <a:gd name="connsiteY2" fmla="*/ 65760 h 68996"/>
                  <a:gd name="connsiteX3" fmla="*/ 234 w 88500"/>
                  <a:gd name="connsiteY3" fmla="*/ 7464 h 68996"/>
                  <a:gd name="connsiteX4" fmla="*/ 1496 w 88500"/>
                  <a:gd name="connsiteY4" fmla="*/ 4062 h 68996"/>
                  <a:gd name="connsiteX5" fmla="*/ 2694 w 88500"/>
                  <a:gd name="connsiteY5" fmla="*/ 3827 h 68996"/>
                  <a:gd name="connsiteX6" fmla="*/ 62701 w 88500"/>
                  <a:gd name="connsiteY6" fmla="*/ -24 h 68996"/>
                  <a:gd name="connsiteX7" fmla="*/ 67515 w 88500"/>
                  <a:gd name="connsiteY7" fmla="*/ 3185 h 68996"/>
                  <a:gd name="connsiteX8" fmla="*/ 70724 w 88500"/>
                  <a:gd name="connsiteY8" fmla="*/ 12063 h 68996"/>
                  <a:gd name="connsiteX9" fmla="*/ 69194 w 88500"/>
                  <a:gd name="connsiteY9" fmla="*/ 15518 h 68996"/>
                  <a:gd name="connsiteX10" fmla="*/ 68264 w 88500"/>
                  <a:gd name="connsiteY10" fmla="*/ 15700 h 68996"/>
                  <a:gd name="connsiteX11" fmla="*/ 63343 w 88500"/>
                  <a:gd name="connsiteY11" fmla="*/ 12491 h 68996"/>
                  <a:gd name="connsiteX12" fmla="*/ 61418 w 88500"/>
                  <a:gd name="connsiteY12" fmla="*/ 7036 h 68996"/>
                  <a:gd name="connsiteX13" fmla="*/ 8791 w 88500"/>
                  <a:gd name="connsiteY13" fmla="*/ 10352 h 68996"/>
                  <a:gd name="connsiteX14" fmla="*/ 27082 w 88500"/>
                  <a:gd name="connsiteY14" fmla="*/ 61909 h 68996"/>
                  <a:gd name="connsiteX15" fmla="*/ 79709 w 88500"/>
                  <a:gd name="connsiteY15" fmla="*/ 58593 h 68996"/>
                  <a:gd name="connsiteX16" fmla="*/ 71580 w 88500"/>
                  <a:gd name="connsiteY16" fmla="*/ 35595 h 68996"/>
                  <a:gd name="connsiteX17" fmla="*/ 72841 w 88500"/>
                  <a:gd name="connsiteY17" fmla="*/ 32194 h 68996"/>
                  <a:gd name="connsiteX18" fmla="*/ 74039 w 88500"/>
                  <a:gd name="connsiteY18" fmla="*/ 31959 h 68996"/>
                  <a:gd name="connsiteX19" fmla="*/ 78853 w 88500"/>
                  <a:gd name="connsiteY19" fmla="*/ 35061 h 68996"/>
                  <a:gd name="connsiteX20" fmla="*/ 88266 w 88500"/>
                  <a:gd name="connsiteY20" fmla="*/ 61481 h 68996"/>
                  <a:gd name="connsiteX21" fmla="*/ 87004 w 88500"/>
                  <a:gd name="connsiteY21" fmla="*/ 64882 h 68996"/>
                  <a:gd name="connsiteX22" fmla="*/ 85806 w 88500"/>
                  <a:gd name="connsiteY22" fmla="*/ 65118 h 6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8500" h="68996">
                    <a:moveTo>
                      <a:pt x="85806" y="65118"/>
                    </a:moveTo>
                    <a:lnTo>
                      <a:pt x="25799" y="68968"/>
                    </a:lnTo>
                    <a:cubicBezTo>
                      <a:pt x="23648" y="69033"/>
                      <a:pt x="21681" y="67749"/>
                      <a:pt x="20878" y="65760"/>
                    </a:cubicBezTo>
                    <a:lnTo>
                      <a:pt x="234" y="7464"/>
                    </a:lnTo>
                    <a:cubicBezTo>
                      <a:pt x="-354" y="6180"/>
                      <a:pt x="202" y="4651"/>
                      <a:pt x="1496" y="4062"/>
                    </a:cubicBezTo>
                    <a:cubicBezTo>
                      <a:pt x="1871" y="3891"/>
                      <a:pt x="2277" y="3805"/>
                      <a:pt x="2694" y="3827"/>
                    </a:cubicBezTo>
                    <a:lnTo>
                      <a:pt x="62701" y="-24"/>
                    </a:lnTo>
                    <a:cubicBezTo>
                      <a:pt x="64819" y="-77"/>
                      <a:pt x="66745" y="1206"/>
                      <a:pt x="67515" y="3185"/>
                    </a:cubicBezTo>
                    <a:lnTo>
                      <a:pt x="70724" y="12063"/>
                    </a:lnTo>
                    <a:cubicBezTo>
                      <a:pt x="71259" y="13443"/>
                      <a:pt x="70574" y="14994"/>
                      <a:pt x="69194" y="15518"/>
                    </a:cubicBezTo>
                    <a:cubicBezTo>
                      <a:pt x="68895" y="15636"/>
                      <a:pt x="68585" y="15700"/>
                      <a:pt x="68264" y="15700"/>
                    </a:cubicBezTo>
                    <a:cubicBezTo>
                      <a:pt x="66114" y="15764"/>
                      <a:pt x="64145" y="14491"/>
                      <a:pt x="63343" y="12491"/>
                    </a:cubicBezTo>
                    <a:lnTo>
                      <a:pt x="61418" y="7036"/>
                    </a:lnTo>
                    <a:lnTo>
                      <a:pt x="8791" y="10352"/>
                    </a:lnTo>
                    <a:lnTo>
                      <a:pt x="27082" y="61909"/>
                    </a:lnTo>
                    <a:lnTo>
                      <a:pt x="79709" y="58593"/>
                    </a:lnTo>
                    <a:lnTo>
                      <a:pt x="71580" y="35595"/>
                    </a:lnTo>
                    <a:cubicBezTo>
                      <a:pt x="70991" y="34312"/>
                      <a:pt x="71548" y="32782"/>
                      <a:pt x="72841" y="32194"/>
                    </a:cubicBezTo>
                    <a:cubicBezTo>
                      <a:pt x="73216" y="32023"/>
                      <a:pt x="73622" y="31937"/>
                      <a:pt x="74039" y="31959"/>
                    </a:cubicBezTo>
                    <a:cubicBezTo>
                      <a:pt x="76147" y="31852"/>
                      <a:pt x="78072" y="33103"/>
                      <a:pt x="78853" y="35061"/>
                    </a:cubicBezTo>
                    <a:lnTo>
                      <a:pt x="88266" y="61481"/>
                    </a:lnTo>
                    <a:cubicBezTo>
                      <a:pt x="88854" y="62765"/>
                      <a:pt x="88298" y="64294"/>
                      <a:pt x="87004" y="64882"/>
                    </a:cubicBezTo>
                    <a:cubicBezTo>
                      <a:pt x="86629" y="65053"/>
                      <a:pt x="86223" y="65139"/>
                      <a:pt x="85806" y="65118"/>
                    </a:cubicBezTo>
                    <a:close/>
                  </a:path>
                </a:pathLst>
              </a:custGeom>
              <a:solidFill>
                <a:srgbClr val="CFD1D2"/>
              </a:solidFill>
              <a:ln w="10693" cap="flat">
                <a:noFill/>
                <a:prstDash val="solid"/>
                <a:miter/>
              </a:ln>
            </p:spPr>
            <p:txBody>
              <a:bodyPr rtlCol="0" anchor="ctr"/>
              <a:lstStyle/>
              <a:p>
                <a:endParaRPr lang="en-IN"/>
              </a:p>
            </p:txBody>
          </p:sp>
          <p:sp>
            <p:nvSpPr>
              <p:cNvPr id="176" name="Freeform: Shape 175">
                <a:extLst>
                  <a:ext uri="{FF2B5EF4-FFF2-40B4-BE49-F238E27FC236}">
                    <a16:creationId xmlns:a16="http://schemas.microsoft.com/office/drawing/2014/main" id="{29033ABD-2C80-5189-1A57-A33E447E47F4}"/>
                  </a:ext>
                </a:extLst>
              </p:cNvPr>
              <p:cNvSpPr/>
              <p:nvPr/>
            </p:nvSpPr>
            <p:spPr>
              <a:xfrm>
                <a:off x="10112963" y="4013173"/>
                <a:ext cx="59953" cy="43740"/>
              </a:xfrm>
              <a:custGeom>
                <a:avLst/>
                <a:gdLst>
                  <a:gd name="connsiteX0" fmla="*/ 26917 w 59953"/>
                  <a:gd name="connsiteY0" fmla="*/ 43715 h 43740"/>
                  <a:gd name="connsiteX1" fmla="*/ 26917 w 59953"/>
                  <a:gd name="connsiteY1" fmla="*/ 43715 h 43740"/>
                  <a:gd name="connsiteX2" fmla="*/ 23922 w 59953"/>
                  <a:gd name="connsiteY2" fmla="*/ 42538 h 43740"/>
                  <a:gd name="connsiteX3" fmla="*/ 1673 w 59953"/>
                  <a:gd name="connsiteY3" fmla="*/ 24782 h 43740"/>
                  <a:gd name="connsiteX4" fmla="*/ 711 w 59953"/>
                  <a:gd name="connsiteY4" fmla="*/ 19969 h 43740"/>
                  <a:gd name="connsiteX5" fmla="*/ 6059 w 59953"/>
                  <a:gd name="connsiteY5" fmla="*/ 19969 h 43740"/>
                  <a:gd name="connsiteX6" fmla="*/ 24885 w 59953"/>
                  <a:gd name="connsiteY6" fmla="*/ 35051 h 43740"/>
                  <a:gd name="connsiteX7" fmla="*/ 52803 w 59953"/>
                  <a:gd name="connsiteY7" fmla="*/ 929 h 43740"/>
                  <a:gd name="connsiteX8" fmla="*/ 58044 w 59953"/>
                  <a:gd name="connsiteY8" fmla="*/ 929 h 43740"/>
                  <a:gd name="connsiteX9" fmla="*/ 59434 w 59953"/>
                  <a:gd name="connsiteY9" fmla="*/ 5743 h 43740"/>
                  <a:gd name="connsiteX10" fmla="*/ 29377 w 59953"/>
                  <a:gd name="connsiteY10" fmla="*/ 42431 h 43740"/>
                  <a:gd name="connsiteX11" fmla="*/ 26917 w 59953"/>
                  <a:gd name="connsiteY11" fmla="*/ 43715 h 43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9953" h="43740">
                    <a:moveTo>
                      <a:pt x="26917" y="43715"/>
                    </a:moveTo>
                    <a:lnTo>
                      <a:pt x="26917" y="43715"/>
                    </a:lnTo>
                    <a:cubicBezTo>
                      <a:pt x="25815" y="43694"/>
                      <a:pt x="24746" y="43276"/>
                      <a:pt x="23922" y="42538"/>
                    </a:cubicBezTo>
                    <a:lnTo>
                      <a:pt x="1673" y="24782"/>
                    </a:lnTo>
                    <a:cubicBezTo>
                      <a:pt x="-38" y="23392"/>
                      <a:pt x="-573" y="21252"/>
                      <a:pt x="711" y="19969"/>
                    </a:cubicBezTo>
                    <a:cubicBezTo>
                      <a:pt x="2272" y="18717"/>
                      <a:pt x="4497" y="18717"/>
                      <a:pt x="6059" y="19969"/>
                    </a:cubicBezTo>
                    <a:lnTo>
                      <a:pt x="24885" y="35051"/>
                    </a:lnTo>
                    <a:lnTo>
                      <a:pt x="52803" y="929"/>
                    </a:lnTo>
                    <a:cubicBezTo>
                      <a:pt x="54321" y="-344"/>
                      <a:pt x="56525" y="-344"/>
                      <a:pt x="58044" y="929"/>
                    </a:cubicBezTo>
                    <a:cubicBezTo>
                      <a:pt x="59862" y="2320"/>
                      <a:pt x="60504" y="4459"/>
                      <a:pt x="59434" y="5743"/>
                    </a:cubicBezTo>
                    <a:lnTo>
                      <a:pt x="29377" y="42431"/>
                    </a:lnTo>
                    <a:cubicBezTo>
                      <a:pt x="28800" y="43223"/>
                      <a:pt x="27891" y="43694"/>
                      <a:pt x="26917" y="43715"/>
                    </a:cubicBezTo>
                    <a:close/>
                  </a:path>
                </a:pathLst>
              </a:custGeom>
              <a:solidFill>
                <a:srgbClr val="6CB476"/>
              </a:solidFill>
              <a:ln w="10693" cap="flat">
                <a:noFill/>
                <a:prstDash val="solid"/>
                <a:miter/>
              </a:ln>
            </p:spPr>
            <p:txBody>
              <a:bodyPr rtlCol="0" anchor="ctr"/>
              <a:lstStyle/>
              <a:p>
                <a:endParaRPr lang="en-IN"/>
              </a:p>
            </p:txBody>
          </p:sp>
          <p:sp>
            <p:nvSpPr>
              <p:cNvPr id="177" name="Freeform: Shape 176">
                <a:extLst>
                  <a:ext uri="{FF2B5EF4-FFF2-40B4-BE49-F238E27FC236}">
                    <a16:creationId xmlns:a16="http://schemas.microsoft.com/office/drawing/2014/main" id="{A14C869A-2FF9-F5BE-2E27-355E4940EAF5}"/>
                  </a:ext>
                </a:extLst>
              </p:cNvPr>
              <p:cNvSpPr/>
              <p:nvPr/>
            </p:nvSpPr>
            <p:spPr>
              <a:xfrm>
                <a:off x="10217260" y="4078625"/>
                <a:ext cx="219936" cy="19478"/>
              </a:xfrm>
              <a:custGeom>
                <a:avLst/>
                <a:gdLst>
                  <a:gd name="connsiteX0" fmla="*/ 217628 w 219936"/>
                  <a:gd name="connsiteY0" fmla="*/ 5753 h 19478"/>
                  <a:gd name="connsiteX1" fmla="*/ 4340 w 219936"/>
                  <a:gd name="connsiteY1" fmla="*/ 19444 h 19478"/>
                  <a:gd name="connsiteX2" fmla="*/ 169 w 219936"/>
                  <a:gd name="connsiteY2" fmla="*/ 16770 h 19478"/>
                  <a:gd name="connsiteX3" fmla="*/ 169 w 219936"/>
                  <a:gd name="connsiteY3" fmla="*/ 16770 h 19478"/>
                  <a:gd name="connsiteX4" fmla="*/ 1388 w 219936"/>
                  <a:gd name="connsiteY4" fmla="*/ 13839 h 19478"/>
                  <a:gd name="connsiteX5" fmla="*/ 2308 w 219936"/>
                  <a:gd name="connsiteY5" fmla="*/ 13668 h 19478"/>
                  <a:gd name="connsiteX6" fmla="*/ 215596 w 219936"/>
                  <a:gd name="connsiteY6" fmla="*/ -24 h 19478"/>
                  <a:gd name="connsiteX7" fmla="*/ 219768 w 219936"/>
                  <a:gd name="connsiteY7" fmla="*/ 2651 h 19478"/>
                  <a:gd name="connsiteX8" fmla="*/ 219768 w 219936"/>
                  <a:gd name="connsiteY8" fmla="*/ 2651 h 19478"/>
                  <a:gd name="connsiteX9" fmla="*/ 218548 w 219936"/>
                  <a:gd name="connsiteY9" fmla="*/ 5581 h 19478"/>
                  <a:gd name="connsiteX10" fmla="*/ 217628 w 219936"/>
                  <a:gd name="connsiteY10" fmla="*/ 5753 h 19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936" h="19478">
                    <a:moveTo>
                      <a:pt x="217628" y="5753"/>
                    </a:moveTo>
                    <a:lnTo>
                      <a:pt x="4340" y="19444"/>
                    </a:lnTo>
                    <a:cubicBezTo>
                      <a:pt x="2512" y="19562"/>
                      <a:pt x="821" y="18481"/>
                      <a:pt x="169" y="16770"/>
                    </a:cubicBezTo>
                    <a:lnTo>
                      <a:pt x="169" y="16770"/>
                    </a:lnTo>
                    <a:cubicBezTo>
                      <a:pt x="-302" y="15626"/>
                      <a:pt x="244" y="14310"/>
                      <a:pt x="1388" y="13839"/>
                    </a:cubicBezTo>
                    <a:cubicBezTo>
                      <a:pt x="1677" y="13721"/>
                      <a:pt x="1998" y="13657"/>
                      <a:pt x="2308" y="13668"/>
                    </a:cubicBezTo>
                    <a:lnTo>
                      <a:pt x="215596" y="-24"/>
                    </a:lnTo>
                    <a:cubicBezTo>
                      <a:pt x="217404" y="-77"/>
                      <a:pt x="219062" y="982"/>
                      <a:pt x="219768" y="2651"/>
                    </a:cubicBezTo>
                    <a:lnTo>
                      <a:pt x="219768" y="2651"/>
                    </a:lnTo>
                    <a:cubicBezTo>
                      <a:pt x="220238" y="3795"/>
                      <a:pt x="219692" y="5111"/>
                      <a:pt x="218548" y="5581"/>
                    </a:cubicBezTo>
                    <a:cubicBezTo>
                      <a:pt x="218259" y="5699"/>
                      <a:pt x="217938" y="5763"/>
                      <a:pt x="217628" y="5753"/>
                    </a:cubicBezTo>
                    <a:close/>
                  </a:path>
                </a:pathLst>
              </a:custGeom>
              <a:solidFill>
                <a:srgbClr val="CFD1D2"/>
              </a:solidFill>
              <a:ln w="10693" cap="flat">
                <a:noFill/>
                <a:prstDash val="solid"/>
                <a:miter/>
              </a:ln>
            </p:spPr>
            <p:txBody>
              <a:bodyPr rtlCol="0" anchor="ctr"/>
              <a:lstStyle/>
              <a:p>
                <a:endParaRPr lang="en-IN"/>
              </a:p>
            </p:txBody>
          </p:sp>
          <p:sp>
            <p:nvSpPr>
              <p:cNvPr id="178" name="Freeform: Shape 177">
                <a:extLst>
                  <a:ext uri="{FF2B5EF4-FFF2-40B4-BE49-F238E27FC236}">
                    <a16:creationId xmlns:a16="http://schemas.microsoft.com/office/drawing/2014/main" id="{30D5A493-5A08-E23F-71B7-966E6D7BF3C1}"/>
                  </a:ext>
                </a:extLst>
              </p:cNvPr>
              <p:cNvSpPr/>
              <p:nvPr/>
            </p:nvSpPr>
            <p:spPr>
              <a:xfrm>
                <a:off x="10223464" y="4096062"/>
                <a:ext cx="219937" cy="19579"/>
              </a:xfrm>
              <a:custGeom>
                <a:avLst/>
                <a:gdLst>
                  <a:gd name="connsiteX0" fmla="*/ 217629 w 219937"/>
                  <a:gd name="connsiteY0" fmla="*/ 5858 h 19579"/>
                  <a:gd name="connsiteX1" fmla="*/ 4341 w 219937"/>
                  <a:gd name="connsiteY1" fmla="*/ 19549 h 19579"/>
                  <a:gd name="connsiteX2" fmla="*/ 169 w 219937"/>
                  <a:gd name="connsiteY2" fmla="*/ 16875 h 19579"/>
                  <a:gd name="connsiteX3" fmla="*/ 169 w 219937"/>
                  <a:gd name="connsiteY3" fmla="*/ 16875 h 19579"/>
                  <a:gd name="connsiteX4" fmla="*/ 1389 w 219937"/>
                  <a:gd name="connsiteY4" fmla="*/ 13944 h 19579"/>
                  <a:gd name="connsiteX5" fmla="*/ 2309 w 219937"/>
                  <a:gd name="connsiteY5" fmla="*/ 13773 h 19579"/>
                  <a:gd name="connsiteX6" fmla="*/ 215596 w 219937"/>
                  <a:gd name="connsiteY6" fmla="*/ -25 h 19579"/>
                  <a:gd name="connsiteX7" fmla="*/ 219768 w 219937"/>
                  <a:gd name="connsiteY7" fmla="*/ 2756 h 19579"/>
                  <a:gd name="connsiteX8" fmla="*/ 219768 w 219937"/>
                  <a:gd name="connsiteY8" fmla="*/ 2756 h 19579"/>
                  <a:gd name="connsiteX9" fmla="*/ 218549 w 219937"/>
                  <a:gd name="connsiteY9" fmla="*/ 5686 h 19579"/>
                  <a:gd name="connsiteX10" fmla="*/ 217629 w 219937"/>
                  <a:gd name="connsiteY10" fmla="*/ 5858 h 1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937" h="19579">
                    <a:moveTo>
                      <a:pt x="217629" y="5858"/>
                    </a:moveTo>
                    <a:lnTo>
                      <a:pt x="4341" y="19549"/>
                    </a:lnTo>
                    <a:cubicBezTo>
                      <a:pt x="2523" y="19635"/>
                      <a:pt x="854" y="18565"/>
                      <a:pt x="169" y="16875"/>
                    </a:cubicBezTo>
                    <a:lnTo>
                      <a:pt x="169" y="16875"/>
                    </a:lnTo>
                    <a:cubicBezTo>
                      <a:pt x="-302" y="15731"/>
                      <a:pt x="244" y="14415"/>
                      <a:pt x="1389" y="13944"/>
                    </a:cubicBezTo>
                    <a:cubicBezTo>
                      <a:pt x="1677" y="13827"/>
                      <a:pt x="1998" y="13762"/>
                      <a:pt x="2309" y="13773"/>
                    </a:cubicBezTo>
                    <a:lnTo>
                      <a:pt x="215596" y="-25"/>
                    </a:lnTo>
                    <a:cubicBezTo>
                      <a:pt x="217426" y="-36"/>
                      <a:pt x="219073" y="1066"/>
                      <a:pt x="219768" y="2756"/>
                    </a:cubicBezTo>
                    <a:lnTo>
                      <a:pt x="219768" y="2756"/>
                    </a:lnTo>
                    <a:cubicBezTo>
                      <a:pt x="220239" y="3900"/>
                      <a:pt x="219693" y="5216"/>
                      <a:pt x="218549" y="5686"/>
                    </a:cubicBezTo>
                    <a:cubicBezTo>
                      <a:pt x="218260" y="5804"/>
                      <a:pt x="217939" y="5868"/>
                      <a:pt x="217629" y="5858"/>
                    </a:cubicBezTo>
                    <a:close/>
                  </a:path>
                </a:pathLst>
              </a:custGeom>
              <a:solidFill>
                <a:srgbClr val="CFD1D2"/>
              </a:solidFill>
              <a:ln w="10693" cap="flat">
                <a:noFill/>
                <a:prstDash val="solid"/>
                <a:miter/>
              </a:ln>
            </p:spPr>
            <p:txBody>
              <a:bodyPr rtlCol="0" anchor="ctr"/>
              <a:lstStyle/>
              <a:p>
                <a:endParaRPr lang="en-IN"/>
              </a:p>
            </p:txBody>
          </p:sp>
          <p:sp>
            <p:nvSpPr>
              <p:cNvPr id="179" name="Freeform: Shape 178">
                <a:extLst>
                  <a:ext uri="{FF2B5EF4-FFF2-40B4-BE49-F238E27FC236}">
                    <a16:creationId xmlns:a16="http://schemas.microsoft.com/office/drawing/2014/main" id="{11910FB6-8C8D-3739-2B10-038494F65978}"/>
                  </a:ext>
                </a:extLst>
              </p:cNvPr>
              <p:cNvSpPr/>
              <p:nvPr/>
            </p:nvSpPr>
            <p:spPr>
              <a:xfrm>
                <a:off x="10230203" y="4113600"/>
                <a:ext cx="219978" cy="19580"/>
              </a:xfrm>
              <a:custGeom>
                <a:avLst/>
                <a:gdLst>
                  <a:gd name="connsiteX0" fmla="*/ 217094 w 219978"/>
                  <a:gd name="connsiteY0" fmla="*/ 5755 h 19580"/>
                  <a:gd name="connsiteX1" fmla="*/ 4341 w 219978"/>
                  <a:gd name="connsiteY1" fmla="*/ 19554 h 19580"/>
                  <a:gd name="connsiteX2" fmla="*/ 169 w 219978"/>
                  <a:gd name="connsiteY2" fmla="*/ 16773 h 19580"/>
                  <a:gd name="connsiteX3" fmla="*/ 169 w 219978"/>
                  <a:gd name="connsiteY3" fmla="*/ 16773 h 19580"/>
                  <a:gd name="connsiteX4" fmla="*/ 1389 w 219978"/>
                  <a:gd name="connsiteY4" fmla="*/ 13842 h 19580"/>
                  <a:gd name="connsiteX5" fmla="*/ 2309 w 219978"/>
                  <a:gd name="connsiteY5" fmla="*/ 13671 h 19580"/>
                  <a:gd name="connsiteX6" fmla="*/ 215596 w 219978"/>
                  <a:gd name="connsiteY6" fmla="*/ -21 h 19580"/>
                  <a:gd name="connsiteX7" fmla="*/ 219768 w 219978"/>
                  <a:gd name="connsiteY7" fmla="*/ 2653 h 19580"/>
                  <a:gd name="connsiteX8" fmla="*/ 219768 w 219978"/>
                  <a:gd name="connsiteY8" fmla="*/ 2653 h 19580"/>
                  <a:gd name="connsiteX9" fmla="*/ 218677 w 219978"/>
                  <a:gd name="connsiteY9" fmla="*/ 5638 h 19580"/>
                  <a:gd name="connsiteX10" fmla="*/ 217094 w 219978"/>
                  <a:gd name="connsiteY10" fmla="*/ 5755 h 1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978" h="19580">
                    <a:moveTo>
                      <a:pt x="217094" y="5755"/>
                    </a:moveTo>
                    <a:lnTo>
                      <a:pt x="4341" y="19554"/>
                    </a:lnTo>
                    <a:cubicBezTo>
                      <a:pt x="2501" y="19597"/>
                      <a:pt x="843" y="18484"/>
                      <a:pt x="169" y="16773"/>
                    </a:cubicBezTo>
                    <a:lnTo>
                      <a:pt x="169" y="16773"/>
                    </a:lnTo>
                    <a:cubicBezTo>
                      <a:pt x="-302" y="15628"/>
                      <a:pt x="244" y="14313"/>
                      <a:pt x="1389" y="13842"/>
                    </a:cubicBezTo>
                    <a:cubicBezTo>
                      <a:pt x="1677" y="13724"/>
                      <a:pt x="1998" y="13660"/>
                      <a:pt x="2309" y="13671"/>
                    </a:cubicBezTo>
                    <a:lnTo>
                      <a:pt x="215596" y="-21"/>
                    </a:lnTo>
                    <a:cubicBezTo>
                      <a:pt x="217415" y="-106"/>
                      <a:pt x="219083" y="963"/>
                      <a:pt x="219768" y="2653"/>
                    </a:cubicBezTo>
                    <a:lnTo>
                      <a:pt x="219768" y="2653"/>
                    </a:lnTo>
                    <a:cubicBezTo>
                      <a:pt x="220292" y="3776"/>
                      <a:pt x="219800" y="5114"/>
                      <a:pt x="218677" y="5638"/>
                    </a:cubicBezTo>
                    <a:cubicBezTo>
                      <a:pt x="218185" y="5873"/>
                      <a:pt x="217618" y="5916"/>
                      <a:pt x="217094" y="5755"/>
                    </a:cubicBezTo>
                    <a:close/>
                  </a:path>
                </a:pathLst>
              </a:custGeom>
              <a:solidFill>
                <a:srgbClr val="CFD1D2"/>
              </a:solidFill>
              <a:ln w="10693" cap="flat">
                <a:noFill/>
                <a:prstDash val="solid"/>
                <a:miter/>
              </a:ln>
            </p:spPr>
            <p:txBody>
              <a:bodyPr rtlCol="0" anchor="ctr"/>
              <a:lstStyle/>
              <a:p>
                <a:endParaRPr lang="en-IN"/>
              </a:p>
            </p:txBody>
          </p:sp>
          <p:sp>
            <p:nvSpPr>
              <p:cNvPr id="180" name="Freeform: Shape 179">
                <a:extLst>
                  <a:ext uri="{FF2B5EF4-FFF2-40B4-BE49-F238E27FC236}">
                    <a16:creationId xmlns:a16="http://schemas.microsoft.com/office/drawing/2014/main" id="{E0E335AF-B049-A794-3909-680353F5C54E}"/>
                  </a:ext>
                </a:extLst>
              </p:cNvPr>
              <p:cNvSpPr/>
              <p:nvPr/>
            </p:nvSpPr>
            <p:spPr>
              <a:xfrm>
                <a:off x="10235872" y="4138095"/>
                <a:ext cx="111153" cy="12524"/>
              </a:xfrm>
              <a:custGeom>
                <a:avLst/>
                <a:gdLst>
                  <a:gd name="connsiteX0" fmla="*/ 108845 w 111153"/>
                  <a:gd name="connsiteY0" fmla="*/ 5755 h 12524"/>
                  <a:gd name="connsiteX1" fmla="*/ 4341 w 111153"/>
                  <a:gd name="connsiteY1" fmla="*/ 12494 h 12524"/>
                  <a:gd name="connsiteX2" fmla="*/ 169 w 111153"/>
                  <a:gd name="connsiteY2" fmla="*/ 9820 h 12524"/>
                  <a:gd name="connsiteX3" fmla="*/ 169 w 111153"/>
                  <a:gd name="connsiteY3" fmla="*/ 9820 h 12524"/>
                  <a:gd name="connsiteX4" fmla="*/ 1389 w 111153"/>
                  <a:gd name="connsiteY4" fmla="*/ 6889 h 12524"/>
                  <a:gd name="connsiteX5" fmla="*/ 2309 w 111153"/>
                  <a:gd name="connsiteY5" fmla="*/ 6718 h 12524"/>
                  <a:gd name="connsiteX6" fmla="*/ 106813 w 111153"/>
                  <a:gd name="connsiteY6" fmla="*/ -21 h 12524"/>
                  <a:gd name="connsiteX7" fmla="*/ 110985 w 111153"/>
                  <a:gd name="connsiteY7" fmla="*/ 2653 h 12524"/>
                  <a:gd name="connsiteX8" fmla="*/ 110985 w 111153"/>
                  <a:gd name="connsiteY8" fmla="*/ 2653 h 12524"/>
                  <a:gd name="connsiteX9" fmla="*/ 109765 w 111153"/>
                  <a:gd name="connsiteY9" fmla="*/ 5584 h 12524"/>
                  <a:gd name="connsiteX10" fmla="*/ 108845 w 111153"/>
                  <a:gd name="connsiteY10" fmla="*/ 5755 h 1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53" h="12524">
                    <a:moveTo>
                      <a:pt x="108845" y="5755"/>
                    </a:moveTo>
                    <a:lnTo>
                      <a:pt x="4341" y="12494"/>
                    </a:lnTo>
                    <a:cubicBezTo>
                      <a:pt x="2522" y="12580"/>
                      <a:pt x="853" y="11510"/>
                      <a:pt x="169" y="9820"/>
                    </a:cubicBezTo>
                    <a:lnTo>
                      <a:pt x="169" y="9820"/>
                    </a:lnTo>
                    <a:cubicBezTo>
                      <a:pt x="-302" y="8675"/>
                      <a:pt x="244" y="7360"/>
                      <a:pt x="1389" y="6889"/>
                    </a:cubicBezTo>
                    <a:cubicBezTo>
                      <a:pt x="1677" y="6772"/>
                      <a:pt x="1998" y="6707"/>
                      <a:pt x="2309" y="6718"/>
                    </a:cubicBezTo>
                    <a:lnTo>
                      <a:pt x="106813" y="-21"/>
                    </a:lnTo>
                    <a:cubicBezTo>
                      <a:pt x="108632" y="-106"/>
                      <a:pt x="110300" y="963"/>
                      <a:pt x="110985" y="2653"/>
                    </a:cubicBezTo>
                    <a:lnTo>
                      <a:pt x="110985" y="2653"/>
                    </a:lnTo>
                    <a:cubicBezTo>
                      <a:pt x="111455" y="3798"/>
                      <a:pt x="110909" y="5114"/>
                      <a:pt x="109765" y="5584"/>
                    </a:cubicBezTo>
                    <a:cubicBezTo>
                      <a:pt x="109476" y="5702"/>
                      <a:pt x="109155" y="5766"/>
                      <a:pt x="108845" y="5755"/>
                    </a:cubicBezTo>
                    <a:close/>
                  </a:path>
                </a:pathLst>
              </a:custGeom>
              <a:solidFill>
                <a:srgbClr val="CFD1D2"/>
              </a:solidFill>
              <a:ln w="10693" cap="flat">
                <a:noFill/>
                <a:prstDash val="solid"/>
                <a:miter/>
              </a:ln>
            </p:spPr>
            <p:txBody>
              <a:bodyPr rtlCol="0" anchor="ctr"/>
              <a:lstStyle/>
              <a:p>
                <a:endParaRPr lang="en-IN"/>
              </a:p>
            </p:txBody>
          </p:sp>
          <p:sp>
            <p:nvSpPr>
              <p:cNvPr id="181" name="Freeform: Shape 180">
                <a:extLst>
                  <a:ext uri="{FF2B5EF4-FFF2-40B4-BE49-F238E27FC236}">
                    <a16:creationId xmlns:a16="http://schemas.microsoft.com/office/drawing/2014/main" id="{5E7B1880-9EC5-FE96-86B0-6E10904C4B41}"/>
                  </a:ext>
                </a:extLst>
              </p:cNvPr>
              <p:cNvSpPr/>
              <p:nvPr/>
            </p:nvSpPr>
            <p:spPr>
              <a:xfrm>
                <a:off x="10121675" y="4091134"/>
                <a:ext cx="88341" cy="69000"/>
              </a:xfrm>
              <a:custGeom>
                <a:avLst/>
                <a:gdLst>
                  <a:gd name="connsiteX0" fmla="*/ 85700 w 88341"/>
                  <a:gd name="connsiteY0" fmla="*/ 65124 h 69000"/>
                  <a:gd name="connsiteX1" fmla="*/ 25692 w 88341"/>
                  <a:gd name="connsiteY1" fmla="*/ 68974 h 69000"/>
                  <a:gd name="connsiteX2" fmla="*/ 20879 w 88341"/>
                  <a:gd name="connsiteY2" fmla="*/ 65765 h 69000"/>
                  <a:gd name="connsiteX3" fmla="*/ 234 w 88341"/>
                  <a:gd name="connsiteY3" fmla="*/ 7470 h 69000"/>
                  <a:gd name="connsiteX4" fmla="*/ 1497 w 88341"/>
                  <a:gd name="connsiteY4" fmla="*/ 4068 h 69000"/>
                  <a:gd name="connsiteX5" fmla="*/ 2695 w 88341"/>
                  <a:gd name="connsiteY5" fmla="*/ 3833 h 69000"/>
                  <a:gd name="connsiteX6" fmla="*/ 62595 w 88341"/>
                  <a:gd name="connsiteY6" fmla="*/ -18 h 69000"/>
                  <a:gd name="connsiteX7" fmla="*/ 67515 w 88341"/>
                  <a:gd name="connsiteY7" fmla="*/ 3084 h 69000"/>
                  <a:gd name="connsiteX8" fmla="*/ 70617 w 88341"/>
                  <a:gd name="connsiteY8" fmla="*/ 11962 h 69000"/>
                  <a:gd name="connsiteX9" fmla="*/ 69355 w 88341"/>
                  <a:gd name="connsiteY9" fmla="*/ 15364 h 69000"/>
                  <a:gd name="connsiteX10" fmla="*/ 68157 w 88341"/>
                  <a:gd name="connsiteY10" fmla="*/ 15599 h 69000"/>
                  <a:gd name="connsiteX11" fmla="*/ 63344 w 88341"/>
                  <a:gd name="connsiteY11" fmla="*/ 12497 h 69000"/>
                  <a:gd name="connsiteX12" fmla="*/ 61418 w 88341"/>
                  <a:gd name="connsiteY12" fmla="*/ 6935 h 69000"/>
                  <a:gd name="connsiteX13" fmla="*/ 8685 w 88341"/>
                  <a:gd name="connsiteY13" fmla="*/ 10358 h 69000"/>
                  <a:gd name="connsiteX14" fmla="*/ 26975 w 88341"/>
                  <a:gd name="connsiteY14" fmla="*/ 61915 h 69000"/>
                  <a:gd name="connsiteX15" fmla="*/ 79710 w 88341"/>
                  <a:gd name="connsiteY15" fmla="*/ 58492 h 69000"/>
                  <a:gd name="connsiteX16" fmla="*/ 71473 w 88341"/>
                  <a:gd name="connsiteY16" fmla="*/ 35494 h 69000"/>
                  <a:gd name="connsiteX17" fmla="*/ 73003 w 88341"/>
                  <a:gd name="connsiteY17" fmla="*/ 32039 h 69000"/>
                  <a:gd name="connsiteX18" fmla="*/ 73933 w 88341"/>
                  <a:gd name="connsiteY18" fmla="*/ 31858 h 69000"/>
                  <a:gd name="connsiteX19" fmla="*/ 78854 w 88341"/>
                  <a:gd name="connsiteY19" fmla="*/ 35067 h 69000"/>
                  <a:gd name="connsiteX20" fmla="*/ 88160 w 88341"/>
                  <a:gd name="connsiteY20" fmla="*/ 61487 h 69000"/>
                  <a:gd name="connsiteX21" fmla="*/ 86630 w 88341"/>
                  <a:gd name="connsiteY21" fmla="*/ 64942 h 69000"/>
                  <a:gd name="connsiteX22" fmla="*/ 85700 w 88341"/>
                  <a:gd name="connsiteY22" fmla="*/ 65124 h 6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8341" h="69000">
                    <a:moveTo>
                      <a:pt x="85700" y="65124"/>
                    </a:moveTo>
                    <a:lnTo>
                      <a:pt x="25692" y="68974"/>
                    </a:lnTo>
                    <a:cubicBezTo>
                      <a:pt x="23585" y="68996"/>
                      <a:pt x="21670" y="67723"/>
                      <a:pt x="20879" y="65765"/>
                    </a:cubicBezTo>
                    <a:lnTo>
                      <a:pt x="234" y="7470"/>
                    </a:lnTo>
                    <a:cubicBezTo>
                      <a:pt x="-354" y="6186"/>
                      <a:pt x="202" y="4657"/>
                      <a:pt x="1497" y="4068"/>
                    </a:cubicBezTo>
                    <a:cubicBezTo>
                      <a:pt x="1871" y="3897"/>
                      <a:pt x="2278" y="3811"/>
                      <a:pt x="2695" y="3833"/>
                    </a:cubicBezTo>
                    <a:lnTo>
                      <a:pt x="62595" y="-18"/>
                    </a:lnTo>
                    <a:cubicBezTo>
                      <a:pt x="64724" y="-135"/>
                      <a:pt x="66703" y="1105"/>
                      <a:pt x="67515" y="3084"/>
                    </a:cubicBezTo>
                    <a:lnTo>
                      <a:pt x="70617" y="11962"/>
                    </a:lnTo>
                    <a:cubicBezTo>
                      <a:pt x="71205" y="13246"/>
                      <a:pt x="70649" y="14775"/>
                      <a:pt x="69355" y="15364"/>
                    </a:cubicBezTo>
                    <a:cubicBezTo>
                      <a:pt x="68980" y="15535"/>
                      <a:pt x="68574" y="15620"/>
                      <a:pt x="68157" y="15599"/>
                    </a:cubicBezTo>
                    <a:cubicBezTo>
                      <a:pt x="66061" y="15674"/>
                      <a:pt x="64146" y="14433"/>
                      <a:pt x="63344" y="12497"/>
                    </a:cubicBezTo>
                    <a:lnTo>
                      <a:pt x="61418" y="6935"/>
                    </a:lnTo>
                    <a:lnTo>
                      <a:pt x="8685" y="10358"/>
                    </a:lnTo>
                    <a:lnTo>
                      <a:pt x="26975" y="61915"/>
                    </a:lnTo>
                    <a:lnTo>
                      <a:pt x="79710" y="58492"/>
                    </a:lnTo>
                    <a:lnTo>
                      <a:pt x="71473" y="35494"/>
                    </a:lnTo>
                    <a:cubicBezTo>
                      <a:pt x="70938" y="34115"/>
                      <a:pt x="71623" y="32564"/>
                      <a:pt x="73003" y="32039"/>
                    </a:cubicBezTo>
                    <a:cubicBezTo>
                      <a:pt x="73302" y="31922"/>
                      <a:pt x="73613" y="31858"/>
                      <a:pt x="73933" y="31858"/>
                    </a:cubicBezTo>
                    <a:cubicBezTo>
                      <a:pt x="76083" y="31794"/>
                      <a:pt x="78051" y="33066"/>
                      <a:pt x="78854" y="35067"/>
                    </a:cubicBezTo>
                    <a:lnTo>
                      <a:pt x="88160" y="61487"/>
                    </a:lnTo>
                    <a:cubicBezTo>
                      <a:pt x="88694" y="62867"/>
                      <a:pt x="88010" y="64418"/>
                      <a:pt x="86630" y="64942"/>
                    </a:cubicBezTo>
                    <a:cubicBezTo>
                      <a:pt x="86330" y="65060"/>
                      <a:pt x="86020" y="65124"/>
                      <a:pt x="85700" y="65124"/>
                    </a:cubicBezTo>
                    <a:close/>
                  </a:path>
                </a:pathLst>
              </a:custGeom>
              <a:solidFill>
                <a:srgbClr val="CFD1D2"/>
              </a:solidFill>
              <a:ln w="10693" cap="flat">
                <a:noFill/>
                <a:prstDash val="solid"/>
                <a:miter/>
              </a:ln>
            </p:spPr>
            <p:txBody>
              <a:bodyPr rtlCol="0" anchor="ctr"/>
              <a:lstStyle/>
              <a:p>
                <a:endParaRPr lang="en-IN"/>
              </a:p>
            </p:txBody>
          </p:sp>
          <p:sp>
            <p:nvSpPr>
              <p:cNvPr id="182" name="Freeform: Shape 181">
                <a:extLst>
                  <a:ext uri="{FF2B5EF4-FFF2-40B4-BE49-F238E27FC236}">
                    <a16:creationId xmlns:a16="http://schemas.microsoft.com/office/drawing/2014/main" id="{6C396CD2-C6CC-22AE-63DF-3FBDA62467B7}"/>
                  </a:ext>
                </a:extLst>
              </p:cNvPr>
              <p:cNvSpPr/>
              <p:nvPr/>
            </p:nvSpPr>
            <p:spPr>
              <a:xfrm>
                <a:off x="10144609" y="4102828"/>
                <a:ext cx="59853" cy="43727"/>
              </a:xfrm>
              <a:custGeom>
                <a:avLst/>
                <a:gdLst>
                  <a:gd name="connsiteX0" fmla="*/ 26933 w 59853"/>
                  <a:gd name="connsiteY0" fmla="*/ 43696 h 43727"/>
                  <a:gd name="connsiteX1" fmla="*/ 26933 w 59853"/>
                  <a:gd name="connsiteY1" fmla="*/ 43696 h 43727"/>
                  <a:gd name="connsiteX2" fmla="*/ 23831 w 59853"/>
                  <a:gd name="connsiteY2" fmla="*/ 42627 h 43727"/>
                  <a:gd name="connsiteX3" fmla="*/ 1689 w 59853"/>
                  <a:gd name="connsiteY3" fmla="*/ 24871 h 43727"/>
                  <a:gd name="connsiteX4" fmla="*/ 427 w 59853"/>
                  <a:gd name="connsiteY4" fmla="*/ 20357 h 43727"/>
                  <a:gd name="connsiteX5" fmla="*/ 620 w 59853"/>
                  <a:gd name="connsiteY5" fmla="*/ 20057 h 43727"/>
                  <a:gd name="connsiteX6" fmla="*/ 5968 w 59853"/>
                  <a:gd name="connsiteY6" fmla="*/ 20057 h 43727"/>
                  <a:gd name="connsiteX7" fmla="*/ 24793 w 59853"/>
                  <a:gd name="connsiteY7" fmla="*/ 35032 h 43727"/>
                  <a:gd name="connsiteX8" fmla="*/ 52711 w 59853"/>
                  <a:gd name="connsiteY8" fmla="*/ 1017 h 43727"/>
                  <a:gd name="connsiteX9" fmla="*/ 58060 w 59853"/>
                  <a:gd name="connsiteY9" fmla="*/ 1017 h 43727"/>
                  <a:gd name="connsiteX10" fmla="*/ 59439 w 59853"/>
                  <a:gd name="connsiteY10" fmla="*/ 5660 h 43727"/>
                  <a:gd name="connsiteX11" fmla="*/ 59343 w 59853"/>
                  <a:gd name="connsiteY11" fmla="*/ 5831 h 43727"/>
                  <a:gd name="connsiteX12" fmla="*/ 29393 w 59853"/>
                  <a:gd name="connsiteY12" fmla="*/ 42413 h 43727"/>
                  <a:gd name="connsiteX13" fmla="*/ 26933 w 59853"/>
                  <a:gd name="connsiteY13" fmla="*/ 43696 h 4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853" h="43727">
                    <a:moveTo>
                      <a:pt x="26933" y="43696"/>
                    </a:moveTo>
                    <a:lnTo>
                      <a:pt x="26933" y="43696"/>
                    </a:lnTo>
                    <a:cubicBezTo>
                      <a:pt x="25820" y="43654"/>
                      <a:pt x="24740" y="43279"/>
                      <a:pt x="23831" y="42627"/>
                    </a:cubicBezTo>
                    <a:lnTo>
                      <a:pt x="1689" y="24871"/>
                    </a:lnTo>
                    <a:cubicBezTo>
                      <a:pt x="95" y="23972"/>
                      <a:pt x="-472" y="21950"/>
                      <a:pt x="427" y="20357"/>
                    </a:cubicBezTo>
                    <a:cubicBezTo>
                      <a:pt x="491" y="20250"/>
                      <a:pt x="555" y="20153"/>
                      <a:pt x="620" y="20057"/>
                    </a:cubicBezTo>
                    <a:cubicBezTo>
                      <a:pt x="2149" y="18720"/>
                      <a:pt x="4438" y="18720"/>
                      <a:pt x="5968" y="20057"/>
                    </a:cubicBezTo>
                    <a:lnTo>
                      <a:pt x="24793" y="35032"/>
                    </a:lnTo>
                    <a:lnTo>
                      <a:pt x="52711" y="1017"/>
                    </a:lnTo>
                    <a:cubicBezTo>
                      <a:pt x="54220" y="-373"/>
                      <a:pt x="56552" y="-373"/>
                      <a:pt x="58060" y="1017"/>
                    </a:cubicBezTo>
                    <a:cubicBezTo>
                      <a:pt x="59728" y="1916"/>
                      <a:pt x="60337" y="3991"/>
                      <a:pt x="59439" y="5660"/>
                    </a:cubicBezTo>
                    <a:cubicBezTo>
                      <a:pt x="59407" y="5713"/>
                      <a:pt x="59375" y="5777"/>
                      <a:pt x="59343" y="5831"/>
                    </a:cubicBezTo>
                    <a:lnTo>
                      <a:pt x="29393" y="42413"/>
                    </a:lnTo>
                    <a:cubicBezTo>
                      <a:pt x="28879" y="43269"/>
                      <a:pt x="27927" y="43760"/>
                      <a:pt x="26933" y="43696"/>
                    </a:cubicBezTo>
                    <a:close/>
                  </a:path>
                </a:pathLst>
              </a:custGeom>
              <a:solidFill>
                <a:srgbClr val="6CB476"/>
              </a:solidFill>
              <a:ln w="10693" cap="flat">
                <a:noFill/>
                <a:prstDash val="solid"/>
                <a:miter/>
              </a:ln>
            </p:spPr>
            <p:txBody>
              <a:bodyPr rtlCol="0" anchor="ctr"/>
              <a:lstStyle/>
              <a:p>
                <a:endParaRPr lang="en-IN"/>
              </a:p>
            </p:txBody>
          </p:sp>
          <p:sp>
            <p:nvSpPr>
              <p:cNvPr id="183" name="Freeform: Shape 182">
                <a:extLst>
                  <a:ext uri="{FF2B5EF4-FFF2-40B4-BE49-F238E27FC236}">
                    <a16:creationId xmlns:a16="http://schemas.microsoft.com/office/drawing/2014/main" id="{5CF31C01-A6DF-A711-3CFD-28BAC896B6A7}"/>
                  </a:ext>
                </a:extLst>
              </p:cNvPr>
              <p:cNvSpPr/>
              <p:nvPr/>
            </p:nvSpPr>
            <p:spPr>
              <a:xfrm>
                <a:off x="10248860" y="4167939"/>
                <a:ext cx="219860" cy="19368"/>
              </a:xfrm>
              <a:custGeom>
                <a:avLst/>
                <a:gdLst>
                  <a:gd name="connsiteX0" fmla="*/ 217690 w 219860"/>
                  <a:gd name="connsiteY0" fmla="*/ 5647 h 19368"/>
                  <a:gd name="connsiteX1" fmla="*/ 4403 w 219860"/>
                  <a:gd name="connsiteY1" fmla="*/ 19339 h 19368"/>
                  <a:gd name="connsiteX2" fmla="*/ 231 w 219860"/>
                  <a:gd name="connsiteY2" fmla="*/ 16665 h 19368"/>
                  <a:gd name="connsiteX3" fmla="*/ 231 w 219860"/>
                  <a:gd name="connsiteY3" fmla="*/ 16665 h 19368"/>
                  <a:gd name="connsiteX4" fmla="*/ 1172 w 219860"/>
                  <a:gd name="connsiteY4" fmla="*/ 13787 h 19368"/>
                  <a:gd name="connsiteX5" fmla="*/ 2263 w 219860"/>
                  <a:gd name="connsiteY5" fmla="*/ 13563 h 19368"/>
                  <a:gd name="connsiteX6" fmla="*/ 215551 w 219860"/>
                  <a:gd name="connsiteY6" fmla="*/ -22 h 19368"/>
                  <a:gd name="connsiteX7" fmla="*/ 219723 w 219860"/>
                  <a:gd name="connsiteY7" fmla="*/ 2759 h 19368"/>
                  <a:gd name="connsiteX8" fmla="*/ 219723 w 219860"/>
                  <a:gd name="connsiteY8" fmla="*/ 2759 h 19368"/>
                  <a:gd name="connsiteX9" fmla="*/ 218471 w 219860"/>
                  <a:gd name="connsiteY9" fmla="*/ 5508 h 19368"/>
                  <a:gd name="connsiteX10" fmla="*/ 217690 w 219860"/>
                  <a:gd name="connsiteY10" fmla="*/ 5647 h 19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860" h="19368">
                    <a:moveTo>
                      <a:pt x="217690" y="5647"/>
                    </a:moveTo>
                    <a:lnTo>
                      <a:pt x="4403" y="19339"/>
                    </a:lnTo>
                    <a:cubicBezTo>
                      <a:pt x="2584" y="19424"/>
                      <a:pt x="916" y="18355"/>
                      <a:pt x="231" y="16665"/>
                    </a:cubicBezTo>
                    <a:lnTo>
                      <a:pt x="231" y="16665"/>
                    </a:lnTo>
                    <a:cubicBezTo>
                      <a:pt x="-304" y="15606"/>
                      <a:pt x="124" y="14322"/>
                      <a:pt x="1172" y="13787"/>
                    </a:cubicBezTo>
                    <a:cubicBezTo>
                      <a:pt x="1514" y="13616"/>
                      <a:pt x="1889" y="13541"/>
                      <a:pt x="2263" y="13563"/>
                    </a:cubicBezTo>
                    <a:lnTo>
                      <a:pt x="215551" y="-22"/>
                    </a:lnTo>
                    <a:cubicBezTo>
                      <a:pt x="217391" y="-97"/>
                      <a:pt x="219081" y="1026"/>
                      <a:pt x="219723" y="2759"/>
                    </a:cubicBezTo>
                    <a:lnTo>
                      <a:pt x="219723" y="2759"/>
                    </a:lnTo>
                    <a:cubicBezTo>
                      <a:pt x="220140" y="3861"/>
                      <a:pt x="219573" y="5102"/>
                      <a:pt x="218471" y="5508"/>
                    </a:cubicBezTo>
                    <a:cubicBezTo>
                      <a:pt x="218215" y="5604"/>
                      <a:pt x="217958" y="5647"/>
                      <a:pt x="217690" y="5647"/>
                    </a:cubicBezTo>
                    <a:close/>
                  </a:path>
                </a:pathLst>
              </a:custGeom>
              <a:solidFill>
                <a:srgbClr val="CFD1D2"/>
              </a:solidFill>
              <a:ln w="10693" cap="flat">
                <a:noFill/>
                <a:prstDash val="solid"/>
                <a:miter/>
              </a:ln>
            </p:spPr>
            <p:txBody>
              <a:bodyPr rtlCol="0" anchor="ctr"/>
              <a:lstStyle/>
              <a:p>
                <a:endParaRPr lang="en-IN"/>
              </a:p>
            </p:txBody>
          </p:sp>
          <p:sp>
            <p:nvSpPr>
              <p:cNvPr id="184" name="Freeform: Shape 183">
                <a:extLst>
                  <a:ext uri="{FF2B5EF4-FFF2-40B4-BE49-F238E27FC236}">
                    <a16:creationId xmlns:a16="http://schemas.microsoft.com/office/drawing/2014/main" id="{00CE79E8-1B59-580A-845C-BBB65046D927}"/>
                  </a:ext>
                </a:extLst>
              </p:cNvPr>
              <p:cNvSpPr/>
              <p:nvPr/>
            </p:nvSpPr>
            <p:spPr>
              <a:xfrm>
                <a:off x="10255060" y="4185266"/>
                <a:ext cx="219957" cy="19580"/>
              </a:xfrm>
              <a:custGeom>
                <a:avLst/>
                <a:gdLst>
                  <a:gd name="connsiteX0" fmla="*/ 217695 w 219957"/>
                  <a:gd name="connsiteY0" fmla="*/ 5755 h 19580"/>
                  <a:gd name="connsiteX1" fmla="*/ 4407 w 219957"/>
                  <a:gd name="connsiteY1" fmla="*/ 19554 h 19580"/>
                  <a:gd name="connsiteX2" fmla="*/ 235 w 219957"/>
                  <a:gd name="connsiteY2" fmla="*/ 16773 h 19580"/>
                  <a:gd name="connsiteX3" fmla="*/ 235 w 219957"/>
                  <a:gd name="connsiteY3" fmla="*/ 16773 h 19580"/>
                  <a:gd name="connsiteX4" fmla="*/ 1165 w 219957"/>
                  <a:gd name="connsiteY4" fmla="*/ 13896 h 19580"/>
                  <a:gd name="connsiteX5" fmla="*/ 2374 w 219957"/>
                  <a:gd name="connsiteY5" fmla="*/ 13671 h 19580"/>
                  <a:gd name="connsiteX6" fmla="*/ 215555 w 219957"/>
                  <a:gd name="connsiteY6" fmla="*/ -21 h 19580"/>
                  <a:gd name="connsiteX7" fmla="*/ 219727 w 219957"/>
                  <a:gd name="connsiteY7" fmla="*/ 2653 h 19580"/>
                  <a:gd name="connsiteX8" fmla="*/ 219727 w 219957"/>
                  <a:gd name="connsiteY8" fmla="*/ 2653 h 19580"/>
                  <a:gd name="connsiteX9" fmla="*/ 218786 w 219957"/>
                  <a:gd name="connsiteY9" fmla="*/ 5531 h 19580"/>
                  <a:gd name="connsiteX10" fmla="*/ 217695 w 219957"/>
                  <a:gd name="connsiteY10" fmla="*/ 5755 h 1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957" h="19580">
                    <a:moveTo>
                      <a:pt x="217695" y="5755"/>
                    </a:moveTo>
                    <a:lnTo>
                      <a:pt x="4407" y="19554"/>
                    </a:lnTo>
                    <a:cubicBezTo>
                      <a:pt x="2567" y="19597"/>
                      <a:pt x="909" y="18484"/>
                      <a:pt x="235" y="16773"/>
                    </a:cubicBezTo>
                    <a:lnTo>
                      <a:pt x="235" y="16773"/>
                    </a:lnTo>
                    <a:cubicBezTo>
                      <a:pt x="-300" y="15725"/>
                      <a:pt x="106" y="14430"/>
                      <a:pt x="1165" y="13896"/>
                    </a:cubicBezTo>
                    <a:cubicBezTo>
                      <a:pt x="1540" y="13703"/>
                      <a:pt x="1957" y="13628"/>
                      <a:pt x="2374" y="13671"/>
                    </a:cubicBezTo>
                    <a:lnTo>
                      <a:pt x="215555" y="-21"/>
                    </a:lnTo>
                    <a:cubicBezTo>
                      <a:pt x="217373" y="-106"/>
                      <a:pt x="219042" y="963"/>
                      <a:pt x="219727" y="2653"/>
                    </a:cubicBezTo>
                    <a:lnTo>
                      <a:pt x="219727" y="2653"/>
                    </a:lnTo>
                    <a:cubicBezTo>
                      <a:pt x="220262" y="3712"/>
                      <a:pt x="219833" y="4996"/>
                      <a:pt x="218786" y="5531"/>
                    </a:cubicBezTo>
                    <a:cubicBezTo>
                      <a:pt x="218443" y="5702"/>
                      <a:pt x="218069" y="5777"/>
                      <a:pt x="217695" y="5755"/>
                    </a:cubicBezTo>
                    <a:close/>
                  </a:path>
                </a:pathLst>
              </a:custGeom>
              <a:solidFill>
                <a:srgbClr val="CFD1D2"/>
              </a:solidFill>
              <a:ln w="10693" cap="flat">
                <a:noFill/>
                <a:prstDash val="solid"/>
                <a:miter/>
              </a:ln>
            </p:spPr>
            <p:txBody>
              <a:bodyPr rtlCol="0" anchor="ctr"/>
              <a:lstStyle/>
              <a:p>
                <a:endParaRPr lang="en-IN"/>
              </a:p>
            </p:txBody>
          </p:sp>
          <p:sp>
            <p:nvSpPr>
              <p:cNvPr id="185" name="Freeform: Shape 184">
                <a:extLst>
                  <a:ext uri="{FF2B5EF4-FFF2-40B4-BE49-F238E27FC236}">
                    <a16:creationId xmlns:a16="http://schemas.microsoft.com/office/drawing/2014/main" id="{C5B4587D-F5B7-7AAE-4A33-2B3D10BE9059}"/>
                  </a:ext>
                </a:extLst>
              </p:cNvPr>
              <p:cNvSpPr/>
              <p:nvPr/>
            </p:nvSpPr>
            <p:spPr>
              <a:xfrm>
                <a:off x="10261264" y="4202798"/>
                <a:ext cx="219957" cy="19487"/>
              </a:xfrm>
              <a:custGeom>
                <a:avLst/>
                <a:gdLst>
                  <a:gd name="connsiteX0" fmla="*/ 217694 w 219957"/>
                  <a:gd name="connsiteY0" fmla="*/ 5766 h 19487"/>
                  <a:gd name="connsiteX1" fmla="*/ 4406 w 219957"/>
                  <a:gd name="connsiteY1" fmla="*/ 19458 h 19487"/>
                  <a:gd name="connsiteX2" fmla="*/ 235 w 219957"/>
                  <a:gd name="connsiteY2" fmla="*/ 16784 h 19487"/>
                  <a:gd name="connsiteX3" fmla="*/ 235 w 219957"/>
                  <a:gd name="connsiteY3" fmla="*/ 16784 h 19487"/>
                  <a:gd name="connsiteX4" fmla="*/ 1166 w 219957"/>
                  <a:gd name="connsiteY4" fmla="*/ 13906 h 19487"/>
                  <a:gd name="connsiteX5" fmla="*/ 2374 w 219957"/>
                  <a:gd name="connsiteY5" fmla="*/ 13681 h 19487"/>
                  <a:gd name="connsiteX6" fmla="*/ 215555 w 219957"/>
                  <a:gd name="connsiteY6" fmla="*/ -10 h 19487"/>
                  <a:gd name="connsiteX7" fmla="*/ 219727 w 219957"/>
                  <a:gd name="connsiteY7" fmla="*/ 2664 h 19487"/>
                  <a:gd name="connsiteX8" fmla="*/ 219727 w 219957"/>
                  <a:gd name="connsiteY8" fmla="*/ 2664 h 19487"/>
                  <a:gd name="connsiteX9" fmla="*/ 218786 w 219957"/>
                  <a:gd name="connsiteY9" fmla="*/ 5542 h 19487"/>
                  <a:gd name="connsiteX10" fmla="*/ 217694 w 219957"/>
                  <a:gd name="connsiteY10" fmla="*/ 5766 h 19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957" h="19487">
                    <a:moveTo>
                      <a:pt x="217694" y="5766"/>
                    </a:moveTo>
                    <a:lnTo>
                      <a:pt x="4406" y="19458"/>
                    </a:lnTo>
                    <a:cubicBezTo>
                      <a:pt x="2588" y="19543"/>
                      <a:pt x="919" y="18474"/>
                      <a:pt x="235" y="16784"/>
                    </a:cubicBezTo>
                    <a:lnTo>
                      <a:pt x="235" y="16784"/>
                    </a:lnTo>
                    <a:cubicBezTo>
                      <a:pt x="-300" y="15735"/>
                      <a:pt x="107" y="14441"/>
                      <a:pt x="1166" y="13906"/>
                    </a:cubicBezTo>
                    <a:cubicBezTo>
                      <a:pt x="1540" y="13714"/>
                      <a:pt x="1958" y="13639"/>
                      <a:pt x="2374" y="13681"/>
                    </a:cubicBezTo>
                    <a:lnTo>
                      <a:pt x="215555" y="-10"/>
                    </a:lnTo>
                    <a:cubicBezTo>
                      <a:pt x="217395" y="-170"/>
                      <a:pt x="219106" y="931"/>
                      <a:pt x="219727" y="2664"/>
                    </a:cubicBezTo>
                    <a:lnTo>
                      <a:pt x="219727" y="2664"/>
                    </a:lnTo>
                    <a:cubicBezTo>
                      <a:pt x="220262" y="3723"/>
                      <a:pt x="219834" y="5007"/>
                      <a:pt x="218786" y="5542"/>
                    </a:cubicBezTo>
                    <a:cubicBezTo>
                      <a:pt x="218443" y="5713"/>
                      <a:pt x="218069" y="5788"/>
                      <a:pt x="217694" y="5766"/>
                    </a:cubicBezTo>
                    <a:close/>
                  </a:path>
                </a:pathLst>
              </a:custGeom>
              <a:solidFill>
                <a:srgbClr val="CFD1D2"/>
              </a:solidFill>
              <a:ln w="10693" cap="flat">
                <a:noFill/>
                <a:prstDash val="solid"/>
                <a:miter/>
              </a:ln>
            </p:spPr>
            <p:txBody>
              <a:bodyPr rtlCol="0" anchor="ctr"/>
              <a:lstStyle/>
              <a:p>
                <a:endParaRPr lang="en-IN"/>
              </a:p>
            </p:txBody>
          </p:sp>
          <p:sp>
            <p:nvSpPr>
              <p:cNvPr id="186" name="Freeform: Shape 185">
                <a:extLst>
                  <a:ext uri="{FF2B5EF4-FFF2-40B4-BE49-F238E27FC236}">
                    <a16:creationId xmlns:a16="http://schemas.microsoft.com/office/drawing/2014/main" id="{42E8106F-A0E5-1275-7DC9-0C2804FEA028}"/>
                  </a:ext>
                </a:extLst>
              </p:cNvPr>
              <p:cNvSpPr/>
              <p:nvPr/>
            </p:nvSpPr>
            <p:spPr>
              <a:xfrm>
                <a:off x="10267484" y="4227306"/>
                <a:ext cx="111203" cy="12521"/>
              </a:xfrm>
              <a:custGeom>
                <a:avLst/>
                <a:gdLst>
                  <a:gd name="connsiteX0" fmla="*/ 108895 w 111203"/>
                  <a:gd name="connsiteY0" fmla="*/ 5752 h 12521"/>
                  <a:gd name="connsiteX1" fmla="*/ 4390 w 111203"/>
                  <a:gd name="connsiteY1" fmla="*/ 12491 h 12521"/>
                  <a:gd name="connsiteX2" fmla="*/ 219 w 111203"/>
                  <a:gd name="connsiteY2" fmla="*/ 9817 h 12521"/>
                  <a:gd name="connsiteX3" fmla="*/ 219 w 111203"/>
                  <a:gd name="connsiteY3" fmla="*/ 9817 h 12521"/>
                  <a:gd name="connsiteX4" fmla="*/ 1278 w 111203"/>
                  <a:gd name="connsiteY4" fmla="*/ 6822 h 12521"/>
                  <a:gd name="connsiteX5" fmla="*/ 2358 w 111203"/>
                  <a:gd name="connsiteY5" fmla="*/ 6608 h 12521"/>
                  <a:gd name="connsiteX6" fmla="*/ 106863 w 111203"/>
                  <a:gd name="connsiteY6" fmla="*/ -24 h 12521"/>
                  <a:gd name="connsiteX7" fmla="*/ 111035 w 111203"/>
                  <a:gd name="connsiteY7" fmla="*/ 2651 h 12521"/>
                  <a:gd name="connsiteX8" fmla="*/ 111035 w 111203"/>
                  <a:gd name="connsiteY8" fmla="*/ 2651 h 12521"/>
                  <a:gd name="connsiteX9" fmla="*/ 109815 w 111203"/>
                  <a:gd name="connsiteY9" fmla="*/ 5581 h 12521"/>
                  <a:gd name="connsiteX10" fmla="*/ 108895 w 111203"/>
                  <a:gd name="connsiteY10" fmla="*/ 5752 h 1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203" h="12521">
                    <a:moveTo>
                      <a:pt x="108895" y="5752"/>
                    </a:moveTo>
                    <a:lnTo>
                      <a:pt x="4390" y="12491"/>
                    </a:lnTo>
                    <a:cubicBezTo>
                      <a:pt x="2572" y="12577"/>
                      <a:pt x="904" y="11507"/>
                      <a:pt x="219" y="9817"/>
                    </a:cubicBezTo>
                    <a:lnTo>
                      <a:pt x="219" y="9817"/>
                    </a:lnTo>
                    <a:cubicBezTo>
                      <a:pt x="-316" y="8694"/>
                      <a:pt x="165" y="7357"/>
                      <a:pt x="1278" y="6822"/>
                    </a:cubicBezTo>
                    <a:cubicBezTo>
                      <a:pt x="1620" y="6662"/>
                      <a:pt x="1984" y="6587"/>
                      <a:pt x="2358" y="6608"/>
                    </a:cubicBezTo>
                    <a:lnTo>
                      <a:pt x="106863" y="-24"/>
                    </a:lnTo>
                    <a:cubicBezTo>
                      <a:pt x="108671" y="-77"/>
                      <a:pt x="110328" y="982"/>
                      <a:pt x="111035" y="2651"/>
                    </a:cubicBezTo>
                    <a:lnTo>
                      <a:pt x="111035" y="2651"/>
                    </a:lnTo>
                    <a:cubicBezTo>
                      <a:pt x="111505" y="3795"/>
                      <a:pt x="110960" y="5111"/>
                      <a:pt x="109815" y="5581"/>
                    </a:cubicBezTo>
                    <a:cubicBezTo>
                      <a:pt x="109526" y="5699"/>
                      <a:pt x="109205" y="5763"/>
                      <a:pt x="108895" y="5752"/>
                    </a:cubicBezTo>
                    <a:close/>
                  </a:path>
                </a:pathLst>
              </a:custGeom>
              <a:solidFill>
                <a:srgbClr val="CFD1D2"/>
              </a:solidFill>
              <a:ln w="10693" cap="flat">
                <a:noFill/>
                <a:prstDash val="solid"/>
                <a:miter/>
              </a:ln>
            </p:spPr>
            <p:txBody>
              <a:bodyPr rtlCol="0" anchor="ctr"/>
              <a:lstStyle/>
              <a:p>
                <a:endParaRPr lang="en-IN"/>
              </a:p>
            </p:txBody>
          </p:sp>
          <p:sp>
            <p:nvSpPr>
              <p:cNvPr id="187" name="Freeform: Shape 186">
                <a:extLst>
                  <a:ext uri="{FF2B5EF4-FFF2-40B4-BE49-F238E27FC236}">
                    <a16:creationId xmlns:a16="http://schemas.microsoft.com/office/drawing/2014/main" id="{9D09A0E8-BEF6-A0C7-2E58-7DEE4BA10C29}"/>
                  </a:ext>
                </a:extLst>
              </p:cNvPr>
              <p:cNvSpPr/>
              <p:nvPr/>
            </p:nvSpPr>
            <p:spPr>
              <a:xfrm>
                <a:off x="10153282" y="4180243"/>
                <a:ext cx="88448" cy="68996"/>
              </a:xfrm>
              <a:custGeom>
                <a:avLst/>
                <a:gdLst>
                  <a:gd name="connsiteX0" fmla="*/ 85754 w 88448"/>
                  <a:gd name="connsiteY0" fmla="*/ 65117 h 68996"/>
                  <a:gd name="connsiteX1" fmla="*/ 25747 w 88448"/>
                  <a:gd name="connsiteY1" fmla="*/ 68968 h 68996"/>
                  <a:gd name="connsiteX2" fmla="*/ 20933 w 88448"/>
                  <a:gd name="connsiteY2" fmla="*/ 65865 h 68996"/>
                  <a:gd name="connsiteX3" fmla="*/ 182 w 88448"/>
                  <a:gd name="connsiteY3" fmla="*/ 7463 h 68996"/>
                  <a:gd name="connsiteX4" fmla="*/ 1711 w 88448"/>
                  <a:gd name="connsiteY4" fmla="*/ 4008 h 68996"/>
                  <a:gd name="connsiteX5" fmla="*/ 2642 w 88448"/>
                  <a:gd name="connsiteY5" fmla="*/ 3826 h 68996"/>
                  <a:gd name="connsiteX6" fmla="*/ 62650 w 88448"/>
                  <a:gd name="connsiteY6" fmla="*/ -25 h 68996"/>
                  <a:gd name="connsiteX7" fmla="*/ 67569 w 88448"/>
                  <a:gd name="connsiteY7" fmla="*/ 3184 h 68996"/>
                  <a:gd name="connsiteX8" fmla="*/ 70672 w 88448"/>
                  <a:gd name="connsiteY8" fmla="*/ 12062 h 68996"/>
                  <a:gd name="connsiteX9" fmla="*/ 69410 w 88448"/>
                  <a:gd name="connsiteY9" fmla="*/ 15464 h 68996"/>
                  <a:gd name="connsiteX10" fmla="*/ 68212 w 88448"/>
                  <a:gd name="connsiteY10" fmla="*/ 15699 h 68996"/>
                  <a:gd name="connsiteX11" fmla="*/ 63291 w 88448"/>
                  <a:gd name="connsiteY11" fmla="*/ 12490 h 68996"/>
                  <a:gd name="connsiteX12" fmla="*/ 61366 w 88448"/>
                  <a:gd name="connsiteY12" fmla="*/ 7035 h 68996"/>
                  <a:gd name="connsiteX13" fmla="*/ 8739 w 88448"/>
                  <a:gd name="connsiteY13" fmla="*/ 10458 h 68996"/>
                  <a:gd name="connsiteX14" fmla="*/ 27030 w 88448"/>
                  <a:gd name="connsiteY14" fmla="*/ 62015 h 68996"/>
                  <a:gd name="connsiteX15" fmla="*/ 79657 w 88448"/>
                  <a:gd name="connsiteY15" fmla="*/ 58592 h 68996"/>
                  <a:gd name="connsiteX16" fmla="*/ 71528 w 88448"/>
                  <a:gd name="connsiteY16" fmla="*/ 35594 h 68996"/>
                  <a:gd name="connsiteX17" fmla="*/ 72790 w 88448"/>
                  <a:gd name="connsiteY17" fmla="*/ 32193 h 68996"/>
                  <a:gd name="connsiteX18" fmla="*/ 73988 w 88448"/>
                  <a:gd name="connsiteY18" fmla="*/ 31958 h 68996"/>
                  <a:gd name="connsiteX19" fmla="*/ 78801 w 88448"/>
                  <a:gd name="connsiteY19" fmla="*/ 35060 h 68996"/>
                  <a:gd name="connsiteX20" fmla="*/ 88214 w 88448"/>
                  <a:gd name="connsiteY20" fmla="*/ 61480 h 68996"/>
                  <a:gd name="connsiteX21" fmla="*/ 86952 w 88448"/>
                  <a:gd name="connsiteY21" fmla="*/ 64881 h 68996"/>
                  <a:gd name="connsiteX22" fmla="*/ 85754 w 88448"/>
                  <a:gd name="connsiteY22" fmla="*/ 65117 h 6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8448" h="68996">
                    <a:moveTo>
                      <a:pt x="85754" y="65117"/>
                    </a:moveTo>
                    <a:lnTo>
                      <a:pt x="25747" y="68968"/>
                    </a:lnTo>
                    <a:cubicBezTo>
                      <a:pt x="23650" y="69042"/>
                      <a:pt x="21735" y="67801"/>
                      <a:pt x="20933" y="65865"/>
                    </a:cubicBezTo>
                    <a:lnTo>
                      <a:pt x="182" y="7463"/>
                    </a:lnTo>
                    <a:cubicBezTo>
                      <a:pt x="-353" y="6083"/>
                      <a:pt x="332" y="4532"/>
                      <a:pt x="1711" y="4008"/>
                    </a:cubicBezTo>
                    <a:cubicBezTo>
                      <a:pt x="2011" y="3890"/>
                      <a:pt x="2321" y="3826"/>
                      <a:pt x="2642" y="3826"/>
                    </a:cubicBezTo>
                    <a:lnTo>
                      <a:pt x="62650" y="-25"/>
                    </a:lnTo>
                    <a:cubicBezTo>
                      <a:pt x="64789" y="-57"/>
                      <a:pt x="66736" y="1205"/>
                      <a:pt x="67569" y="3184"/>
                    </a:cubicBezTo>
                    <a:lnTo>
                      <a:pt x="70672" y="12062"/>
                    </a:lnTo>
                    <a:cubicBezTo>
                      <a:pt x="71260" y="13346"/>
                      <a:pt x="70704" y="14875"/>
                      <a:pt x="69410" y="15464"/>
                    </a:cubicBezTo>
                    <a:cubicBezTo>
                      <a:pt x="69035" y="15635"/>
                      <a:pt x="68628" y="15720"/>
                      <a:pt x="68212" y="15699"/>
                    </a:cubicBezTo>
                    <a:cubicBezTo>
                      <a:pt x="66072" y="15731"/>
                      <a:pt x="64126" y="14469"/>
                      <a:pt x="63291" y="12490"/>
                    </a:cubicBezTo>
                    <a:lnTo>
                      <a:pt x="61366" y="7035"/>
                    </a:lnTo>
                    <a:lnTo>
                      <a:pt x="8739" y="10458"/>
                    </a:lnTo>
                    <a:lnTo>
                      <a:pt x="27030" y="62015"/>
                    </a:lnTo>
                    <a:lnTo>
                      <a:pt x="79657" y="58592"/>
                    </a:lnTo>
                    <a:lnTo>
                      <a:pt x="71528" y="35594"/>
                    </a:lnTo>
                    <a:cubicBezTo>
                      <a:pt x="70939" y="34311"/>
                      <a:pt x="71495" y="32781"/>
                      <a:pt x="72790" y="32193"/>
                    </a:cubicBezTo>
                    <a:cubicBezTo>
                      <a:pt x="73164" y="32022"/>
                      <a:pt x="73571" y="31936"/>
                      <a:pt x="73988" y="31958"/>
                    </a:cubicBezTo>
                    <a:cubicBezTo>
                      <a:pt x="76084" y="31883"/>
                      <a:pt x="77999" y="33123"/>
                      <a:pt x="78801" y="35060"/>
                    </a:cubicBezTo>
                    <a:lnTo>
                      <a:pt x="88214" y="61480"/>
                    </a:lnTo>
                    <a:cubicBezTo>
                      <a:pt x="88802" y="62763"/>
                      <a:pt x="88246" y="64293"/>
                      <a:pt x="86952" y="64881"/>
                    </a:cubicBezTo>
                    <a:cubicBezTo>
                      <a:pt x="86578" y="65053"/>
                      <a:pt x="86171" y="65138"/>
                      <a:pt x="85754" y="65117"/>
                    </a:cubicBezTo>
                    <a:close/>
                  </a:path>
                </a:pathLst>
              </a:custGeom>
              <a:solidFill>
                <a:srgbClr val="CFD1D2"/>
              </a:solidFill>
              <a:ln w="10693" cap="flat">
                <a:noFill/>
                <a:prstDash val="solid"/>
                <a:miter/>
              </a:ln>
            </p:spPr>
            <p:txBody>
              <a:bodyPr rtlCol="0" anchor="ctr"/>
              <a:lstStyle/>
              <a:p>
                <a:endParaRPr lang="en-IN"/>
              </a:p>
            </p:txBody>
          </p:sp>
          <p:sp>
            <p:nvSpPr>
              <p:cNvPr id="188" name="Freeform: Shape 187">
                <a:extLst>
                  <a:ext uri="{FF2B5EF4-FFF2-40B4-BE49-F238E27FC236}">
                    <a16:creationId xmlns:a16="http://schemas.microsoft.com/office/drawing/2014/main" id="{5ED497C2-E094-E28F-15D8-BB888024DF05}"/>
                  </a:ext>
                </a:extLst>
              </p:cNvPr>
              <p:cNvSpPr/>
              <p:nvPr/>
            </p:nvSpPr>
            <p:spPr>
              <a:xfrm>
                <a:off x="10176353" y="4191585"/>
                <a:ext cx="59850" cy="43639"/>
              </a:xfrm>
              <a:custGeom>
                <a:avLst/>
                <a:gdLst>
                  <a:gd name="connsiteX0" fmla="*/ 26850 w 59850"/>
                  <a:gd name="connsiteY0" fmla="*/ 43613 h 43639"/>
                  <a:gd name="connsiteX1" fmla="*/ 26850 w 59850"/>
                  <a:gd name="connsiteY1" fmla="*/ 43613 h 43639"/>
                  <a:gd name="connsiteX2" fmla="*/ 23854 w 59850"/>
                  <a:gd name="connsiteY2" fmla="*/ 42437 h 43639"/>
                  <a:gd name="connsiteX3" fmla="*/ 1606 w 59850"/>
                  <a:gd name="connsiteY3" fmla="*/ 24681 h 43639"/>
                  <a:gd name="connsiteX4" fmla="*/ 429 w 59850"/>
                  <a:gd name="connsiteY4" fmla="*/ 20295 h 43639"/>
                  <a:gd name="connsiteX5" fmla="*/ 643 w 59850"/>
                  <a:gd name="connsiteY5" fmla="*/ 19974 h 43639"/>
                  <a:gd name="connsiteX6" fmla="*/ 5992 w 59850"/>
                  <a:gd name="connsiteY6" fmla="*/ 19974 h 43639"/>
                  <a:gd name="connsiteX7" fmla="*/ 24817 w 59850"/>
                  <a:gd name="connsiteY7" fmla="*/ 35056 h 43639"/>
                  <a:gd name="connsiteX8" fmla="*/ 52735 w 59850"/>
                  <a:gd name="connsiteY8" fmla="*/ 1041 h 43639"/>
                  <a:gd name="connsiteX9" fmla="*/ 57976 w 59850"/>
                  <a:gd name="connsiteY9" fmla="*/ 1041 h 43639"/>
                  <a:gd name="connsiteX10" fmla="*/ 59517 w 59850"/>
                  <a:gd name="connsiteY10" fmla="*/ 5470 h 43639"/>
                  <a:gd name="connsiteX11" fmla="*/ 59367 w 59850"/>
                  <a:gd name="connsiteY11" fmla="*/ 5748 h 43639"/>
                  <a:gd name="connsiteX12" fmla="*/ 29310 w 59850"/>
                  <a:gd name="connsiteY12" fmla="*/ 42437 h 43639"/>
                  <a:gd name="connsiteX13" fmla="*/ 26850 w 59850"/>
                  <a:gd name="connsiteY13" fmla="*/ 43613 h 43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850" h="43639">
                    <a:moveTo>
                      <a:pt x="26850" y="43613"/>
                    </a:moveTo>
                    <a:lnTo>
                      <a:pt x="26850" y="43613"/>
                    </a:lnTo>
                    <a:cubicBezTo>
                      <a:pt x="25748" y="43581"/>
                      <a:pt x="24689" y="43164"/>
                      <a:pt x="23854" y="42437"/>
                    </a:cubicBezTo>
                    <a:lnTo>
                      <a:pt x="1606" y="24681"/>
                    </a:lnTo>
                    <a:cubicBezTo>
                      <a:pt x="77" y="23793"/>
                      <a:pt x="-458" y="21835"/>
                      <a:pt x="429" y="20295"/>
                    </a:cubicBezTo>
                    <a:cubicBezTo>
                      <a:pt x="494" y="20188"/>
                      <a:pt x="568" y="20081"/>
                      <a:pt x="643" y="19974"/>
                    </a:cubicBezTo>
                    <a:cubicBezTo>
                      <a:pt x="2173" y="18637"/>
                      <a:pt x="4462" y="18637"/>
                      <a:pt x="5992" y="19974"/>
                    </a:cubicBezTo>
                    <a:lnTo>
                      <a:pt x="24817" y="35056"/>
                    </a:lnTo>
                    <a:lnTo>
                      <a:pt x="52735" y="1041"/>
                    </a:lnTo>
                    <a:cubicBezTo>
                      <a:pt x="54190" y="-381"/>
                      <a:pt x="56522" y="-381"/>
                      <a:pt x="57976" y="1041"/>
                    </a:cubicBezTo>
                    <a:cubicBezTo>
                      <a:pt x="59623" y="1844"/>
                      <a:pt x="60319" y="3823"/>
                      <a:pt x="59517" y="5470"/>
                    </a:cubicBezTo>
                    <a:cubicBezTo>
                      <a:pt x="59474" y="5566"/>
                      <a:pt x="59420" y="5662"/>
                      <a:pt x="59367" y="5748"/>
                    </a:cubicBezTo>
                    <a:lnTo>
                      <a:pt x="29310" y="42437"/>
                    </a:lnTo>
                    <a:cubicBezTo>
                      <a:pt x="28711" y="43186"/>
                      <a:pt x="27812" y="43624"/>
                      <a:pt x="26850" y="43613"/>
                    </a:cubicBezTo>
                    <a:close/>
                  </a:path>
                </a:pathLst>
              </a:custGeom>
              <a:solidFill>
                <a:srgbClr val="6CB476"/>
              </a:solidFill>
              <a:ln w="10693" cap="flat">
                <a:noFill/>
                <a:prstDash val="solid"/>
                <a:miter/>
              </a:ln>
            </p:spPr>
            <p:txBody>
              <a:bodyPr rtlCol="0" anchor="ctr"/>
              <a:lstStyle/>
              <a:p>
                <a:endParaRPr lang="en-IN"/>
              </a:p>
            </p:txBody>
          </p:sp>
          <p:sp>
            <p:nvSpPr>
              <p:cNvPr id="189" name="Freeform: Shape 188">
                <a:extLst>
                  <a:ext uri="{FF2B5EF4-FFF2-40B4-BE49-F238E27FC236}">
                    <a16:creationId xmlns:a16="http://schemas.microsoft.com/office/drawing/2014/main" id="{5C5A68E2-7F81-8039-E295-1A2EC1B1E580}"/>
                  </a:ext>
                </a:extLst>
              </p:cNvPr>
              <p:cNvSpPr/>
              <p:nvPr/>
            </p:nvSpPr>
            <p:spPr>
              <a:xfrm>
                <a:off x="10461309" y="4227201"/>
                <a:ext cx="53161" cy="60862"/>
              </a:xfrm>
              <a:custGeom>
                <a:avLst/>
                <a:gdLst>
                  <a:gd name="connsiteX0" fmla="*/ 16794 w 53161"/>
                  <a:gd name="connsiteY0" fmla="*/ 60863 h 60862"/>
                  <a:gd name="connsiteX1" fmla="*/ 53161 w 53161"/>
                  <a:gd name="connsiteY1" fmla="*/ 4386 h 60862"/>
                  <a:gd name="connsiteX2" fmla="*/ 0 w 53161"/>
                  <a:gd name="connsiteY2" fmla="*/ 0 h 60862"/>
                  <a:gd name="connsiteX3" fmla="*/ 16794 w 53161"/>
                  <a:gd name="connsiteY3" fmla="*/ 60863 h 60862"/>
                </a:gdLst>
                <a:ahLst/>
                <a:cxnLst>
                  <a:cxn ang="0">
                    <a:pos x="connsiteX0" y="connsiteY0"/>
                  </a:cxn>
                  <a:cxn ang="0">
                    <a:pos x="connsiteX1" y="connsiteY1"/>
                  </a:cxn>
                  <a:cxn ang="0">
                    <a:pos x="connsiteX2" y="connsiteY2"/>
                  </a:cxn>
                  <a:cxn ang="0">
                    <a:pos x="connsiteX3" y="connsiteY3"/>
                  </a:cxn>
                </a:cxnLst>
                <a:rect l="l" t="t" r="r" b="b"/>
                <a:pathLst>
                  <a:path w="53161" h="60862">
                    <a:moveTo>
                      <a:pt x="16794" y="60863"/>
                    </a:moveTo>
                    <a:lnTo>
                      <a:pt x="53161" y="4386"/>
                    </a:lnTo>
                    <a:lnTo>
                      <a:pt x="0" y="0"/>
                    </a:lnTo>
                    <a:lnTo>
                      <a:pt x="16794" y="60863"/>
                    </a:lnTo>
                    <a:close/>
                  </a:path>
                </a:pathLst>
              </a:custGeom>
              <a:solidFill>
                <a:srgbClr val="BABCBE"/>
              </a:solidFill>
              <a:ln w="10693" cap="flat">
                <a:noFill/>
                <a:prstDash val="solid"/>
                <a:miter/>
              </a:ln>
            </p:spPr>
            <p:txBody>
              <a:bodyPr rtlCol="0" anchor="ctr"/>
              <a:lstStyle/>
              <a:p>
                <a:endParaRPr lang="en-IN"/>
              </a:p>
            </p:txBody>
          </p:sp>
          <p:sp>
            <p:nvSpPr>
              <p:cNvPr id="190" name="Freeform: Shape 189">
                <a:extLst>
                  <a:ext uri="{FF2B5EF4-FFF2-40B4-BE49-F238E27FC236}">
                    <a16:creationId xmlns:a16="http://schemas.microsoft.com/office/drawing/2014/main" id="{D3184F9C-1F36-2C5D-4CFF-6CFF32B71AB6}"/>
                  </a:ext>
                </a:extLst>
              </p:cNvPr>
              <p:cNvSpPr/>
              <p:nvPr/>
            </p:nvSpPr>
            <p:spPr>
              <a:xfrm>
                <a:off x="9983147" y="3984498"/>
                <a:ext cx="119510" cy="204086"/>
              </a:xfrm>
              <a:custGeom>
                <a:avLst/>
                <a:gdLst>
                  <a:gd name="connsiteX0" fmla="*/ 81002 w 119510"/>
                  <a:gd name="connsiteY0" fmla="*/ 181387 h 204086"/>
                  <a:gd name="connsiteX1" fmla="*/ 30 w 119510"/>
                  <a:gd name="connsiteY1" fmla="*/ 56345 h 204086"/>
                  <a:gd name="connsiteX2" fmla="*/ 77793 w 119510"/>
                  <a:gd name="connsiteY2" fmla="*/ -25 h 204086"/>
                  <a:gd name="connsiteX3" fmla="*/ 59181 w 119510"/>
                  <a:gd name="connsiteY3" fmla="*/ 60410 h 204086"/>
                  <a:gd name="connsiteX4" fmla="*/ 114482 w 119510"/>
                  <a:gd name="connsiteY4" fmla="*/ 178071 h 204086"/>
                  <a:gd name="connsiteX5" fmla="*/ 81002 w 119510"/>
                  <a:gd name="connsiteY5" fmla="*/ 181387 h 20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510" h="204086">
                    <a:moveTo>
                      <a:pt x="81002" y="181387"/>
                    </a:moveTo>
                    <a:cubicBezTo>
                      <a:pt x="81002" y="181387"/>
                      <a:pt x="-1789" y="111111"/>
                      <a:pt x="30" y="56345"/>
                    </a:cubicBezTo>
                    <a:cubicBezTo>
                      <a:pt x="3131" y="34952"/>
                      <a:pt x="55010" y="14201"/>
                      <a:pt x="77793" y="-25"/>
                    </a:cubicBezTo>
                    <a:cubicBezTo>
                      <a:pt x="99186" y="1151"/>
                      <a:pt x="91271" y="46932"/>
                      <a:pt x="59181" y="60410"/>
                    </a:cubicBezTo>
                    <a:cubicBezTo>
                      <a:pt x="59181" y="60410"/>
                      <a:pt x="140153" y="80412"/>
                      <a:pt x="114482" y="178071"/>
                    </a:cubicBezTo>
                    <a:cubicBezTo>
                      <a:pt x="98223" y="234548"/>
                      <a:pt x="81002" y="181387"/>
                      <a:pt x="81002" y="181387"/>
                    </a:cubicBezTo>
                    <a:close/>
                  </a:path>
                </a:pathLst>
              </a:custGeom>
              <a:solidFill>
                <a:srgbClr val="E5B7AC"/>
              </a:solidFill>
              <a:ln w="10693" cap="flat">
                <a:noFill/>
                <a:prstDash val="solid"/>
                <a:miter/>
              </a:ln>
            </p:spPr>
            <p:txBody>
              <a:bodyPr rtlCol="0" anchor="ctr"/>
              <a:lstStyle/>
              <a:p>
                <a:endParaRPr lang="en-IN"/>
              </a:p>
            </p:txBody>
          </p:sp>
          <p:sp>
            <p:nvSpPr>
              <p:cNvPr id="191" name="Freeform: Shape 190">
                <a:extLst>
                  <a:ext uri="{FF2B5EF4-FFF2-40B4-BE49-F238E27FC236}">
                    <a16:creationId xmlns:a16="http://schemas.microsoft.com/office/drawing/2014/main" id="{F50A5862-7DB2-FD79-7D6D-8BAF913850C8}"/>
                  </a:ext>
                </a:extLst>
              </p:cNvPr>
              <p:cNvSpPr/>
              <p:nvPr/>
            </p:nvSpPr>
            <p:spPr>
              <a:xfrm>
                <a:off x="10289650" y="4061085"/>
                <a:ext cx="419620" cy="680675"/>
              </a:xfrm>
              <a:custGeom>
                <a:avLst/>
                <a:gdLst>
                  <a:gd name="connsiteX0" fmla="*/ 418534 w 419620"/>
                  <a:gd name="connsiteY0" fmla="*/ 155394 h 680675"/>
                  <a:gd name="connsiteX1" fmla="*/ 402276 w 419620"/>
                  <a:gd name="connsiteY1" fmla="*/ 196469 h 680675"/>
                  <a:gd name="connsiteX2" fmla="*/ 402276 w 419620"/>
                  <a:gd name="connsiteY2" fmla="*/ 197111 h 680675"/>
                  <a:gd name="connsiteX3" fmla="*/ 217975 w 419620"/>
                  <a:gd name="connsiteY3" fmla="*/ 499607 h 680675"/>
                  <a:gd name="connsiteX4" fmla="*/ 217975 w 419620"/>
                  <a:gd name="connsiteY4" fmla="*/ 499607 h 680675"/>
                  <a:gd name="connsiteX5" fmla="*/ 78172 w 419620"/>
                  <a:gd name="connsiteY5" fmla="*/ 678345 h 680675"/>
                  <a:gd name="connsiteX6" fmla="*/ 73466 w 419620"/>
                  <a:gd name="connsiteY6" fmla="*/ 680377 h 680675"/>
                  <a:gd name="connsiteX7" fmla="*/ 34423 w 419620"/>
                  <a:gd name="connsiteY7" fmla="*/ 648288 h 680675"/>
                  <a:gd name="connsiteX8" fmla="*/ 34423 w 419620"/>
                  <a:gd name="connsiteY8" fmla="*/ 647432 h 680675"/>
                  <a:gd name="connsiteX9" fmla="*/ 22229 w 419620"/>
                  <a:gd name="connsiteY9" fmla="*/ 425266 h 680675"/>
                  <a:gd name="connsiteX10" fmla="*/ 251883 w 419620"/>
                  <a:gd name="connsiteY10" fmla="*/ -25 h 680675"/>
                  <a:gd name="connsiteX11" fmla="*/ 418534 w 419620"/>
                  <a:gd name="connsiteY11" fmla="*/ 155394 h 680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9620" h="680675">
                    <a:moveTo>
                      <a:pt x="418534" y="155394"/>
                    </a:moveTo>
                    <a:cubicBezTo>
                      <a:pt x="414491" y="169589"/>
                      <a:pt x="409046" y="183355"/>
                      <a:pt x="402276" y="196469"/>
                    </a:cubicBezTo>
                    <a:lnTo>
                      <a:pt x="402276" y="197111"/>
                    </a:lnTo>
                    <a:cubicBezTo>
                      <a:pt x="368368" y="267172"/>
                      <a:pt x="290177" y="393605"/>
                      <a:pt x="217975" y="499607"/>
                    </a:cubicBezTo>
                    <a:lnTo>
                      <a:pt x="217975" y="499607"/>
                    </a:lnTo>
                    <a:cubicBezTo>
                      <a:pt x="156898" y="589457"/>
                      <a:pt x="100314" y="664547"/>
                      <a:pt x="78172" y="678345"/>
                    </a:cubicBezTo>
                    <a:cubicBezTo>
                      <a:pt x="76717" y="679254"/>
                      <a:pt x="75123" y="679939"/>
                      <a:pt x="73466" y="680377"/>
                    </a:cubicBezTo>
                    <a:cubicBezTo>
                      <a:pt x="61592" y="682731"/>
                      <a:pt x="47259" y="669681"/>
                      <a:pt x="34423" y="648288"/>
                    </a:cubicBezTo>
                    <a:lnTo>
                      <a:pt x="34423" y="647432"/>
                    </a:lnTo>
                    <a:cubicBezTo>
                      <a:pt x="3510" y="595126"/>
                      <a:pt x="-18524" y="492333"/>
                      <a:pt x="22229" y="425266"/>
                    </a:cubicBezTo>
                    <a:lnTo>
                      <a:pt x="251883" y="-25"/>
                    </a:lnTo>
                    <a:cubicBezTo>
                      <a:pt x="251883" y="-25"/>
                      <a:pt x="435327" y="77524"/>
                      <a:pt x="418534" y="155394"/>
                    </a:cubicBezTo>
                    <a:close/>
                  </a:path>
                </a:pathLst>
              </a:custGeom>
              <a:solidFill>
                <a:schemeClr val="accent6">
                  <a:lumMod val="75000"/>
                </a:schemeClr>
              </a:solidFill>
              <a:ln w="10693" cap="flat">
                <a:noFill/>
                <a:prstDash val="solid"/>
                <a:miter/>
              </a:ln>
            </p:spPr>
            <p:txBody>
              <a:bodyPr rtlCol="0" anchor="ctr"/>
              <a:lstStyle/>
              <a:p>
                <a:endParaRPr lang="en-IN" dirty="0"/>
              </a:p>
            </p:txBody>
          </p:sp>
          <p:sp>
            <p:nvSpPr>
              <p:cNvPr id="192" name="Freeform: Shape 191">
                <a:extLst>
                  <a:ext uri="{FF2B5EF4-FFF2-40B4-BE49-F238E27FC236}">
                    <a16:creationId xmlns:a16="http://schemas.microsoft.com/office/drawing/2014/main" id="{B8B9690F-7AC2-3B21-DB65-5221A43408FE}"/>
                  </a:ext>
                </a:extLst>
              </p:cNvPr>
              <p:cNvSpPr/>
              <p:nvPr/>
            </p:nvSpPr>
            <p:spPr>
              <a:xfrm>
                <a:off x="10323646" y="4258221"/>
                <a:ext cx="367851" cy="483539"/>
              </a:xfrm>
              <a:custGeom>
                <a:avLst/>
                <a:gdLst>
                  <a:gd name="connsiteX0" fmla="*/ 367851 w 367851"/>
                  <a:gd name="connsiteY0" fmla="*/ -25 h 483539"/>
                  <a:gd name="connsiteX1" fmla="*/ 183551 w 367851"/>
                  <a:gd name="connsiteY1" fmla="*/ 302471 h 483539"/>
                  <a:gd name="connsiteX2" fmla="*/ 183551 w 367851"/>
                  <a:gd name="connsiteY2" fmla="*/ 302471 h 483539"/>
                  <a:gd name="connsiteX3" fmla="*/ 43748 w 367851"/>
                  <a:gd name="connsiteY3" fmla="*/ 481209 h 483539"/>
                  <a:gd name="connsiteX4" fmla="*/ 39042 w 367851"/>
                  <a:gd name="connsiteY4" fmla="*/ 483241 h 483539"/>
                  <a:gd name="connsiteX5" fmla="*/ 0 w 367851"/>
                  <a:gd name="connsiteY5" fmla="*/ 451152 h 483539"/>
                  <a:gd name="connsiteX6" fmla="*/ 0 w 367851"/>
                  <a:gd name="connsiteY6" fmla="*/ 450296 h 483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7851" h="483539">
                    <a:moveTo>
                      <a:pt x="367851" y="-25"/>
                    </a:moveTo>
                    <a:cubicBezTo>
                      <a:pt x="333944" y="70036"/>
                      <a:pt x="255753" y="196469"/>
                      <a:pt x="183551" y="302471"/>
                    </a:cubicBezTo>
                    <a:lnTo>
                      <a:pt x="183551" y="302471"/>
                    </a:lnTo>
                    <a:cubicBezTo>
                      <a:pt x="122475" y="392321"/>
                      <a:pt x="65890" y="467411"/>
                      <a:pt x="43748" y="481209"/>
                    </a:cubicBezTo>
                    <a:cubicBezTo>
                      <a:pt x="42294" y="482118"/>
                      <a:pt x="40700" y="482803"/>
                      <a:pt x="39042" y="483241"/>
                    </a:cubicBezTo>
                    <a:cubicBezTo>
                      <a:pt x="27169" y="485594"/>
                      <a:pt x="12836" y="472545"/>
                      <a:pt x="0" y="451152"/>
                    </a:cubicBezTo>
                    <a:lnTo>
                      <a:pt x="0" y="450296"/>
                    </a:lnTo>
                    <a:close/>
                  </a:path>
                </a:pathLst>
              </a:custGeom>
              <a:solidFill>
                <a:srgbClr val="D0D1D3">
                  <a:alpha val="70000"/>
                </a:srgbClr>
              </a:solidFill>
              <a:ln w="10693" cap="flat">
                <a:noFill/>
                <a:prstDash val="solid"/>
                <a:miter/>
              </a:ln>
            </p:spPr>
            <p:txBody>
              <a:bodyPr rtlCol="0" anchor="ctr"/>
              <a:lstStyle/>
              <a:p>
                <a:endParaRPr lang="en-IN"/>
              </a:p>
            </p:txBody>
          </p:sp>
          <p:sp>
            <p:nvSpPr>
              <p:cNvPr id="193" name="Freeform: Shape 192">
                <a:extLst>
                  <a:ext uri="{FF2B5EF4-FFF2-40B4-BE49-F238E27FC236}">
                    <a16:creationId xmlns:a16="http://schemas.microsoft.com/office/drawing/2014/main" id="{5D49ED4E-FF85-B6B0-3AF5-4A045C87FFCB}"/>
                  </a:ext>
                </a:extLst>
              </p:cNvPr>
              <p:cNvSpPr/>
              <p:nvPr/>
            </p:nvSpPr>
            <p:spPr>
              <a:xfrm rot="10800000">
                <a:off x="10871412" y="5426704"/>
                <a:ext cx="114345" cy="920859"/>
              </a:xfrm>
              <a:custGeom>
                <a:avLst/>
                <a:gdLst>
                  <a:gd name="connsiteX0" fmla="*/ 0 w 114345"/>
                  <a:gd name="connsiteY0" fmla="*/ -26 h 920859"/>
                  <a:gd name="connsiteX1" fmla="*/ 114345 w 114345"/>
                  <a:gd name="connsiteY1" fmla="*/ -26 h 920859"/>
                  <a:gd name="connsiteX2" fmla="*/ 114345 w 114345"/>
                  <a:gd name="connsiteY2" fmla="*/ 920834 h 920859"/>
                  <a:gd name="connsiteX3" fmla="*/ 0 w 114345"/>
                  <a:gd name="connsiteY3" fmla="*/ 920834 h 920859"/>
                </a:gdLst>
                <a:ahLst/>
                <a:cxnLst>
                  <a:cxn ang="0">
                    <a:pos x="connsiteX0" y="connsiteY0"/>
                  </a:cxn>
                  <a:cxn ang="0">
                    <a:pos x="connsiteX1" y="connsiteY1"/>
                  </a:cxn>
                  <a:cxn ang="0">
                    <a:pos x="connsiteX2" y="connsiteY2"/>
                  </a:cxn>
                  <a:cxn ang="0">
                    <a:pos x="connsiteX3" y="connsiteY3"/>
                  </a:cxn>
                </a:cxnLst>
                <a:rect l="l" t="t" r="r" b="b"/>
                <a:pathLst>
                  <a:path w="114345" h="920859">
                    <a:moveTo>
                      <a:pt x="0" y="-26"/>
                    </a:moveTo>
                    <a:lnTo>
                      <a:pt x="114345" y="-26"/>
                    </a:lnTo>
                    <a:lnTo>
                      <a:pt x="114345" y="920834"/>
                    </a:lnTo>
                    <a:lnTo>
                      <a:pt x="0" y="920834"/>
                    </a:lnTo>
                    <a:close/>
                  </a:path>
                </a:pathLst>
              </a:custGeom>
              <a:solidFill>
                <a:srgbClr val="363734"/>
              </a:solidFill>
              <a:ln w="10693" cap="flat">
                <a:noFill/>
                <a:prstDash val="solid"/>
                <a:miter/>
              </a:ln>
            </p:spPr>
            <p:txBody>
              <a:bodyPr rtlCol="0" anchor="ctr"/>
              <a:lstStyle/>
              <a:p>
                <a:endParaRPr lang="en-IN"/>
              </a:p>
            </p:txBody>
          </p:sp>
          <p:sp>
            <p:nvSpPr>
              <p:cNvPr id="194" name="Freeform: Shape 193">
                <a:extLst>
                  <a:ext uri="{FF2B5EF4-FFF2-40B4-BE49-F238E27FC236}">
                    <a16:creationId xmlns:a16="http://schemas.microsoft.com/office/drawing/2014/main" id="{CB121783-F94B-A9CF-11AA-DB9E493D734E}"/>
                  </a:ext>
                </a:extLst>
              </p:cNvPr>
              <p:cNvSpPr/>
              <p:nvPr/>
            </p:nvSpPr>
            <p:spPr>
              <a:xfrm>
                <a:off x="10276153" y="5333859"/>
                <a:ext cx="1210627" cy="114987"/>
              </a:xfrm>
              <a:custGeom>
                <a:avLst/>
                <a:gdLst>
                  <a:gd name="connsiteX0" fmla="*/ 234253 w 1210627"/>
                  <a:gd name="connsiteY0" fmla="*/ 2114 h 114987"/>
                  <a:gd name="connsiteX1" fmla="*/ 234253 w 1210627"/>
                  <a:gd name="connsiteY1" fmla="*/ -25 h 114987"/>
                  <a:gd name="connsiteX2" fmla="*/ 0 w 1210627"/>
                  <a:gd name="connsiteY2" fmla="*/ 1686 h 114987"/>
                  <a:gd name="connsiteX3" fmla="*/ 113382 w 1210627"/>
                  <a:gd name="connsiteY3" fmla="*/ 114962 h 114987"/>
                  <a:gd name="connsiteX4" fmla="*/ 1041730 w 1210627"/>
                  <a:gd name="connsiteY4" fmla="*/ 114962 h 114987"/>
                  <a:gd name="connsiteX5" fmla="*/ 1210628 w 1210627"/>
                  <a:gd name="connsiteY5" fmla="*/ 1686 h 11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0627" h="114987">
                    <a:moveTo>
                      <a:pt x="234253" y="2114"/>
                    </a:moveTo>
                    <a:lnTo>
                      <a:pt x="234253" y="-25"/>
                    </a:lnTo>
                    <a:lnTo>
                      <a:pt x="0" y="1686"/>
                    </a:lnTo>
                    <a:cubicBezTo>
                      <a:pt x="0" y="74636"/>
                      <a:pt x="36475" y="114962"/>
                      <a:pt x="113382" y="114962"/>
                    </a:cubicBezTo>
                    <a:lnTo>
                      <a:pt x="1041730" y="114962"/>
                    </a:lnTo>
                    <a:cubicBezTo>
                      <a:pt x="1144416" y="114962"/>
                      <a:pt x="1187202" y="60837"/>
                      <a:pt x="1210628" y="1686"/>
                    </a:cubicBezTo>
                    <a:close/>
                  </a:path>
                </a:pathLst>
              </a:custGeom>
              <a:solidFill>
                <a:srgbClr val="6D6E70"/>
              </a:solidFill>
              <a:ln w="10693" cap="flat">
                <a:noFill/>
                <a:prstDash val="solid"/>
                <a:miter/>
              </a:ln>
            </p:spPr>
            <p:txBody>
              <a:bodyPr rtlCol="0" anchor="ctr"/>
              <a:lstStyle/>
              <a:p>
                <a:endParaRPr lang="en-IN"/>
              </a:p>
            </p:txBody>
          </p:sp>
          <p:sp>
            <p:nvSpPr>
              <p:cNvPr id="195" name="Freeform: Shape 194">
                <a:extLst>
                  <a:ext uri="{FF2B5EF4-FFF2-40B4-BE49-F238E27FC236}">
                    <a16:creationId xmlns:a16="http://schemas.microsoft.com/office/drawing/2014/main" id="{4C82A687-B535-A12A-BE67-3F04236A7DF1}"/>
                  </a:ext>
                </a:extLst>
              </p:cNvPr>
              <p:cNvSpPr/>
              <p:nvPr/>
            </p:nvSpPr>
            <p:spPr>
              <a:xfrm>
                <a:off x="10660585" y="6278036"/>
                <a:ext cx="536642" cy="74875"/>
              </a:xfrm>
              <a:custGeom>
                <a:avLst/>
                <a:gdLst>
                  <a:gd name="connsiteX0" fmla="*/ 536642 w 536642"/>
                  <a:gd name="connsiteY0" fmla="*/ 74850 h 74875"/>
                  <a:gd name="connsiteX1" fmla="*/ 425613 w 536642"/>
                  <a:gd name="connsiteY1" fmla="*/ -25 h 74875"/>
                  <a:gd name="connsiteX2" fmla="*/ 116805 w 536642"/>
                  <a:gd name="connsiteY2" fmla="*/ -25 h 74875"/>
                  <a:gd name="connsiteX3" fmla="*/ 0 w 536642"/>
                  <a:gd name="connsiteY3" fmla="*/ 74850 h 74875"/>
                </a:gdLst>
                <a:ahLst/>
                <a:cxnLst>
                  <a:cxn ang="0">
                    <a:pos x="connsiteX0" y="connsiteY0"/>
                  </a:cxn>
                  <a:cxn ang="0">
                    <a:pos x="connsiteX1" y="connsiteY1"/>
                  </a:cxn>
                  <a:cxn ang="0">
                    <a:pos x="connsiteX2" y="connsiteY2"/>
                  </a:cxn>
                  <a:cxn ang="0">
                    <a:pos x="connsiteX3" y="connsiteY3"/>
                  </a:cxn>
                </a:cxnLst>
                <a:rect l="l" t="t" r="r" b="b"/>
                <a:pathLst>
                  <a:path w="536642" h="74875">
                    <a:moveTo>
                      <a:pt x="536642" y="74850"/>
                    </a:moveTo>
                    <a:cubicBezTo>
                      <a:pt x="536642" y="74850"/>
                      <a:pt x="519421" y="-25"/>
                      <a:pt x="425613" y="-25"/>
                    </a:cubicBezTo>
                    <a:lnTo>
                      <a:pt x="116805" y="-25"/>
                    </a:lnTo>
                    <a:cubicBezTo>
                      <a:pt x="65034" y="-25"/>
                      <a:pt x="15296" y="28748"/>
                      <a:pt x="0" y="74850"/>
                    </a:cubicBezTo>
                    <a:close/>
                  </a:path>
                </a:pathLst>
              </a:custGeom>
              <a:solidFill>
                <a:srgbClr val="363734"/>
              </a:solidFill>
              <a:ln w="10693" cap="flat">
                <a:noFill/>
                <a:prstDash val="solid"/>
                <a:miter/>
              </a:ln>
            </p:spPr>
            <p:txBody>
              <a:bodyPr rtlCol="0" anchor="ctr"/>
              <a:lstStyle/>
              <a:p>
                <a:endParaRPr lang="en-IN"/>
              </a:p>
            </p:txBody>
          </p:sp>
          <p:sp>
            <p:nvSpPr>
              <p:cNvPr id="196" name="Freeform: Shape 195">
                <a:extLst>
                  <a:ext uri="{FF2B5EF4-FFF2-40B4-BE49-F238E27FC236}">
                    <a16:creationId xmlns:a16="http://schemas.microsoft.com/office/drawing/2014/main" id="{BA7CF247-AA96-3E15-38B1-626C781B0482}"/>
                  </a:ext>
                </a:extLst>
              </p:cNvPr>
              <p:cNvSpPr/>
              <p:nvPr/>
            </p:nvSpPr>
            <p:spPr>
              <a:xfrm>
                <a:off x="10276153" y="5225610"/>
                <a:ext cx="1103876" cy="110387"/>
              </a:xfrm>
              <a:custGeom>
                <a:avLst/>
                <a:gdLst>
                  <a:gd name="connsiteX0" fmla="*/ 1103877 w 1103876"/>
                  <a:gd name="connsiteY0" fmla="*/ 110362 h 110387"/>
                  <a:gd name="connsiteX1" fmla="*/ 875186 w 1103876"/>
                  <a:gd name="connsiteY1" fmla="*/ -25 h 110387"/>
                  <a:gd name="connsiteX2" fmla="*/ 188044 w 1103876"/>
                  <a:gd name="connsiteY2" fmla="*/ -25 h 110387"/>
                  <a:gd name="connsiteX3" fmla="*/ 0 w 1103876"/>
                  <a:gd name="connsiteY3" fmla="*/ 110362 h 110387"/>
                </a:gdLst>
                <a:ahLst/>
                <a:cxnLst>
                  <a:cxn ang="0">
                    <a:pos x="connsiteX0" y="connsiteY0"/>
                  </a:cxn>
                  <a:cxn ang="0">
                    <a:pos x="connsiteX1" y="connsiteY1"/>
                  </a:cxn>
                  <a:cxn ang="0">
                    <a:pos x="connsiteX2" y="connsiteY2"/>
                  </a:cxn>
                  <a:cxn ang="0">
                    <a:pos x="connsiteX3" y="connsiteY3"/>
                  </a:cxn>
                </a:cxnLst>
                <a:rect l="l" t="t" r="r" b="b"/>
                <a:pathLst>
                  <a:path w="1103876" h="110387">
                    <a:moveTo>
                      <a:pt x="1103877" y="110362"/>
                    </a:moveTo>
                    <a:cubicBezTo>
                      <a:pt x="1103877" y="110362"/>
                      <a:pt x="1068365" y="-25"/>
                      <a:pt x="875186" y="-25"/>
                    </a:cubicBezTo>
                    <a:lnTo>
                      <a:pt x="188044" y="-25"/>
                    </a:lnTo>
                    <a:cubicBezTo>
                      <a:pt x="81079" y="-25"/>
                      <a:pt x="31555" y="42760"/>
                      <a:pt x="0" y="110362"/>
                    </a:cubicBezTo>
                    <a:close/>
                  </a:path>
                </a:pathLst>
              </a:custGeom>
              <a:solidFill>
                <a:srgbClr val="59595B"/>
              </a:solidFill>
              <a:ln w="10693" cap="flat">
                <a:noFill/>
                <a:prstDash val="solid"/>
                <a:miter/>
              </a:ln>
            </p:spPr>
            <p:txBody>
              <a:bodyPr rtlCol="0" anchor="ctr"/>
              <a:lstStyle/>
              <a:p>
                <a:endParaRPr lang="en-IN"/>
              </a:p>
            </p:txBody>
          </p:sp>
          <p:sp>
            <p:nvSpPr>
              <p:cNvPr id="197" name="Freeform: Shape 196">
                <a:extLst>
                  <a:ext uri="{FF2B5EF4-FFF2-40B4-BE49-F238E27FC236}">
                    <a16:creationId xmlns:a16="http://schemas.microsoft.com/office/drawing/2014/main" id="{12ACEA51-6240-0176-67C8-C0B9332C08FC}"/>
                  </a:ext>
                </a:extLst>
              </p:cNvPr>
              <p:cNvSpPr/>
              <p:nvPr/>
            </p:nvSpPr>
            <p:spPr>
              <a:xfrm>
                <a:off x="10544742" y="4017229"/>
                <a:ext cx="1259256" cy="1318768"/>
              </a:xfrm>
              <a:custGeom>
                <a:avLst/>
                <a:gdLst>
                  <a:gd name="connsiteX0" fmla="*/ 942039 w 1259256"/>
                  <a:gd name="connsiteY0" fmla="*/ 1318743 h 1318768"/>
                  <a:gd name="connsiteX1" fmla="*/ 1244108 w 1259256"/>
                  <a:gd name="connsiteY1" fmla="*/ 260541 h 1318768"/>
                  <a:gd name="connsiteX2" fmla="*/ 1060342 w 1259256"/>
                  <a:gd name="connsiteY2" fmla="*/ -25 h 1318768"/>
                  <a:gd name="connsiteX3" fmla="*/ 515998 w 1259256"/>
                  <a:gd name="connsiteY3" fmla="*/ -25 h 1318768"/>
                  <a:gd name="connsiteX4" fmla="*/ 283350 w 1259256"/>
                  <a:gd name="connsiteY4" fmla="*/ 179354 h 1318768"/>
                  <a:gd name="connsiteX5" fmla="*/ 0 w 1259256"/>
                  <a:gd name="connsiteY5" fmla="*/ 1318743 h 1318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256" h="1318768">
                    <a:moveTo>
                      <a:pt x="942039" y="1318743"/>
                    </a:moveTo>
                    <a:cubicBezTo>
                      <a:pt x="942039" y="1318743"/>
                      <a:pt x="1208595" y="390610"/>
                      <a:pt x="1244108" y="260541"/>
                    </a:cubicBezTo>
                    <a:cubicBezTo>
                      <a:pt x="1279620" y="130471"/>
                      <a:pt x="1265501" y="-25"/>
                      <a:pt x="1060342" y="-25"/>
                    </a:cubicBezTo>
                    <a:lnTo>
                      <a:pt x="515998" y="-25"/>
                    </a:lnTo>
                    <a:cubicBezTo>
                      <a:pt x="405610" y="-25"/>
                      <a:pt x="318862" y="49285"/>
                      <a:pt x="283350" y="179354"/>
                    </a:cubicBezTo>
                    <a:cubicBezTo>
                      <a:pt x="247837" y="309423"/>
                      <a:pt x="0" y="1318743"/>
                      <a:pt x="0" y="1318743"/>
                    </a:cubicBezTo>
                    <a:close/>
                  </a:path>
                </a:pathLst>
              </a:custGeom>
              <a:solidFill>
                <a:srgbClr val="6D6E70"/>
              </a:solidFill>
              <a:ln w="10693" cap="flat">
                <a:noFill/>
                <a:prstDash val="solid"/>
                <a:miter/>
              </a:ln>
            </p:spPr>
            <p:txBody>
              <a:bodyPr rtlCol="0" anchor="ctr"/>
              <a:lstStyle/>
              <a:p>
                <a:endParaRPr lang="en-IN"/>
              </a:p>
            </p:txBody>
          </p:sp>
          <p:sp>
            <p:nvSpPr>
              <p:cNvPr id="198" name="Freeform: Shape 197">
                <a:extLst>
                  <a:ext uri="{FF2B5EF4-FFF2-40B4-BE49-F238E27FC236}">
                    <a16:creationId xmlns:a16="http://schemas.microsoft.com/office/drawing/2014/main" id="{AD21776D-51DB-F0DE-0DA3-A5A2DF3834AA}"/>
                  </a:ext>
                </a:extLst>
              </p:cNvPr>
              <p:cNvSpPr/>
              <p:nvPr/>
            </p:nvSpPr>
            <p:spPr>
              <a:xfrm>
                <a:off x="10650958" y="4094993"/>
                <a:ext cx="1147249" cy="1241005"/>
              </a:xfrm>
              <a:custGeom>
                <a:avLst/>
                <a:gdLst>
                  <a:gd name="connsiteX0" fmla="*/ 835823 w 1147249"/>
                  <a:gd name="connsiteY0" fmla="*/ 1240980 h 1241005"/>
                  <a:gd name="connsiteX1" fmla="*/ 1136501 w 1147249"/>
                  <a:gd name="connsiteY1" fmla="*/ 187591 h 1241005"/>
                  <a:gd name="connsiteX2" fmla="*/ 950703 w 1147249"/>
                  <a:gd name="connsiteY2" fmla="*/ -25 h 1241005"/>
                  <a:gd name="connsiteX3" fmla="*/ 473640 w 1147249"/>
                  <a:gd name="connsiteY3" fmla="*/ -25 h 1241005"/>
                  <a:gd name="connsiteX4" fmla="*/ 263989 w 1147249"/>
                  <a:gd name="connsiteY4" fmla="*/ 161598 h 1241005"/>
                  <a:gd name="connsiteX5" fmla="*/ 0 w 1147249"/>
                  <a:gd name="connsiteY5" fmla="*/ 1240980 h 124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7249" h="1241005">
                    <a:moveTo>
                      <a:pt x="835823" y="1240980"/>
                    </a:moveTo>
                    <a:cubicBezTo>
                      <a:pt x="835823" y="1240980"/>
                      <a:pt x="1104519" y="304931"/>
                      <a:pt x="1136501" y="187591"/>
                    </a:cubicBezTo>
                    <a:cubicBezTo>
                      <a:pt x="1168483" y="70250"/>
                      <a:pt x="1135432" y="-25"/>
                      <a:pt x="950703" y="-25"/>
                    </a:cubicBezTo>
                    <a:lnTo>
                      <a:pt x="473640" y="-25"/>
                    </a:lnTo>
                    <a:cubicBezTo>
                      <a:pt x="374163" y="-25"/>
                      <a:pt x="295971" y="44365"/>
                      <a:pt x="263989" y="161598"/>
                    </a:cubicBezTo>
                    <a:cubicBezTo>
                      <a:pt x="232007" y="278832"/>
                      <a:pt x="0" y="1240980"/>
                      <a:pt x="0" y="1240980"/>
                    </a:cubicBezTo>
                    <a:close/>
                  </a:path>
                </a:pathLst>
              </a:custGeom>
              <a:solidFill>
                <a:srgbClr val="808183"/>
              </a:solidFill>
              <a:ln w="10693" cap="flat">
                <a:noFill/>
                <a:prstDash val="solid"/>
                <a:miter/>
              </a:ln>
            </p:spPr>
            <p:txBody>
              <a:bodyPr rtlCol="0" anchor="ctr"/>
              <a:lstStyle/>
              <a:p>
                <a:endParaRPr lang="en-IN"/>
              </a:p>
            </p:txBody>
          </p:sp>
          <p:sp>
            <p:nvSpPr>
              <p:cNvPr id="199" name="Freeform: Shape 198">
                <a:extLst>
                  <a:ext uri="{FF2B5EF4-FFF2-40B4-BE49-F238E27FC236}">
                    <a16:creationId xmlns:a16="http://schemas.microsoft.com/office/drawing/2014/main" id="{DE1FFDCD-B242-9B40-3411-3E6EDC8D4CA5}"/>
                  </a:ext>
                </a:extLst>
              </p:cNvPr>
              <p:cNvSpPr/>
              <p:nvPr/>
            </p:nvSpPr>
            <p:spPr>
              <a:xfrm>
                <a:off x="5732160" y="5887294"/>
                <a:ext cx="230367" cy="356015"/>
              </a:xfrm>
              <a:custGeom>
                <a:avLst/>
                <a:gdLst>
                  <a:gd name="connsiteX0" fmla="*/ 30614 w 230367"/>
                  <a:gd name="connsiteY0" fmla="*/ 36450 h 356015"/>
                  <a:gd name="connsiteX1" fmla="*/ 16922 w 230367"/>
                  <a:gd name="connsiteY1" fmla="*/ 186200 h 356015"/>
                  <a:gd name="connsiteX2" fmla="*/ 6226 w 230367"/>
                  <a:gd name="connsiteY2" fmla="*/ 328143 h 356015"/>
                  <a:gd name="connsiteX3" fmla="*/ 161432 w 230367"/>
                  <a:gd name="connsiteY3" fmla="*/ 350284 h 356015"/>
                  <a:gd name="connsiteX4" fmla="*/ 228605 w 230367"/>
                  <a:gd name="connsiteY4" fmla="*/ 271023 h 356015"/>
                  <a:gd name="connsiteX5" fmla="*/ 140146 w 230367"/>
                  <a:gd name="connsiteY5" fmla="*/ 165877 h 356015"/>
                  <a:gd name="connsiteX6" fmla="*/ 146136 w 230367"/>
                  <a:gd name="connsiteY6" fmla="*/ -25 h 356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67" h="356015">
                    <a:moveTo>
                      <a:pt x="30614" y="36450"/>
                    </a:moveTo>
                    <a:cubicBezTo>
                      <a:pt x="30614" y="36450"/>
                      <a:pt x="18847" y="167588"/>
                      <a:pt x="16922" y="186200"/>
                    </a:cubicBezTo>
                    <a:cubicBezTo>
                      <a:pt x="14997" y="204812"/>
                      <a:pt x="-11851" y="309531"/>
                      <a:pt x="6226" y="328143"/>
                    </a:cubicBezTo>
                    <a:cubicBezTo>
                      <a:pt x="24303" y="346754"/>
                      <a:pt x="126989" y="365794"/>
                      <a:pt x="161432" y="350284"/>
                    </a:cubicBezTo>
                    <a:cubicBezTo>
                      <a:pt x="195874" y="334774"/>
                      <a:pt x="239730" y="291989"/>
                      <a:pt x="228605" y="271023"/>
                    </a:cubicBezTo>
                    <a:cubicBezTo>
                      <a:pt x="217481" y="250058"/>
                      <a:pt x="148810" y="183740"/>
                      <a:pt x="140146" y="165877"/>
                    </a:cubicBezTo>
                    <a:cubicBezTo>
                      <a:pt x="131481" y="148014"/>
                      <a:pt x="146136" y="-25"/>
                      <a:pt x="146136" y="-25"/>
                    </a:cubicBezTo>
                    <a:close/>
                  </a:path>
                </a:pathLst>
              </a:custGeom>
              <a:solidFill>
                <a:srgbClr val="E5B7AC"/>
              </a:solidFill>
              <a:ln w="10693" cap="flat">
                <a:noFill/>
                <a:prstDash val="solid"/>
                <a:miter/>
              </a:ln>
            </p:spPr>
            <p:txBody>
              <a:bodyPr rtlCol="0" anchor="ctr"/>
              <a:lstStyle/>
              <a:p>
                <a:endParaRPr lang="en-IN"/>
              </a:p>
            </p:txBody>
          </p:sp>
          <p:sp>
            <p:nvSpPr>
              <p:cNvPr id="200" name="Freeform: Shape 199">
                <a:extLst>
                  <a:ext uri="{FF2B5EF4-FFF2-40B4-BE49-F238E27FC236}">
                    <a16:creationId xmlns:a16="http://schemas.microsoft.com/office/drawing/2014/main" id="{3BF6AF75-F861-6EBA-7359-494E0677C63A}"/>
                  </a:ext>
                </a:extLst>
              </p:cNvPr>
              <p:cNvSpPr/>
              <p:nvPr/>
            </p:nvSpPr>
            <p:spPr>
              <a:xfrm>
                <a:off x="5715388" y="6053090"/>
                <a:ext cx="473873" cy="168576"/>
              </a:xfrm>
              <a:custGeom>
                <a:avLst/>
                <a:gdLst>
                  <a:gd name="connsiteX0" fmla="*/ 472143 w 473873"/>
                  <a:gd name="connsiteY0" fmla="*/ 168551 h 168576"/>
                  <a:gd name="connsiteX1" fmla="*/ 0 w 473873"/>
                  <a:gd name="connsiteY1" fmla="*/ 168551 h 168576"/>
                  <a:gd name="connsiteX2" fmla="*/ 20109 w 473873"/>
                  <a:gd name="connsiteY2" fmla="*/ 62549 h 168576"/>
                  <a:gd name="connsiteX3" fmla="*/ 121619 w 473873"/>
                  <a:gd name="connsiteY3" fmla="*/ 55062 h 168576"/>
                  <a:gd name="connsiteX4" fmla="*/ 182589 w 473873"/>
                  <a:gd name="connsiteY4" fmla="*/ -25 h 168576"/>
                  <a:gd name="connsiteX5" fmla="*/ 337046 w 473873"/>
                  <a:gd name="connsiteY5" fmla="*/ 65437 h 168576"/>
                  <a:gd name="connsiteX6" fmla="*/ 337046 w 473873"/>
                  <a:gd name="connsiteY6" fmla="*/ 65437 h 168576"/>
                  <a:gd name="connsiteX7" fmla="*/ 472143 w 473873"/>
                  <a:gd name="connsiteY7" fmla="*/ 168551 h 1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873" h="168576">
                    <a:moveTo>
                      <a:pt x="472143" y="168551"/>
                    </a:moveTo>
                    <a:lnTo>
                      <a:pt x="0" y="168551"/>
                    </a:lnTo>
                    <a:lnTo>
                      <a:pt x="20109" y="62549"/>
                    </a:lnTo>
                    <a:cubicBezTo>
                      <a:pt x="20109" y="62549"/>
                      <a:pt x="81400" y="73887"/>
                      <a:pt x="121619" y="55062"/>
                    </a:cubicBezTo>
                    <a:cubicBezTo>
                      <a:pt x="147697" y="44301"/>
                      <a:pt x="169240" y="24833"/>
                      <a:pt x="182589" y="-25"/>
                    </a:cubicBezTo>
                    <a:cubicBezTo>
                      <a:pt x="182589" y="-25"/>
                      <a:pt x="260352" y="34096"/>
                      <a:pt x="337046" y="65437"/>
                    </a:cubicBezTo>
                    <a:lnTo>
                      <a:pt x="337046" y="65437"/>
                    </a:lnTo>
                    <a:cubicBezTo>
                      <a:pt x="407964" y="94210"/>
                      <a:pt x="486583" y="119989"/>
                      <a:pt x="472143" y="168551"/>
                    </a:cubicBezTo>
                    <a:close/>
                  </a:path>
                </a:pathLst>
              </a:custGeom>
              <a:solidFill>
                <a:srgbClr val="434244"/>
              </a:solidFill>
              <a:ln w="10693" cap="flat">
                <a:noFill/>
                <a:prstDash val="solid"/>
                <a:miter/>
              </a:ln>
            </p:spPr>
            <p:txBody>
              <a:bodyPr rtlCol="0" anchor="ctr"/>
              <a:lstStyle/>
              <a:p>
                <a:endParaRPr lang="en-IN"/>
              </a:p>
            </p:txBody>
          </p:sp>
          <p:sp>
            <p:nvSpPr>
              <p:cNvPr id="201" name="Freeform: Shape 200">
                <a:extLst>
                  <a:ext uri="{FF2B5EF4-FFF2-40B4-BE49-F238E27FC236}">
                    <a16:creationId xmlns:a16="http://schemas.microsoft.com/office/drawing/2014/main" id="{F02D2F88-FCD4-941A-2BD7-857ED9FDEE94}"/>
                  </a:ext>
                </a:extLst>
              </p:cNvPr>
              <p:cNvSpPr/>
              <p:nvPr/>
            </p:nvSpPr>
            <p:spPr>
              <a:xfrm rot="10798800">
                <a:off x="5715020" y="6215443"/>
                <a:ext cx="473533" cy="42785"/>
              </a:xfrm>
              <a:custGeom>
                <a:avLst/>
                <a:gdLst>
                  <a:gd name="connsiteX0" fmla="*/ 0 w 473533"/>
                  <a:gd name="connsiteY0" fmla="*/ -25 h 42785"/>
                  <a:gd name="connsiteX1" fmla="*/ 473533 w 473533"/>
                  <a:gd name="connsiteY1" fmla="*/ -25 h 42785"/>
                  <a:gd name="connsiteX2" fmla="*/ 473533 w 473533"/>
                  <a:gd name="connsiteY2" fmla="*/ 42760 h 42785"/>
                  <a:gd name="connsiteX3" fmla="*/ 0 w 473533"/>
                  <a:gd name="connsiteY3" fmla="*/ 42760 h 42785"/>
                </a:gdLst>
                <a:ahLst/>
                <a:cxnLst>
                  <a:cxn ang="0">
                    <a:pos x="connsiteX0" y="connsiteY0"/>
                  </a:cxn>
                  <a:cxn ang="0">
                    <a:pos x="connsiteX1" y="connsiteY1"/>
                  </a:cxn>
                  <a:cxn ang="0">
                    <a:pos x="connsiteX2" y="connsiteY2"/>
                  </a:cxn>
                  <a:cxn ang="0">
                    <a:pos x="connsiteX3" y="connsiteY3"/>
                  </a:cxn>
                </a:cxnLst>
                <a:rect l="l" t="t" r="r" b="b"/>
                <a:pathLst>
                  <a:path w="473533" h="42785">
                    <a:moveTo>
                      <a:pt x="0" y="-25"/>
                    </a:moveTo>
                    <a:lnTo>
                      <a:pt x="473533" y="-25"/>
                    </a:lnTo>
                    <a:lnTo>
                      <a:pt x="473533" y="42760"/>
                    </a:lnTo>
                    <a:lnTo>
                      <a:pt x="0" y="42760"/>
                    </a:lnTo>
                    <a:close/>
                  </a:path>
                </a:pathLst>
              </a:custGeom>
              <a:solidFill>
                <a:srgbClr val="434244"/>
              </a:solidFill>
              <a:ln w="10693" cap="flat">
                <a:noFill/>
                <a:prstDash val="solid"/>
                <a:miter/>
              </a:ln>
            </p:spPr>
            <p:txBody>
              <a:bodyPr rtlCol="0" anchor="ctr"/>
              <a:lstStyle/>
              <a:p>
                <a:endParaRPr lang="en-IN"/>
              </a:p>
            </p:txBody>
          </p:sp>
          <p:sp>
            <p:nvSpPr>
              <p:cNvPr id="202" name="Freeform: Shape 201">
                <a:extLst>
                  <a:ext uri="{FF2B5EF4-FFF2-40B4-BE49-F238E27FC236}">
                    <a16:creationId xmlns:a16="http://schemas.microsoft.com/office/drawing/2014/main" id="{DA44A5F1-CE5E-0DA8-F762-EC39817AAB3D}"/>
                  </a:ext>
                </a:extLst>
              </p:cNvPr>
              <p:cNvSpPr/>
              <p:nvPr/>
            </p:nvSpPr>
            <p:spPr>
              <a:xfrm>
                <a:off x="5180770" y="4623934"/>
                <a:ext cx="867396" cy="1505688"/>
              </a:xfrm>
              <a:custGeom>
                <a:avLst/>
                <a:gdLst>
                  <a:gd name="connsiteX0" fmla="*/ 2254 w 867396"/>
                  <a:gd name="connsiteY0" fmla="*/ 244710 h 1505688"/>
                  <a:gd name="connsiteX1" fmla="*/ 558471 w 867396"/>
                  <a:gd name="connsiteY1" fmla="*/ 649144 h 1505688"/>
                  <a:gd name="connsiteX2" fmla="*/ 526382 w 867396"/>
                  <a:gd name="connsiteY2" fmla="*/ 1496839 h 1505688"/>
                  <a:gd name="connsiteX3" fmla="*/ 787162 w 867396"/>
                  <a:gd name="connsiteY3" fmla="*/ 1437046 h 1505688"/>
                  <a:gd name="connsiteX4" fmla="*/ 863535 w 867396"/>
                  <a:gd name="connsiteY4" fmla="*/ 575231 h 1505688"/>
                  <a:gd name="connsiteX5" fmla="*/ 476001 w 867396"/>
                  <a:gd name="connsiteY5" fmla="*/ 261824 h 1505688"/>
                  <a:gd name="connsiteX6" fmla="*/ 375133 w 867396"/>
                  <a:gd name="connsiteY6" fmla="*/ 198287 h 1505688"/>
                  <a:gd name="connsiteX7" fmla="*/ 60122 w 867396"/>
                  <a:gd name="connsiteY7" fmla="*/ -25 h 1505688"/>
                  <a:gd name="connsiteX8" fmla="*/ 2254 w 867396"/>
                  <a:gd name="connsiteY8" fmla="*/ 244710 h 150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7396" h="1505688">
                    <a:moveTo>
                      <a:pt x="2254" y="244710"/>
                    </a:moveTo>
                    <a:cubicBezTo>
                      <a:pt x="45040" y="411682"/>
                      <a:pt x="558471" y="649144"/>
                      <a:pt x="558471" y="649144"/>
                    </a:cubicBezTo>
                    <a:lnTo>
                      <a:pt x="526382" y="1496839"/>
                    </a:lnTo>
                    <a:cubicBezTo>
                      <a:pt x="600615" y="1526148"/>
                      <a:pt x="725978" y="1476302"/>
                      <a:pt x="787162" y="1437046"/>
                    </a:cubicBezTo>
                    <a:cubicBezTo>
                      <a:pt x="787162" y="1437046"/>
                      <a:pt x="888137" y="630211"/>
                      <a:pt x="863535" y="575231"/>
                    </a:cubicBezTo>
                    <a:cubicBezTo>
                      <a:pt x="848560" y="514903"/>
                      <a:pt x="501138" y="283752"/>
                      <a:pt x="476001" y="261824"/>
                    </a:cubicBezTo>
                    <a:lnTo>
                      <a:pt x="375133" y="198287"/>
                    </a:lnTo>
                    <a:lnTo>
                      <a:pt x="60122" y="-25"/>
                    </a:lnTo>
                    <a:cubicBezTo>
                      <a:pt x="60122" y="-25"/>
                      <a:pt x="-13684" y="183847"/>
                      <a:pt x="2254" y="244710"/>
                    </a:cubicBezTo>
                    <a:close/>
                  </a:path>
                </a:pathLst>
              </a:custGeom>
              <a:solidFill>
                <a:schemeClr val="tx2">
                  <a:lumMod val="75000"/>
                </a:schemeClr>
              </a:solidFill>
              <a:ln w="10693" cap="flat">
                <a:noFill/>
                <a:prstDash val="solid"/>
                <a:miter/>
              </a:ln>
            </p:spPr>
            <p:txBody>
              <a:bodyPr rtlCol="0" anchor="ctr"/>
              <a:lstStyle/>
              <a:p>
                <a:endParaRPr lang="en-IN"/>
              </a:p>
            </p:txBody>
          </p:sp>
          <p:sp>
            <p:nvSpPr>
              <p:cNvPr id="203" name="Freeform: Shape 202">
                <a:extLst>
                  <a:ext uri="{FF2B5EF4-FFF2-40B4-BE49-F238E27FC236}">
                    <a16:creationId xmlns:a16="http://schemas.microsoft.com/office/drawing/2014/main" id="{F65CE094-41BC-0AB6-856A-FCBEA8AAA24C}"/>
                  </a:ext>
                </a:extLst>
              </p:cNvPr>
              <p:cNvSpPr/>
              <p:nvPr/>
            </p:nvSpPr>
            <p:spPr>
              <a:xfrm>
                <a:off x="6342843" y="6106572"/>
                <a:ext cx="473895" cy="168576"/>
              </a:xfrm>
              <a:custGeom>
                <a:avLst/>
                <a:gdLst>
                  <a:gd name="connsiteX0" fmla="*/ 472143 w 473895"/>
                  <a:gd name="connsiteY0" fmla="*/ 168551 h 168576"/>
                  <a:gd name="connsiteX1" fmla="*/ 0 w 473895"/>
                  <a:gd name="connsiteY1" fmla="*/ 168551 h 168576"/>
                  <a:gd name="connsiteX2" fmla="*/ 20109 w 473895"/>
                  <a:gd name="connsiteY2" fmla="*/ 62549 h 168576"/>
                  <a:gd name="connsiteX3" fmla="*/ 121619 w 473895"/>
                  <a:gd name="connsiteY3" fmla="*/ 55062 h 168576"/>
                  <a:gd name="connsiteX4" fmla="*/ 182696 w 473895"/>
                  <a:gd name="connsiteY4" fmla="*/ -25 h 168576"/>
                  <a:gd name="connsiteX5" fmla="*/ 337046 w 473895"/>
                  <a:gd name="connsiteY5" fmla="*/ 65437 h 168576"/>
                  <a:gd name="connsiteX6" fmla="*/ 337046 w 473895"/>
                  <a:gd name="connsiteY6" fmla="*/ 65437 h 168576"/>
                  <a:gd name="connsiteX7" fmla="*/ 472143 w 473895"/>
                  <a:gd name="connsiteY7" fmla="*/ 168551 h 1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895" h="168576">
                    <a:moveTo>
                      <a:pt x="472143" y="168551"/>
                    </a:moveTo>
                    <a:lnTo>
                      <a:pt x="0" y="168551"/>
                    </a:lnTo>
                    <a:lnTo>
                      <a:pt x="20109" y="62549"/>
                    </a:lnTo>
                    <a:cubicBezTo>
                      <a:pt x="20109" y="62549"/>
                      <a:pt x="81400" y="73780"/>
                      <a:pt x="121619" y="55062"/>
                    </a:cubicBezTo>
                    <a:cubicBezTo>
                      <a:pt x="147740" y="44322"/>
                      <a:pt x="169336" y="24855"/>
                      <a:pt x="182696" y="-25"/>
                    </a:cubicBezTo>
                    <a:cubicBezTo>
                      <a:pt x="182696" y="-25"/>
                      <a:pt x="260352" y="34096"/>
                      <a:pt x="337046" y="65437"/>
                    </a:cubicBezTo>
                    <a:lnTo>
                      <a:pt x="337046" y="65437"/>
                    </a:lnTo>
                    <a:cubicBezTo>
                      <a:pt x="407964" y="93676"/>
                      <a:pt x="486690" y="119775"/>
                      <a:pt x="472143" y="168551"/>
                    </a:cubicBezTo>
                    <a:close/>
                  </a:path>
                </a:pathLst>
              </a:custGeom>
              <a:solidFill>
                <a:srgbClr val="434244"/>
              </a:solidFill>
              <a:ln w="10693" cap="flat">
                <a:noFill/>
                <a:prstDash val="solid"/>
                <a:miter/>
              </a:ln>
            </p:spPr>
            <p:txBody>
              <a:bodyPr rtlCol="0" anchor="ctr"/>
              <a:lstStyle/>
              <a:p>
                <a:endParaRPr lang="en-IN"/>
              </a:p>
            </p:txBody>
          </p:sp>
          <p:sp>
            <p:nvSpPr>
              <p:cNvPr id="204" name="Freeform: Shape 203">
                <a:extLst>
                  <a:ext uri="{FF2B5EF4-FFF2-40B4-BE49-F238E27FC236}">
                    <a16:creationId xmlns:a16="http://schemas.microsoft.com/office/drawing/2014/main" id="{7C1B681D-D784-699E-CA3F-308B9451BE23}"/>
                  </a:ext>
                </a:extLst>
              </p:cNvPr>
              <p:cNvSpPr/>
              <p:nvPr/>
            </p:nvSpPr>
            <p:spPr>
              <a:xfrm rot="10798800">
                <a:off x="6342563" y="6268823"/>
                <a:ext cx="473533" cy="42785"/>
              </a:xfrm>
              <a:custGeom>
                <a:avLst/>
                <a:gdLst>
                  <a:gd name="connsiteX0" fmla="*/ 0 w 473533"/>
                  <a:gd name="connsiteY0" fmla="*/ -25 h 42785"/>
                  <a:gd name="connsiteX1" fmla="*/ 473533 w 473533"/>
                  <a:gd name="connsiteY1" fmla="*/ -25 h 42785"/>
                  <a:gd name="connsiteX2" fmla="*/ 473533 w 473533"/>
                  <a:gd name="connsiteY2" fmla="*/ 42760 h 42785"/>
                  <a:gd name="connsiteX3" fmla="*/ 0 w 473533"/>
                  <a:gd name="connsiteY3" fmla="*/ 42760 h 42785"/>
                </a:gdLst>
                <a:ahLst/>
                <a:cxnLst>
                  <a:cxn ang="0">
                    <a:pos x="connsiteX0" y="connsiteY0"/>
                  </a:cxn>
                  <a:cxn ang="0">
                    <a:pos x="connsiteX1" y="connsiteY1"/>
                  </a:cxn>
                  <a:cxn ang="0">
                    <a:pos x="connsiteX2" y="connsiteY2"/>
                  </a:cxn>
                  <a:cxn ang="0">
                    <a:pos x="connsiteX3" y="connsiteY3"/>
                  </a:cxn>
                </a:cxnLst>
                <a:rect l="l" t="t" r="r" b="b"/>
                <a:pathLst>
                  <a:path w="473533" h="42785">
                    <a:moveTo>
                      <a:pt x="0" y="-25"/>
                    </a:moveTo>
                    <a:lnTo>
                      <a:pt x="473533" y="-25"/>
                    </a:lnTo>
                    <a:lnTo>
                      <a:pt x="473533" y="42760"/>
                    </a:lnTo>
                    <a:lnTo>
                      <a:pt x="0" y="42760"/>
                    </a:lnTo>
                    <a:close/>
                  </a:path>
                </a:pathLst>
              </a:custGeom>
              <a:solidFill>
                <a:srgbClr val="434244"/>
              </a:solidFill>
              <a:ln w="10693" cap="flat">
                <a:noFill/>
                <a:prstDash val="solid"/>
                <a:miter/>
              </a:ln>
            </p:spPr>
            <p:txBody>
              <a:bodyPr rtlCol="0" anchor="ctr"/>
              <a:lstStyle/>
              <a:p>
                <a:endParaRPr lang="en-IN"/>
              </a:p>
            </p:txBody>
          </p:sp>
          <p:sp>
            <p:nvSpPr>
              <p:cNvPr id="205" name="Freeform: Shape 204">
                <a:extLst>
                  <a:ext uri="{FF2B5EF4-FFF2-40B4-BE49-F238E27FC236}">
                    <a16:creationId xmlns:a16="http://schemas.microsoft.com/office/drawing/2014/main" id="{7E50915C-C774-6986-0AF9-302C1DB76AA0}"/>
                  </a:ext>
                </a:extLst>
              </p:cNvPr>
              <p:cNvSpPr/>
              <p:nvPr/>
            </p:nvSpPr>
            <p:spPr>
              <a:xfrm>
                <a:off x="6334393" y="4975313"/>
                <a:ext cx="354200" cy="1205988"/>
              </a:xfrm>
              <a:custGeom>
                <a:avLst/>
                <a:gdLst>
                  <a:gd name="connsiteX0" fmla="*/ 260780 w 354200"/>
                  <a:gd name="connsiteY0" fmla="*/ 1137331 h 1205988"/>
                  <a:gd name="connsiteX1" fmla="*/ 105574 w 354200"/>
                  <a:gd name="connsiteY1" fmla="*/ 1200119 h 1205988"/>
                  <a:gd name="connsiteX2" fmla="*/ 54338 w 354200"/>
                  <a:gd name="connsiteY2" fmla="*/ 1205895 h 1205988"/>
                  <a:gd name="connsiteX3" fmla="*/ 0 w 354200"/>
                  <a:gd name="connsiteY3" fmla="*/ 1197124 h 1205988"/>
                  <a:gd name="connsiteX4" fmla="*/ 46958 w 354200"/>
                  <a:gd name="connsiteY4" fmla="*/ 188339 h 1205988"/>
                  <a:gd name="connsiteX5" fmla="*/ 47813 w 354200"/>
                  <a:gd name="connsiteY5" fmla="*/ 169300 h 1205988"/>
                  <a:gd name="connsiteX6" fmla="*/ 126646 w 354200"/>
                  <a:gd name="connsiteY6" fmla="*/ 125230 h 1205988"/>
                  <a:gd name="connsiteX7" fmla="*/ 345496 w 354200"/>
                  <a:gd name="connsiteY7" fmla="*/ 2862 h 1205988"/>
                  <a:gd name="connsiteX8" fmla="*/ 350738 w 354200"/>
                  <a:gd name="connsiteY8" fmla="*/ -25 h 1205988"/>
                  <a:gd name="connsiteX9" fmla="*/ 260780 w 354200"/>
                  <a:gd name="connsiteY9" fmla="*/ 1137331 h 1205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4200" h="1205988">
                    <a:moveTo>
                      <a:pt x="260780" y="1137331"/>
                    </a:moveTo>
                    <a:cubicBezTo>
                      <a:pt x="213042" y="1167035"/>
                      <a:pt x="160533" y="1188278"/>
                      <a:pt x="105574" y="1200119"/>
                    </a:cubicBezTo>
                    <a:cubicBezTo>
                      <a:pt x="88717" y="1203681"/>
                      <a:pt x="71559" y="1205606"/>
                      <a:pt x="54338" y="1205895"/>
                    </a:cubicBezTo>
                    <a:cubicBezTo>
                      <a:pt x="35833" y="1206462"/>
                      <a:pt x="17392" y="1203478"/>
                      <a:pt x="0" y="1197124"/>
                    </a:cubicBezTo>
                    <a:lnTo>
                      <a:pt x="46958" y="188339"/>
                    </a:lnTo>
                    <a:lnTo>
                      <a:pt x="47813" y="169300"/>
                    </a:lnTo>
                    <a:lnTo>
                      <a:pt x="126646" y="125230"/>
                    </a:lnTo>
                    <a:lnTo>
                      <a:pt x="345496" y="2862"/>
                    </a:lnTo>
                    <a:lnTo>
                      <a:pt x="350738" y="-25"/>
                    </a:lnTo>
                    <a:cubicBezTo>
                      <a:pt x="375339" y="54954"/>
                      <a:pt x="260780" y="1137331"/>
                      <a:pt x="260780" y="1137331"/>
                    </a:cubicBezTo>
                    <a:close/>
                  </a:path>
                </a:pathLst>
              </a:custGeom>
              <a:solidFill>
                <a:schemeClr val="tx2">
                  <a:lumMod val="75000"/>
                </a:schemeClr>
              </a:solidFill>
              <a:ln w="10693" cap="flat">
                <a:noFill/>
                <a:prstDash val="solid"/>
                <a:miter/>
              </a:ln>
            </p:spPr>
            <p:txBody>
              <a:bodyPr rtlCol="0" anchor="ctr"/>
              <a:lstStyle/>
              <a:p>
                <a:endParaRPr lang="en-IN"/>
              </a:p>
            </p:txBody>
          </p:sp>
          <p:sp>
            <p:nvSpPr>
              <p:cNvPr id="206" name="Freeform: Shape 205">
                <a:extLst>
                  <a:ext uri="{FF2B5EF4-FFF2-40B4-BE49-F238E27FC236}">
                    <a16:creationId xmlns:a16="http://schemas.microsoft.com/office/drawing/2014/main" id="{5E548187-CC29-2A98-B836-021F5D17D941}"/>
                  </a:ext>
                </a:extLst>
              </p:cNvPr>
              <p:cNvSpPr/>
              <p:nvPr/>
            </p:nvSpPr>
            <p:spPr>
              <a:xfrm>
                <a:off x="5614306" y="5032860"/>
                <a:ext cx="869730" cy="1148441"/>
              </a:xfrm>
              <a:custGeom>
                <a:avLst/>
                <a:gdLst>
                  <a:gd name="connsiteX0" fmla="*/ 869731 w 869730"/>
                  <a:gd name="connsiteY0" fmla="*/ 69502 h 1148441"/>
                  <a:gd name="connsiteX1" fmla="*/ 825661 w 869730"/>
                  <a:gd name="connsiteY1" fmla="*/ 1142572 h 1148441"/>
                  <a:gd name="connsiteX2" fmla="*/ 774425 w 869730"/>
                  <a:gd name="connsiteY2" fmla="*/ 1148348 h 1148441"/>
                  <a:gd name="connsiteX3" fmla="*/ 720087 w 869730"/>
                  <a:gd name="connsiteY3" fmla="*/ 1139577 h 1148441"/>
                  <a:gd name="connsiteX4" fmla="*/ 767045 w 869730"/>
                  <a:gd name="connsiteY4" fmla="*/ 130793 h 1148441"/>
                  <a:gd name="connsiteX5" fmla="*/ 39684 w 869730"/>
                  <a:gd name="connsiteY5" fmla="*/ 68325 h 1148441"/>
                  <a:gd name="connsiteX6" fmla="*/ 0 w 869730"/>
                  <a:gd name="connsiteY6" fmla="*/ -25 h 1148441"/>
                  <a:gd name="connsiteX7" fmla="*/ 846627 w 869730"/>
                  <a:gd name="connsiteY7" fmla="*/ 67683 h 114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69730" h="1148441">
                    <a:moveTo>
                      <a:pt x="869731" y="69502"/>
                    </a:moveTo>
                    <a:lnTo>
                      <a:pt x="825661" y="1142572"/>
                    </a:lnTo>
                    <a:cubicBezTo>
                      <a:pt x="808804" y="1146134"/>
                      <a:pt x="791647" y="1148059"/>
                      <a:pt x="774425" y="1148348"/>
                    </a:cubicBezTo>
                    <a:cubicBezTo>
                      <a:pt x="755920" y="1148915"/>
                      <a:pt x="737480" y="1145931"/>
                      <a:pt x="720087" y="1139577"/>
                    </a:cubicBezTo>
                    <a:lnTo>
                      <a:pt x="767045" y="130793"/>
                    </a:lnTo>
                    <a:lnTo>
                      <a:pt x="39684" y="68325"/>
                    </a:lnTo>
                    <a:lnTo>
                      <a:pt x="0" y="-25"/>
                    </a:lnTo>
                    <a:lnTo>
                      <a:pt x="846627" y="67683"/>
                    </a:lnTo>
                    <a:close/>
                  </a:path>
                </a:pathLst>
              </a:custGeom>
              <a:solidFill>
                <a:srgbClr val="D0D1D3">
                  <a:alpha val="40000"/>
                </a:srgbClr>
              </a:solidFill>
              <a:ln w="10693" cap="flat">
                <a:noFill/>
                <a:prstDash val="solid"/>
                <a:miter/>
              </a:ln>
            </p:spPr>
            <p:txBody>
              <a:bodyPr rtlCol="0" anchor="ctr"/>
              <a:lstStyle/>
              <a:p>
                <a:endParaRPr lang="en-IN"/>
              </a:p>
            </p:txBody>
          </p:sp>
          <p:sp>
            <p:nvSpPr>
              <p:cNvPr id="207" name="Freeform: Shape 206">
                <a:extLst>
                  <a:ext uri="{FF2B5EF4-FFF2-40B4-BE49-F238E27FC236}">
                    <a16:creationId xmlns:a16="http://schemas.microsoft.com/office/drawing/2014/main" id="{A465AE0D-02DE-8B35-50F0-866D5F2D8402}"/>
                  </a:ext>
                </a:extLst>
              </p:cNvPr>
              <p:cNvSpPr/>
              <p:nvPr/>
            </p:nvSpPr>
            <p:spPr>
              <a:xfrm>
                <a:off x="5387969" y="4785236"/>
                <a:ext cx="1297162" cy="379831"/>
              </a:xfrm>
              <a:custGeom>
                <a:avLst/>
                <a:gdLst>
                  <a:gd name="connsiteX0" fmla="*/ 1297162 w 1297162"/>
                  <a:gd name="connsiteY0" fmla="*/ 201068 h 379831"/>
                  <a:gd name="connsiteX1" fmla="*/ 1096068 w 1297162"/>
                  <a:gd name="connsiteY1" fmla="*/ 317125 h 379831"/>
                  <a:gd name="connsiteX2" fmla="*/ 1074675 w 1297162"/>
                  <a:gd name="connsiteY2" fmla="*/ 329747 h 379831"/>
                  <a:gd name="connsiteX3" fmla="*/ 1009427 w 1297162"/>
                  <a:gd name="connsiteY3" fmla="*/ 379806 h 379831"/>
                  <a:gd name="connsiteX4" fmla="*/ 993810 w 1297162"/>
                  <a:gd name="connsiteY4" fmla="*/ 378416 h 379831"/>
                  <a:gd name="connsiteX5" fmla="*/ 266449 w 1297162"/>
                  <a:gd name="connsiteY5" fmla="*/ 315949 h 379831"/>
                  <a:gd name="connsiteX6" fmla="*/ 224626 w 1297162"/>
                  <a:gd name="connsiteY6" fmla="*/ 312312 h 379831"/>
                  <a:gd name="connsiteX7" fmla="*/ 0 w 1297162"/>
                  <a:gd name="connsiteY7" fmla="*/ 235297 h 379831"/>
                  <a:gd name="connsiteX8" fmla="*/ 98194 w 1297162"/>
                  <a:gd name="connsiteY8" fmla="*/ 266638 h 379831"/>
                  <a:gd name="connsiteX9" fmla="*/ 107500 w 1297162"/>
                  <a:gd name="connsiteY9" fmla="*/ 259792 h 379831"/>
                  <a:gd name="connsiteX10" fmla="*/ 154564 w 1297162"/>
                  <a:gd name="connsiteY10" fmla="*/ 225349 h 379831"/>
                  <a:gd name="connsiteX11" fmla="*/ 268482 w 1297162"/>
                  <a:gd name="connsiteY11" fmla="*/ 142131 h 379831"/>
                  <a:gd name="connsiteX12" fmla="*/ 520491 w 1297162"/>
                  <a:gd name="connsiteY12" fmla="*/ -25 h 379831"/>
                  <a:gd name="connsiteX13" fmla="*/ 1292456 w 1297162"/>
                  <a:gd name="connsiteY13" fmla="*/ 193153 h 379831"/>
                  <a:gd name="connsiteX14" fmla="*/ 1297162 w 1297162"/>
                  <a:gd name="connsiteY14" fmla="*/ 201068 h 37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7162" h="379831">
                    <a:moveTo>
                      <a:pt x="1297162" y="201068"/>
                    </a:moveTo>
                    <a:lnTo>
                      <a:pt x="1096068" y="317125"/>
                    </a:lnTo>
                    <a:lnTo>
                      <a:pt x="1074675" y="329747"/>
                    </a:lnTo>
                    <a:lnTo>
                      <a:pt x="1009427" y="379806"/>
                    </a:lnTo>
                    <a:lnTo>
                      <a:pt x="993810" y="378416"/>
                    </a:lnTo>
                    <a:lnTo>
                      <a:pt x="266449" y="315949"/>
                    </a:lnTo>
                    <a:lnTo>
                      <a:pt x="224626" y="312312"/>
                    </a:lnTo>
                    <a:lnTo>
                      <a:pt x="0" y="235297"/>
                    </a:lnTo>
                    <a:lnTo>
                      <a:pt x="98194" y="266638"/>
                    </a:lnTo>
                    <a:lnTo>
                      <a:pt x="107500" y="259792"/>
                    </a:lnTo>
                    <a:lnTo>
                      <a:pt x="154564" y="225349"/>
                    </a:lnTo>
                    <a:lnTo>
                      <a:pt x="268482" y="142131"/>
                    </a:lnTo>
                    <a:lnTo>
                      <a:pt x="520491" y="-25"/>
                    </a:lnTo>
                    <a:cubicBezTo>
                      <a:pt x="520491" y="-25"/>
                      <a:pt x="1172013" y="20833"/>
                      <a:pt x="1292456" y="193153"/>
                    </a:cubicBezTo>
                    <a:cubicBezTo>
                      <a:pt x="1294157" y="195709"/>
                      <a:pt x="1295718" y="198352"/>
                      <a:pt x="1297162" y="201068"/>
                    </a:cubicBezTo>
                    <a:close/>
                  </a:path>
                </a:pathLst>
              </a:custGeom>
              <a:solidFill>
                <a:schemeClr val="tx2">
                  <a:lumMod val="75000"/>
                </a:schemeClr>
              </a:solidFill>
              <a:ln w="10693" cap="flat">
                <a:noFill/>
                <a:prstDash val="solid"/>
                <a:miter/>
              </a:ln>
            </p:spPr>
            <p:txBody>
              <a:bodyPr rtlCol="0" anchor="ctr"/>
              <a:lstStyle/>
              <a:p>
                <a:endParaRPr lang="en-IN"/>
              </a:p>
            </p:txBody>
          </p:sp>
          <p:sp>
            <p:nvSpPr>
              <p:cNvPr id="208" name="Freeform: Shape 207">
                <a:extLst>
                  <a:ext uri="{FF2B5EF4-FFF2-40B4-BE49-F238E27FC236}">
                    <a16:creationId xmlns:a16="http://schemas.microsoft.com/office/drawing/2014/main" id="{1FB54612-EB61-57FE-8BD8-30B88F1388DB}"/>
                  </a:ext>
                </a:extLst>
              </p:cNvPr>
              <p:cNvSpPr/>
              <p:nvPr/>
            </p:nvSpPr>
            <p:spPr>
              <a:xfrm>
                <a:off x="5545795" y="3164682"/>
                <a:ext cx="461932" cy="549185"/>
              </a:xfrm>
              <a:custGeom>
                <a:avLst/>
                <a:gdLst>
                  <a:gd name="connsiteX0" fmla="*/ 442246 w 461932"/>
                  <a:gd name="connsiteY0" fmla="*/ 547886 h 549185"/>
                  <a:gd name="connsiteX1" fmla="*/ 289179 w 461932"/>
                  <a:gd name="connsiteY1" fmla="*/ 543287 h 549185"/>
                  <a:gd name="connsiteX2" fmla="*/ 172908 w 461932"/>
                  <a:gd name="connsiteY2" fmla="*/ 507988 h 549185"/>
                  <a:gd name="connsiteX3" fmla="*/ 54498 w 461932"/>
                  <a:gd name="connsiteY3" fmla="*/ 390862 h 549185"/>
                  <a:gd name="connsiteX4" fmla="*/ 4546 w 461932"/>
                  <a:gd name="connsiteY4" fmla="*/ 202069 h 549185"/>
                  <a:gd name="connsiteX5" fmla="*/ 202003 w 461932"/>
                  <a:gd name="connsiteY5" fmla="*/ 1724 h 549185"/>
                  <a:gd name="connsiteX6" fmla="*/ 202003 w 461932"/>
                  <a:gd name="connsiteY6" fmla="*/ 1724 h 549185"/>
                  <a:gd name="connsiteX7" fmla="*/ 458718 w 461932"/>
                  <a:gd name="connsiteY7" fmla="*/ 162171 h 549185"/>
                  <a:gd name="connsiteX8" fmla="*/ 442246 w 461932"/>
                  <a:gd name="connsiteY8" fmla="*/ 547886 h 549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932" h="549185">
                    <a:moveTo>
                      <a:pt x="442246" y="547886"/>
                    </a:moveTo>
                    <a:cubicBezTo>
                      <a:pt x="391181" y="550560"/>
                      <a:pt x="339987" y="549020"/>
                      <a:pt x="289179" y="543287"/>
                    </a:cubicBezTo>
                    <a:cubicBezTo>
                      <a:pt x="244682" y="537832"/>
                      <a:pt x="200826" y="527242"/>
                      <a:pt x="172908" y="507988"/>
                    </a:cubicBezTo>
                    <a:cubicBezTo>
                      <a:pt x="112366" y="465951"/>
                      <a:pt x="54498" y="390862"/>
                      <a:pt x="54498" y="390862"/>
                    </a:cubicBezTo>
                    <a:cubicBezTo>
                      <a:pt x="-22302" y="287962"/>
                      <a:pt x="4546" y="202069"/>
                      <a:pt x="4546" y="202069"/>
                    </a:cubicBezTo>
                    <a:cubicBezTo>
                      <a:pt x="40914" y="13"/>
                      <a:pt x="202003" y="1724"/>
                      <a:pt x="202003" y="1724"/>
                    </a:cubicBezTo>
                    <a:lnTo>
                      <a:pt x="202003" y="1724"/>
                    </a:lnTo>
                    <a:cubicBezTo>
                      <a:pt x="418606" y="-19669"/>
                      <a:pt x="458718" y="162171"/>
                      <a:pt x="458718" y="162171"/>
                    </a:cubicBezTo>
                    <a:cubicBezTo>
                      <a:pt x="458718" y="162171"/>
                      <a:pt x="472731" y="538474"/>
                      <a:pt x="442246" y="547886"/>
                    </a:cubicBezTo>
                    <a:close/>
                  </a:path>
                </a:pathLst>
              </a:custGeom>
              <a:solidFill>
                <a:srgbClr val="C58F80"/>
              </a:solidFill>
              <a:ln w="10693" cap="flat">
                <a:noFill/>
                <a:prstDash val="solid"/>
                <a:miter/>
              </a:ln>
            </p:spPr>
            <p:txBody>
              <a:bodyPr rtlCol="0" anchor="ctr"/>
              <a:lstStyle/>
              <a:p>
                <a:endParaRPr lang="en-IN"/>
              </a:p>
            </p:txBody>
          </p:sp>
          <p:sp>
            <p:nvSpPr>
              <p:cNvPr id="209" name="Freeform: Shape 208">
                <a:extLst>
                  <a:ext uri="{FF2B5EF4-FFF2-40B4-BE49-F238E27FC236}">
                    <a16:creationId xmlns:a16="http://schemas.microsoft.com/office/drawing/2014/main" id="{0BB98714-2FEE-5371-A3C0-2DD5048759E8}"/>
                  </a:ext>
                </a:extLst>
              </p:cNvPr>
              <p:cNvSpPr/>
              <p:nvPr/>
            </p:nvSpPr>
            <p:spPr>
              <a:xfrm>
                <a:off x="5834974" y="3605843"/>
                <a:ext cx="153066" cy="108024"/>
              </a:xfrm>
              <a:custGeom>
                <a:avLst/>
                <a:gdLst>
                  <a:gd name="connsiteX0" fmla="*/ 153067 w 153066"/>
                  <a:gd name="connsiteY0" fmla="*/ 106725 h 108024"/>
                  <a:gd name="connsiteX1" fmla="*/ 0 w 153066"/>
                  <a:gd name="connsiteY1" fmla="*/ 102126 h 108024"/>
                  <a:gd name="connsiteX2" fmla="*/ 21393 w 153066"/>
                  <a:gd name="connsiteY2" fmla="*/ -25 h 108024"/>
                  <a:gd name="connsiteX3" fmla="*/ 153067 w 153066"/>
                  <a:gd name="connsiteY3" fmla="*/ 106725 h 108024"/>
                </a:gdLst>
                <a:ahLst/>
                <a:cxnLst>
                  <a:cxn ang="0">
                    <a:pos x="connsiteX0" y="connsiteY0"/>
                  </a:cxn>
                  <a:cxn ang="0">
                    <a:pos x="connsiteX1" y="connsiteY1"/>
                  </a:cxn>
                  <a:cxn ang="0">
                    <a:pos x="connsiteX2" y="connsiteY2"/>
                  </a:cxn>
                  <a:cxn ang="0">
                    <a:pos x="connsiteX3" y="connsiteY3"/>
                  </a:cxn>
                </a:cxnLst>
                <a:rect l="l" t="t" r="r" b="b"/>
                <a:pathLst>
                  <a:path w="153066" h="108024">
                    <a:moveTo>
                      <a:pt x="153067" y="106725"/>
                    </a:moveTo>
                    <a:cubicBezTo>
                      <a:pt x="102002" y="109399"/>
                      <a:pt x="50808" y="107859"/>
                      <a:pt x="0" y="102126"/>
                    </a:cubicBezTo>
                    <a:lnTo>
                      <a:pt x="21393" y="-25"/>
                    </a:lnTo>
                    <a:cubicBezTo>
                      <a:pt x="21393" y="-25"/>
                      <a:pt x="48241" y="79770"/>
                      <a:pt x="153067" y="106725"/>
                    </a:cubicBezTo>
                    <a:close/>
                  </a:path>
                </a:pathLst>
              </a:custGeom>
              <a:solidFill>
                <a:srgbClr val="C58F80">
                  <a:alpha val="30000"/>
                </a:srgbClr>
              </a:solidFill>
              <a:ln w="10693" cap="flat">
                <a:noFill/>
                <a:prstDash val="solid"/>
                <a:miter/>
              </a:ln>
            </p:spPr>
            <p:txBody>
              <a:bodyPr rtlCol="0" anchor="ctr"/>
              <a:lstStyle/>
              <a:p>
                <a:endParaRPr lang="en-IN"/>
              </a:p>
            </p:txBody>
          </p:sp>
          <p:sp>
            <p:nvSpPr>
              <p:cNvPr id="210" name="Freeform: Shape 209">
                <a:extLst>
                  <a:ext uri="{FF2B5EF4-FFF2-40B4-BE49-F238E27FC236}">
                    <a16:creationId xmlns:a16="http://schemas.microsoft.com/office/drawing/2014/main" id="{315B493A-DB3E-23F2-EC91-0FDB5F09CEC8}"/>
                  </a:ext>
                </a:extLst>
              </p:cNvPr>
              <p:cNvSpPr/>
              <p:nvPr/>
            </p:nvSpPr>
            <p:spPr>
              <a:xfrm>
                <a:off x="5758333" y="3364073"/>
                <a:ext cx="119213" cy="156979"/>
              </a:xfrm>
              <a:custGeom>
                <a:avLst/>
                <a:gdLst>
                  <a:gd name="connsiteX0" fmla="*/ 119214 w 119213"/>
                  <a:gd name="connsiteY0" fmla="*/ 82260 h 156979"/>
                  <a:gd name="connsiteX1" fmla="*/ 111405 w 119213"/>
                  <a:gd name="connsiteY1" fmla="*/ 154675 h 156979"/>
                  <a:gd name="connsiteX2" fmla="*/ 269 w 119213"/>
                  <a:gd name="connsiteY2" fmla="*/ 53808 h 156979"/>
                  <a:gd name="connsiteX3" fmla="*/ 27545 w 119213"/>
                  <a:gd name="connsiteY3" fmla="*/ 1609 h 156979"/>
                  <a:gd name="connsiteX4" fmla="*/ 111405 w 119213"/>
                  <a:gd name="connsiteY4" fmla="*/ 62472 h 156979"/>
                  <a:gd name="connsiteX5" fmla="*/ 119214 w 119213"/>
                  <a:gd name="connsiteY5" fmla="*/ 82260 h 1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13" h="156979">
                    <a:moveTo>
                      <a:pt x="119214" y="82260"/>
                    </a:moveTo>
                    <a:lnTo>
                      <a:pt x="111405" y="154675"/>
                    </a:lnTo>
                    <a:cubicBezTo>
                      <a:pt x="47226" y="170078"/>
                      <a:pt x="4441" y="104188"/>
                      <a:pt x="269" y="53808"/>
                    </a:cubicBezTo>
                    <a:cubicBezTo>
                      <a:pt x="-1656" y="28457"/>
                      <a:pt x="6687" y="7064"/>
                      <a:pt x="27545" y="1609"/>
                    </a:cubicBezTo>
                    <a:cubicBezTo>
                      <a:pt x="71614" y="-9088"/>
                      <a:pt x="98997" y="35196"/>
                      <a:pt x="111405" y="62472"/>
                    </a:cubicBezTo>
                    <a:cubicBezTo>
                      <a:pt x="114400" y="68911"/>
                      <a:pt x="117000" y="75511"/>
                      <a:pt x="119214" y="82260"/>
                    </a:cubicBezTo>
                    <a:close/>
                  </a:path>
                </a:pathLst>
              </a:custGeom>
              <a:solidFill>
                <a:srgbClr val="C58F80"/>
              </a:solidFill>
              <a:ln w="10693" cap="flat">
                <a:noFill/>
                <a:prstDash val="solid"/>
                <a:miter/>
              </a:ln>
            </p:spPr>
            <p:txBody>
              <a:bodyPr rtlCol="0" anchor="ctr"/>
              <a:lstStyle/>
              <a:p>
                <a:endParaRPr lang="en-IN"/>
              </a:p>
            </p:txBody>
          </p:sp>
          <p:sp>
            <p:nvSpPr>
              <p:cNvPr id="211" name="Freeform: Shape 210">
                <a:extLst>
                  <a:ext uri="{FF2B5EF4-FFF2-40B4-BE49-F238E27FC236}">
                    <a16:creationId xmlns:a16="http://schemas.microsoft.com/office/drawing/2014/main" id="{4F78C647-A332-7D7E-C2F7-1E79F7F626F7}"/>
                  </a:ext>
                </a:extLst>
              </p:cNvPr>
              <p:cNvSpPr/>
              <p:nvPr/>
            </p:nvSpPr>
            <p:spPr>
              <a:xfrm>
                <a:off x="5758333" y="3364073"/>
                <a:ext cx="111489" cy="156979"/>
              </a:xfrm>
              <a:custGeom>
                <a:avLst/>
                <a:gdLst>
                  <a:gd name="connsiteX0" fmla="*/ 111405 w 111489"/>
                  <a:gd name="connsiteY0" fmla="*/ 154675 h 156979"/>
                  <a:gd name="connsiteX1" fmla="*/ 269 w 111489"/>
                  <a:gd name="connsiteY1" fmla="*/ 53808 h 156979"/>
                  <a:gd name="connsiteX2" fmla="*/ 27545 w 111489"/>
                  <a:gd name="connsiteY2" fmla="*/ 1609 h 156979"/>
                  <a:gd name="connsiteX3" fmla="*/ 111405 w 111489"/>
                  <a:gd name="connsiteY3" fmla="*/ 62472 h 156979"/>
                  <a:gd name="connsiteX4" fmla="*/ 57923 w 111489"/>
                  <a:gd name="connsiteY4" fmla="*/ 10808 h 156979"/>
                  <a:gd name="connsiteX5" fmla="*/ 18346 w 111489"/>
                  <a:gd name="connsiteY5" fmla="*/ 28029 h 156979"/>
                  <a:gd name="connsiteX6" fmla="*/ 111405 w 111489"/>
                  <a:gd name="connsiteY6" fmla="*/ 154675 h 1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489" h="156979">
                    <a:moveTo>
                      <a:pt x="111405" y="154675"/>
                    </a:moveTo>
                    <a:cubicBezTo>
                      <a:pt x="47226" y="170078"/>
                      <a:pt x="4441" y="104188"/>
                      <a:pt x="269" y="53808"/>
                    </a:cubicBezTo>
                    <a:cubicBezTo>
                      <a:pt x="-1656" y="28457"/>
                      <a:pt x="6687" y="7064"/>
                      <a:pt x="27545" y="1609"/>
                    </a:cubicBezTo>
                    <a:cubicBezTo>
                      <a:pt x="71614" y="-9088"/>
                      <a:pt x="98997" y="35196"/>
                      <a:pt x="111405" y="62472"/>
                    </a:cubicBezTo>
                    <a:cubicBezTo>
                      <a:pt x="113224" y="66537"/>
                      <a:pt x="85413" y="15300"/>
                      <a:pt x="57923" y="10808"/>
                    </a:cubicBezTo>
                    <a:cubicBezTo>
                      <a:pt x="45943" y="8775"/>
                      <a:pt x="19523" y="10808"/>
                      <a:pt x="18346" y="28029"/>
                    </a:cubicBezTo>
                    <a:cubicBezTo>
                      <a:pt x="9468" y="143872"/>
                      <a:pt x="111405" y="154675"/>
                      <a:pt x="111405" y="154675"/>
                    </a:cubicBezTo>
                    <a:close/>
                  </a:path>
                </a:pathLst>
              </a:custGeom>
              <a:solidFill>
                <a:srgbClr val="C58F80">
                  <a:alpha val="30000"/>
                </a:srgbClr>
              </a:solidFill>
              <a:ln w="10693" cap="flat">
                <a:noFill/>
                <a:prstDash val="solid"/>
                <a:miter/>
              </a:ln>
            </p:spPr>
            <p:txBody>
              <a:bodyPr rtlCol="0" anchor="ctr"/>
              <a:lstStyle/>
              <a:p>
                <a:endParaRPr lang="en-IN"/>
              </a:p>
            </p:txBody>
          </p:sp>
          <p:sp>
            <p:nvSpPr>
              <p:cNvPr id="212" name="Freeform: Shape 211">
                <a:extLst>
                  <a:ext uri="{FF2B5EF4-FFF2-40B4-BE49-F238E27FC236}">
                    <a16:creationId xmlns:a16="http://schemas.microsoft.com/office/drawing/2014/main" id="{E86F918E-99CF-413D-AC67-F1EF23658814}"/>
                  </a:ext>
                </a:extLst>
              </p:cNvPr>
              <p:cNvSpPr/>
              <p:nvPr/>
            </p:nvSpPr>
            <p:spPr>
              <a:xfrm>
                <a:off x="5795723" y="3409460"/>
                <a:ext cx="68796" cy="61005"/>
              </a:xfrm>
              <a:custGeom>
                <a:avLst/>
                <a:gdLst>
                  <a:gd name="connsiteX0" fmla="*/ 4274 w 68796"/>
                  <a:gd name="connsiteY0" fmla="*/ 719 h 61005"/>
                  <a:gd name="connsiteX1" fmla="*/ 68453 w 68796"/>
                  <a:gd name="connsiteY1" fmla="*/ 47677 h 61005"/>
                  <a:gd name="connsiteX2" fmla="*/ 66742 w 68796"/>
                  <a:gd name="connsiteY2" fmla="*/ 52490 h 61005"/>
                  <a:gd name="connsiteX3" fmla="*/ 64816 w 68796"/>
                  <a:gd name="connsiteY3" fmla="*/ 52490 h 61005"/>
                  <a:gd name="connsiteX4" fmla="*/ 61928 w 68796"/>
                  <a:gd name="connsiteY4" fmla="*/ 50565 h 61005"/>
                  <a:gd name="connsiteX5" fmla="*/ 39038 w 68796"/>
                  <a:gd name="connsiteY5" fmla="*/ 22540 h 61005"/>
                  <a:gd name="connsiteX6" fmla="*/ 28341 w 68796"/>
                  <a:gd name="connsiteY6" fmla="*/ 56662 h 61005"/>
                  <a:gd name="connsiteX7" fmla="*/ 25453 w 68796"/>
                  <a:gd name="connsiteY7" fmla="*/ 60940 h 61005"/>
                  <a:gd name="connsiteX8" fmla="*/ 24384 w 68796"/>
                  <a:gd name="connsiteY8" fmla="*/ 60940 h 61005"/>
                  <a:gd name="connsiteX9" fmla="*/ 21282 w 68796"/>
                  <a:gd name="connsiteY9" fmla="*/ 58159 h 61005"/>
                  <a:gd name="connsiteX10" fmla="*/ 32834 w 68796"/>
                  <a:gd name="connsiteY10" fmla="*/ 17940 h 61005"/>
                  <a:gd name="connsiteX11" fmla="*/ 4916 w 68796"/>
                  <a:gd name="connsiteY11" fmla="*/ 7244 h 61005"/>
                  <a:gd name="connsiteX12" fmla="*/ 3846 w 68796"/>
                  <a:gd name="connsiteY12" fmla="*/ 7244 h 61005"/>
                  <a:gd name="connsiteX13" fmla="*/ 6 w 68796"/>
                  <a:gd name="connsiteY13" fmla="*/ 3821 h 61005"/>
                  <a:gd name="connsiteX14" fmla="*/ 3429 w 68796"/>
                  <a:gd name="connsiteY14" fmla="*/ -19 h 61005"/>
                  <a:gd name="connsiteX15" fmla="*/ 4488 w 68796"/>
                  <a:gd name="connsiteY15" fmla="*/ 77 h 6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796" h="61005">
                    <a:moveTo>
                      <a:pt x="4274" y="719"/>
                    </a:moveTo>
                    <a:cubicBezTo>
                      <a:pt x="47060" y="4784"/>
                      <a:pt x="67491" y="45965"/>
                      <a:pt x="68453" y="47677"/>
                    </a:cubicBezTo>
                    <a:cubicBezTo>
                      <a:pt x="69298" y="49484"/>
                      <a:pt x="68528" y="51624"/>
                      <a:pt x="66742" y="52490"/>
                    </a:cubicBezTo>
                    <a:cubicBezTo>
                      <a:pt x="66121" y="52704"/>
                      <a:pt x="65437" y="52704"/>
                      <a:pt x="64816" y="52490"/>
                    </a:cubicBezTo>
                    <a:cubicBezTo>
                      <a:pt x="63608" y="52340"/>
                      <a:pt x="62527" y="51624"/>
                      <a:pt x="61928" y="50565"/>
                    </a:cubicBezTo>
                    <a:cubicBezTo>
                      <a:pt x="56216" y="39804"/>
                      <a:pt x="48440" y="30284"/>
                      <a:pt x="39038" y="22540"/>
                    </a:cubicBezTo>
                    <a:cubicBezTo>
                      <a:pt x="23314" y="30562"/>
                      <a:pt x="28341" y="56448"/>
                      <a:pt x="28341" y="56662"/>
                    </a:cubicBezTo>
                    <a:cubicBezTo>
                      <a:pt x="28673" y="58630"/>
                      <a:pt x="27400" y="60512"/>
                      <a:pt x="25453" y="60940"/>
                    </a:cubicBezTo>
                    <a:cubicBezTo>
                      <a:pt x="25100" y="60994"/>
                      <a:pt x="24737" y="60994"/>
                      <a:pt x="24384" y="60940"/>
                    </a:cubicBezTo>
                    <a:cubicBezTo>
                      <a:pt x="22854" y="60790"/>
                      <a:pt x="21603" y="59667"/>
                      <a:pt x="21282" y="58159"/>
                    </a:cubicBezTo>
                    <a:cubicBezTo>
                      <a:pt x="21282" y="56875"/>
                      <a:pt x="15826" y="29706"/>
                      <a:pt x="32834" y="17940"/>
                    </a:cubicBezTo>
                    <a:cubicBezTo>
                      <a:pt x="24512" y="12196"/>
                      <a:pt x="14939" y="8527"/>
                      <a:pt x="4916" y="7244"/>
                    </a:cubicBezTo>
                    <a:lnTo>
                      <a:pt x="3846" y="7244"/>
                    </a:lnTo>
                    <a:cubicBezTo>
                      <a:pt x="1846" y="7362"/>
                      <a:pt x="124" y="5832"/>
                      <a:pt x="6" y="3821"/>
                    </a:cubicBezTo>
                    <a:cubicBezTo>
                      <a:pt x="-111" y="1821"/>
                      <a:pt x="1418" y="99"/>
                      <a:pt x="3429" y="-19"/>
                    </a:cubicBezTo>
                    <a:cubicBezTo>
                      <a:pt x="3782" y="-40"/>
                      <a:pt x="4146" y="-8"/>
                      <a:pt x="4488" y="77"/>
                    </a:cubicBezTo>
                    <a:close/>
                  </a:path>
                </a:pathLst>
              </a:custGeom>
              <a:solidFill>
                <a:srgbClr val="B56F61"/>
              </a:solidFill>
              <a:ln w="10693" cap="flat">
                <a:noFill/>
                <a:prstDash val="solid"/>
                <a:miter/>
              </a:ln>
            </p:spPr>
            <p:txBody>
              <a:bodyPr rtlCol="0" anchor="ctr"/>
              <a:lstStyle/>
              <a:p>
                <a:endParaRPr lang="en-IN"/>
              </a:p>
            </p:txBody>
          </p:sp>
          <p:sp>
            <p:nvSpPr>
              <p:cNvPr id="213" name="Freeform: Shape 212">
                <a:extLst>
                  <a:ext uri="{FF2B5EF4-FFF2-40B4-BE49-F238E27FC236}">
                    <a16:creationId xmlns:a16="http://schemas.microsoft.com/office/drawing/2014/main" id="{760A4B23-8D45-8D3C-24AB-4988DD9F9BF1}"/>
                  </a:ext>
                </a:extLst>
              </p:cNvPr>
              <p:cNvSpPr/>
              <p:nvPr/>
            </p:nvSpPr>
            <p:spPr>
              <a:xfrm>
                <a:off x="5986100" y="3480719"/>
                <a:ext cx="38004" cy="13106"/>
              </a:xfrm>
              <a:custGeom>
                <a:avLst/>
                <a:gdLst>
                  <a:gd name="connsiteX0" fmla="*/ 16 w 38004"/>
                  <a:gd name="connsiteY0" fmla="*/ 4549 h 13106"/>
                  <a:gd name="connsiteX1" fmla="*/ 19591 w 38004"/>
                  <a:gd name="connsiteY1" fmla="*/ 270 h 13106"/>
                  <a:gd name="connsiteX2" fmla="*/ 37989 w 38004"/>
                  <a:gd name="connsiteY2" fmla="*/ 8507 h 13106"/>
                  <a:gd name="connsiteX3" fmla="*/ 18307 w 38004"/>
                  <a:gd name="connsiteY3" fmla="*/ 12785 h 13106"/>
                  <a:gd name="connsiteX4" fmla="*/ 16 w 38004"/>
                  <a:gd name="connsiteY4" fmla="*/ 4549 h 13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04" h="13106">
                    <a:moveTo>
                      <a:pt x="16" y="4549"/>
                    </a:moveTo>
                    <a:cubicBezTo>
                      <a:pt x="16" y="1126"/>
                      <a:pt x="9108" y="-800"/>
                      <a:pt x="19591" y="270"/>
                    </a:cubicBezTo>
                    <a:cubicBezTo>
                      <a:pt x="30073" y="1340"/>
                      <a:pt x="38416" y="5084"/>
                      <a:pt x="37989" y="8507"/>
                    </a:cubicBezTo>
                    <a:cubicBezTo>
                      <a:pt x="37561" y="11929"/>
                      <a:pt x="28897" y="13855"/>
                      <a:pt x="18307" y="12785"/>
                    </a:cubicBezTo>
                    <a:cubicBezTo>
                      <a:pt x="7717" y="11716"/>
                      <a:pt x="-412" y="8079"/>
                      <a:pt x="16" y="4549"/>
                    </a:cubicBezTo>
                    <a:close/>
                  </a:path>
                </a:pathLst>
              </a:custGeom>
              <a:solidFill>
                <a:srgbClr val="B56F61"/>
              </a:solidFill>
              <a:ln w="10693" cap="flat">
                <a:noFill/>
                <a:prstDash val="solid"/>
                <a:miter/>
              </a:ln>
            </p:spPr>
            <p:txBody>
              <a:bodyPr rtlCol="0" anchor="ctr"/>
              <a:lstStyle/>
              <a:p>
                <a:endParaRPr lang="en-IN"/>
              </a:p>
            </p:txBody>
          </p:sp>
          <p:sp>
            <p:nvSpPr>
              <p:cNvPr id="214" name="Freeform: Shape 213">
                <a:extLst>
                  <a:ext uri="{FF2B5EF4-FFF2-40B4-BE49-F238E27FC236}">
                    <a16:creationId xmlns:a16="http://schemas.microsoft.com/office/drawing/2014/main" id="{28C28970-C182-D744-90DC-CD05EDB3831C}"/>
                  </a:ext>
                </a:extLst>
              </p:cNvPr>
              <p:cNvSpPr/>
              <p:nvPr/>
            </p:nvSpPr>
            <p:spPr>
              <a:xfrm>
                <a:off x="5983406" y="3454232"/>
                <a:ext cx="37723" cy="14203"/>
              </a:xfrm>
              <a:custGeom>
                <a:avLst/>
                <a:gdLst>
                  <a:gd name="connsiteX0" fmla="*/ 36 w 37723"/>
                  <a:gd name="connsiteY0" fmla="*/ 10499 h 14203"/>
                  <a:gd name="connsiteX1" fmla="*/ 20038 w 37723"/>
                  <a:gd name="connsiteY1" fmla="*/ 13280 h 14203"/>
                  <a:gd name="connsiteX2" fmla="*/ 37687 w 37723"/>
                  <a:gd name="connsiteY2" fmla="*/ 3653 h 14203"/>
                  <a:gd name="connsiteX3" fmla="*/ 17792 w 37723"/>
                  <a:gd name="connsiteY3" fmla="*/ 872 h 14203"/>
                  <a:gd name="connsiteX4" fmla="*/ 36 w 37723"/>
                  <a:gd name="connsiteY4" fmla="*/ 10499 h 14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23" h="14203">
                    <a:moveTo>
                      <a:pt x="36" y="10499"/>
                    </a:moveTo>
                    <a:cubicBezTo>
                      <a:pt x="678" y="13922"/>
                      <a:pt x="9663" y="15205"/>
                      <a:pt x="20038" y="13280"/>
                    </a:cubicBezTo>
                    <a:cubicBezTo>
                      <a:pt x="30414" y="11355"/>
                      <a:pt x="38329" y="7076"/>
                      <a:pt x="37687" y="3653"/>
                    </a:cubicBezTo>
                    <a:cubicBezTo>
                      <a:pt x="37046" y="230"/>
                      <a:pt x="28168" y="-1053"/>
                      <a:pt x="17792" y="872"/>
                    </a:cubicBezTo>
                    <a:cubicBezTo>
                      <a:pt x="7416" y="2798"/>
                      <a:pt x="-606" y="7076"/>
                      <a:pt x="36" y="10499"/>
                    </a:cubicBezTo>
                    <a:close/>
                  </a:path>
                </a:pathLst>
              </a:custGeom>
              <a:solidFill>
                <a:srgbClr val="B56F61"/>
              </a:solidFill>
              <a:ln w="10693" cap="flat">
                <a:noFill/>
                <a:prstDash val="solid"/>
                <a:miter/>
              </a:ln>
            </p:spPr>
            <p:txBody>
              <a:bodyPr rtlCol="0" anchor="ctr"/>
              <a:lstStyle/>
              <a:p>
                <a:endParaRPr lang="en-IN"/>
              </a:p>
            </p:txBody>
          </p:sp>
          <p:sp>
            <p:nvSpPr>
              <p:cNvPr id="215" name="Freeform: Shape 214">
                <a:extLst>
                  <a:ext uri="{FF2B5EF4-FFF2-40B4-BE49-F238E27FC236}">
                    <a16:creationId xmlns:a16="http://schemas.microsoft.com/office/drawing/2014/main" id="{7871AD1C-5679-9C6F-7A13-7992896E8364}"/>
                  </a:ext>
                </a:extLst>
              </p:cNvPr>
              <p:cNvSpPr/>
              <p:nvPr/>
            </p:nvSpPr>
            <p:spPr>
              <a:xfrm>
                <a:off x="5521782" y="3550599"/>
                <a:ext cx="313727" cy="372154"/>
              </a:xfrm>
              <a:custGeom>
                <a:avLst/>
                <a:gdLst>
                  <a:gd name="connsiteX0" fmla="*/ 298539 w 313727"/>
                  <a:gd name="connsiteY0" fmla="*/ 218875 h 372154"/>
                  <a:gd name="connsiteX1" fmla="*/ 221631 w 313727"/>
                  <a:gd name="connsiteY1" fmla="*/ 371193 h 372154"/>
                  <a:gd name="connsiteX2" fmla="*/ 0 w 313727"/>
                  <a:gd name="connsiteY2" fmla="*/ 167960 h 372154"/>
                  <a:gd name="connsiteX3" fmla="*/ 71666 w 313727"/>
                  <a:gd name="connsiteY3" fmla="*/ 14893 h 372154"/>
                  <a:gd name="connsiteX4" fmla="*/ 313728 w 313727"/>
                  <a:gd name="connsiteY4" fmla="*/ 135228 h 372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727" h="372154">
                    <a:moveTo>
                      <a:pt x="298539" y="218875"/>
                    </a:moveTo>
                    <a:cubicBezTo>
                      <a:pt x="298539" y="218875"/>
                      <a:pt x="335655" y="386061"/>
                      <a:pt x="221631" y="371193"/>
                    </a:cubicBezTo>
                    <a:cubicBezTo>
                      <a:pt x="107607" y="356325"/>
                      <a:pt x="0" y="167960"/>
                      <a:pt x="0" y="167960"/>
                    </a:cubicBezTo>
                    <a:cubicBezTo>
                      <a:pt x="27319" y="118617"/>
                      <a:pt x="51257" y="67477"/>
                      <a:pt x="71666" y="14893"/>
                    </a:cubicBezTo>
                    <a:cubicBezTo>
                      <a:pt x="96268" y="-53458"/>
                      <a:pt x="313728" y="135228"/>
                      <a:pt x="313728" y="135228"/>
                    </a:cubicBezTo>
                    <a:close/>
                  </a:path>
                </a:pathLst>
              </a:custGeom>
              <a:solidFill>
                <a:srgbClr val="C58F80"/>
              </a:solidFill>
              <a:ln w="10693" cap="flat">
                <a:noFill/>
                <a:prstDash val="solid"/>
                <a:miter/>
              </a:ln>
            </p:spPr>
            <p:txBody>
              <a:bodyPr rtlCol="0" anchor="ctr"/>
              <a:lstStyle/>
              <a:p>
                <a:endParaRPr lang="en-IN"/>
              </a:p>
            </p:txBody>
          </p:sp>
          <p:sp>
            <p:nvSpPr>
              <p:cNvPr id="216" name="Freeform: Shape 215">
                <a:extLst>
                  <a:ext uri="{FF2B5EF4-FFF2-40B4-BE49-F238E27FC236}">
                    <a16:creationId xmlns:a16="http://schemas.microsoft.com/office/drawing/2014/main" id="{621BF552-D40D-ECEC-A777-079AFBE540BB}"/>
                  </a:ext>
                </a:extLst>
              </p:cNvPr>
              <p:cNvSpPr/>
              <p:nvPr/>
            </p:nvSpPr>
            <p:spPr>
              <a:xfrm>
                <a:off x="5924290" y="3572577"/>
                <a:ext cx="442299" cy="654624"/>
              </a:xfrm>
              <a:custGeom>
                <a:avLst/>
                <a:gdLst>
                  <a:gd name="connsiteX0" fmla="*/ 442300 w 442299"/>
                  <a:gd name="connsiteY0" fmla="*/ 46825 h 654624"/>
                  <a:gd name="connsiteX1" fmla="*/ 417270 w 442299"/>
                  <a:gd name="connsiteY1" fmla="*/ 118491 h 654624"/>
                  <a:gd name="connsiteX2" fmla="*/ 389031 w 442299"/>
                  <a:gd name="connsiteY2" fmla="*/ 197111 h 654624"/>
                  <a:gd name="connsiteX3" fmla="*/ 175101 w 442299"/>
                  <a:gd name="connsiteY3" fmla="*/ 654599 h 654624"/>
                  <a:gd name="connsiteX4" fmla="*/ 0 w 442299"/>
                  <a:gd name="connsiteY4" fmla="*/ 545816 h 654624"/>
                  <a:gd name="connsiteX5" fmla="*/ 242168 w 442299"/>
                  <a:gd name="connsiteY5" fmla="*/ 121700 h 654624"/>
                  <a:gd name="connsiteX6" fmla="*/ 280034 w 442299"/>
                  <a:gd name="connsiteY6" fmla="*/ 53457 h 654624"/>
                  <a:gd name="connsiteX7" fmla="*/ 309128 w 442299"/>
                  <a:gd name="connsiteY7" fmla="*/ -25 h 654624"/>
                  <a:gd name="connsiteX8" fmla="*/ 416093 w 442299"/>
                  <a:gd name="connsiteY8" fmla="*/ 37626 h 654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299" h="654624">
                    <a:moveTo>
                      <a:pt x="442300" y="46825"/>
                    </a:moveTo>
                    <a:cubicBezTo>
                      <a:pt x="442300" y="46825"/>
                      <a:pt x="432887" y="74636"/>
                      <a:pt x="417270" y="118491"/>
                    </a:cubicBezTo>
                    <a:cubicBezTo>
                      <a:pt x="409354" y="141061"/>
                      <a:pt x="399728" y="167695"/>
                      <a:pt x="389031" y="197111"/>
                    </a:cubicBezTo>
                    <a:cubicBezTo>
                      <a:pt x="323355" y="377025"/>
                      <a:pt x="215534" y="654599"/>
                      <a:pt x="175101" y="654599"/>
                    </a:cubicBezTo>
                    <a:cubicBezTo>
                      <a:pt x="85893" y="654599"/>
                      <a:pt x="0" y="545816"/>
                      <a:pt x="0" y="545816"/>
                    </a:cubicBezTo>
                    <a:cubicBezTo>
                      <a:pt x="58617" y="446659"/>
                      <a:pt x="169004" y="252411"/>
                      <a:pt x="242168" y="121700"/>
                    </a:cubicBezTo>
                    <a:cubicBezTo>
                      <a:pt x="256502" y="96136"/>
                      <a:pt x="269231" y="72925"/>
                      <a:pt x="280034" y="53457"/>
                    </a:cubicBezTo>
                    <a:cubicBezTo>
                      <a:pt x="293191" y="29497"/>
                      <a:pt x="303352" y="10671"/>
                      <a:pt x="309128" y="-25"/>
                    </a:cubicBezTo>
                    <a:lnTo>
                      <a:pt x="416093" y="37626"/>
                    </a:lnTo>
                    <a:close/>
                  </a:path>
                </a:pathLst>
              </a:custGeom>
              <a:solidFill>
                <a:srgbClr val="BC887D"/>
              </a:solidFill>
              <a:ln w="10693" cap="flat">
                <a:noFill/>
                <a:prstDash val="solid"/>
                <a:miter/>
              </a:ln>
            </p:spPr>
            <p:txBody>
              <a:bodyPr rtlCol="0" anchor="ctr"/>
              <a:lstStyle/>
              <a:p>
                <a:endParaRPr lang="en-IN"/>
              </a:p>
            </p:txBody>
          </p:sp>
          <p:sp>
            <p:nvSpPr>
              <p:cNvPr id="217" name="Freeform: Shape 216">
                <a:extLst>
                  <a:ext uri="{FF2B5EF4-FFF2-40B4-BE49-F238E27FC236}">
                    <a16:creationId xmlns:a16="http://schemas.microsoft.com/office/drawing/2014/main" id="{3C0A39AD-BF0C-3C2D-BA66-7FDDD271F34E}"/>
                  </a:ext>
                </a:extLst>
              </p:cNvPr>
              <p:cNvSpPr/>
              <p:nvPr/>
            </p:nvSpPr>
            <p:spPr>
              <a:xfrm>
                <a:off x="5406687" y="3918240"/>
                <a:ext cx="517816" cy="309059"/>
              </a:xfrm>
              <a:custGeom>
                <a:avLst/>
                <a:gdLst>
                  <a:gd name="connsiteX0" fmla="*/ 485085 w 517816"/>
                  <a:gd name="connsiteY0" fmla="*/ 22 h 309059"/>
                  <a:gd name="connsiteX1" fmla="*/ 517817 w 517816"/>
                  <a:gd name="connsiteY1" fmla="*/ 277275 h 309059"/>
                  <a:gd name="connsiteX2" fmla="*/ 142049 w 517816"/>
                  <a:gd name="connsiteY2" fmla="*/ 307332 h 309059"/>
                  <a:gd name="connsiteX3" fmla="*/ 0 w 517816"/>
                  <a:gd name="connsiteY3" fmla="*/ 117469 h 309059"/>
                  <a:gd name="connsiteX4" fmla="*/ 485085 w 517816"/>
                  <a:gd name="connsiteY4" fmla="*/ 22 h 3090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816" h="309059">
                    <a:moveTo>
                      <a:pt x="485085" y="22"/>
                    </a:moveTo>
                    <a:lnTo>
                      <a:pt x="517817" y="277275"/>
                    </a:lnTo>
                    <a:cubicBezTo>
                      <a:pt x="517817" y="277275"/>
                      <a:pt x="237248" y="317707"/>
                      <a:pt x="142049" y="307332"/>
                    </a:cubicBezTo>
                    <a:cubicBezTo>
                      <a:pt x="46851" y="296956"/>
                      <a:pt x="0" y="117469"/>
                      <a:pt x="0" y="117469"/>
                    </a:cubicBezTo>
                    <a:cubicBezTo>
                      <a:pt x="0" y="117469"/>
                      <a:pt x="88460" y="-2759"/>
                      <a:pt x="485085" y="22"/>
                    </a:cubicBezTo>
                    <a:close/>
                  </a:path>
                </a:pathLst>
              </a:custGeom>
              <a:solidFill>
                <a:srgbClr val="B56F61"/>
              </a:solidFill>
              <a:ln w="10693" cap="flat">
                <a:noFill/>
                <a:prstDash val="solid"/>
                <a:miter/>
              </a:ln>
            </p:spPr>
            <p:txBody>
              <a:bodyPr rtlCol="0" anchor="ctr"/>
              <a:lstStyle/>
              <a:p>
                <a:endParaRPr lang="en-IN"/>
              </a:p>
            </p:txBody>
          </p:sp>
          <p:sp>
            <p:nvSpPr>
              <p:cNvPr id="218" name="Freeform: Shape 217">
                <a:extLst>
                  <a:ext uri="{FF2B5EF4-FFF2-40B4-BE49-F238E27FC236}">
                    <a16:creationId xmlns:a16="http://schemas.microsoft.com/office/drawing/2014/main" id="{49C7B93B-019D-72A6-0126-E72775B21DDA}"/>
                  </a:ext>
                </a:extLst>
              </p:cNvPr>
              <p:cNvSpPr/>
              <p:nvPr/>
            </p:nvSpPr>
            <p:spPr>
              <a:xfrm>
                <a:off x="6159095" y="3234740"/>
                <a:ext cx="294872" cy="404376"/>
              </a:xfrm>
              <a:custGeom>
                <a:avLst/>
                <a:gdLst>
                  <a:gd name="connsiteX0" fmla="*/ 286006 w 294872"/>
                  <a:gd name="connsiteY0" fmla="*/ 223894 h 404376"/>
                  <a:gd name="connsiteX1" fmla="*/ 286006 w 294872"/>
                  <a:gd name="connsiteY1" fmla="*/ 223894 h 404376"/>
                  <a:gd name="connsiteX2" fmla="*/ 259586 w 294872"/>
                  <a:gd name="connsiteY2" fmla="*/ 299412 h 404376"/>
                  <a:gd name="connsiteX3" fmla="*/ 196691 w 294872"/>
                  <a:gd name="connsiteY3" fmla="*/ 395680 h 404376"/>
                  <a:gd name="connsiteX4" fmla="*/ 172089 w 294872"/>
                  <a:gd name="connsiteY4" fmla="*/ 401135 h 404376"/>
                  <a:gd name="connsiteX5" fmla="*/ 59455 w 294872"/>
                  <a:gd name="connsiteY5" fmla="*/ 387016 h 404376"/>
                  <a:gd name="connsiteX6" fmla="*/ 15279 w 294872"/>
                  <a:gd name="connsiteY6" fmla="*/ 256412 h 404376"/>
                  <a:gd name="connsiteX7" fmla="*/ 196 w 294872"/>
                  <a:gd name="connsiteY7" fmla="*/ 175439 h 404376"/>
                  <a:gd name="connsiteX8" fmla="*/ 25547 w 294872"/>
                  <a:gd name="connsiteY8" fmla="*/ 171054 h 404376"/>
                  <a:gd name="connsiteX9" fmla="*/ 59134 w 294872"/>
                  <a:gd name="connsiteY9" fmla="*/ 233628 h 404376"/>
                  <a:gd name="connsiteX10" fmla="*/ 46084 w 294872"/>
                  <a:gd name="connsiteY10" fmla="*/ 73181 h 404376"/>
                  <a:gd name="connsiteX11" fmla="*/ 76248 w 294872"/>
                  <a:gd name="connsiteY11" fmla="*/ 60452 h 404376"/>
                  <a:gd name="connsiteX12" fmla="*/ 97641 w 294872"/>
                  <a:gd name="connsiteY12" fmla="*/ 194051 h 404376"/>
                  <a:gd name="connsiteX13" fmla="*/ 112723 w 294872"/>
                  <a:gd name="connsiteY13" fmla="*/ 47295 h 404376"/>
                  <a:gd name="connsiteX14" fmla="*/ 144064 w 294872"/>
                  <a:gd name="connsiteY14" fmla="*/ 2157 h 404376"/>
                  <a:gd name="connsiteX15" fmla="*/ 151124 w 294872"/>
                  <a:gd name="connsiteY15" fmla="*/ 90937 h 404376"/>
                  <a:gd name="connsiteX16" fmla="*/ 154975 w 294872"/>
                  <a:gd name="connsiteY16" fmla="*/ 196618 h 404376"/>
                  <a:gd name="connsiteX17" fmla="*/ 174977 w 294872"/>
                  <a:gd name="connsiteY17" fmla="*/ 70507 h 404376"/>
                  <a:gd name="connsiteX18" fmla="*/ 207067 w 294872"/>
                  <a:gd name="connsiteY18" fmla="*/ 41947 h 404376"/>
                  <a:gd name="connsiteX19" fmla="*/ 203002 w 294872"/>
                  <a:gd name="connsiteY19" fmla="*/ 182927 h 404376"/>
                  <a:gd name="connsiteX20" fmla="*/ 200649 w 294872"/>
                  <a:gd name="connsiteY20" fmla="*/ 266680 h 404376"/>
                  <a:gd name="connsiteX21" fmla="*/ 292852 w 294872"/>
                  <a:gd name="connsiteY21" fmla="*/ 172658 h 404376"/>
                  <a:gd name="connsiteX22" fmla="*/ 286006 w 294872"/>
                  <a:gd name="connsiteY22" fmla="*/ 223894 h 40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4872" h="404376">
                    <a:moveTo>
                      <a:pt x="286006" y="223894"/>
                    </a:moveTo>
                    <a:lnTo>
                      <a:pt x="286006" y="223894"/>
                    </a:lnTo>
                    <a:cubicBezTo>
                      <a:pt x="277663" y="248175"/>
                      <a:pt x="265576" y="275772"/>
                      <a:pt x="259586" y="299412"/>
                    </a:cubicBezTo>
                    <a:cubicBezTo>
                      <a:pt x="248141" y="343588"/>
                      <a:pt x="196691" y="395680"/>
                      <a:pt x="196691" y="395680"/>
                    </a:cubicBezTo>
                    <a:cubicBezTo>
                      <a:pt x="188722" y="398429"/>
                      <a:pt x="180475" y="400258"/>
                      <a:pt x="172089" y="401135"/>
                    </a:cubicBezTo>
                    <a:cubicBezTo>
                      <a:pt x="132726" y="406697"/>
                      <a:pt x="65124" y="406804"/>
                      <a:pt x="59455" y="387016"/>
                    </a:cubicBezTo>
                    <a:cubicBezTo>
                      <a:pt x="35388" y="363804"/>
                      <a:pt x="24905" y="305936"/>
                      <a:pt x="15279" y="256412"/>
                    </a:cubicBezTo>
                    <a:cubicBezTo>
                      <a:pt x="8326" y="220471"/>
                      <a:pt x="-1515" y="190094"/>
                      <a:pt x="196" y="175439"/>
                    </a:cubicBezTo>
                    <a:cubicBezTo>
                      <a:pt x="2550" y="154046"/>
                      <a:pt x="16134" y="163031"/>
                      <a:pt x="25547" y="171054"/>
                    </a:cubicBezTo>
                    <a:cubicBezTo>
                      <a:pt x="34960" y="179076"/>
                      <a:pt x="59134" y="233628"/>
                      <a:pt x="59134" y="233628"/>
                    </a:cubicBezTo>
                    <a:cubicBezTo>
                      <a:pt x="59134" y="233628"/>
                      <a:pt x="40843" y="110726"/>
                      <a:pt x="46084" y="73181"/>
                    </a:cubicBezTo>
                    <a:cubicBezTo>
                      <a:pt x="51326" y="35636"/>
                      <a:pt x="73253" y="49328"/>
                      <a:pt x="76248" y="60452"/>
                    </a:cubicBezTo>
                    <a:cubicBezTo>
                      <a:pt x="79243" y="71577"/>
                      <a:pt x="97000" y="202394"/>
                      <a:pt x="97641" y="194051"/>
                    </a:cubicBezTo>
                    <a:cubicBezTo>
                      <a:pt x="98283" y="185708"/>
                      <a:pt x="109622" y="77353"/>
                      <a:pt x="112723" y="47295"/>
                    </a:cubicBezTo>
                    <a:cubicBezTo>
                      <a:pt x="115826" y="17238"/>
                      <a:pt x="134116" y="-7684"/>
                      <a:pt x="144064" y="2157"/>
                    </a:cubicBezTo>
                    <a:cubicBezTo>
                      <a:pt x="154012" y="11997"/>
                      <a:pt x="152300" y="65052"/>
                      <a:pt x="151124" y="90937"/>
                    </a:cubicBezTo>
                    <a:cubicBezTo>
                      <a:pt x="150225" y="126214"/>
                      <a:pt x="151509" y="161502"/>
                      <a:pt x="154975" y="196618"/>
                    </a:cubicBezTo>
                    <a:cubicBezTo>
                      <a:pt x="156579" y="195656"/>
                      <a:pt x="167169" y="109121"/>
                      <a:pt x="174977" y="70507"/>
                    </a:cubicBezTo>
                    <a:cubicBezTo>
                      <a:pt x="182785" y="31893"/>
                      <a:pt x="195621" y="20875"/>
                      <a:pt x="207067" y="41947"/>
                    </a:cubicBezTo>
                    <a:cubicBezTo>
                      <a:pt x="218512" y="63019"/>
                      <a:pt x="203537" y="165385"/>
                      <a:pt x="203002" y="182927"/>
                    </a:cubicBezTo>
                    <a:cubicBezTo>
                      <a:pt x="202253" y="208385"/>
                      <a:pt x="200649" y="266680"/>
                      <a:pt x="200649" y="266680"/>
                    </a:cubicBezTo>
                    <a:cubicBezTo>
                      <a:pt x="230920" y="189452"/>
                      <a:pt x="283118" y="148377"/>
                      <a:pt x="292852" y="172658"/>
                    </a:cubicBezTo>
                    <a:cubicBezTo>
                      <a:pt x="297666" y="184424"/>
                      <a:pt x="293280" y="202715"/>
                      <a:pt x="286006" y="223894"/>
                    </a:cubicBezTo>
                    <a:close/>
                  </a:path>
                </a:pathLst>
              </a:custGeom>
              <a:solidFill>
                <a:srgbClr val="BC887D"/>
              </a:solidFill>
              <a:ln w="10693" cap="flat">
                <a:noFill/>
                <a:prstDash val="solid"/>
                <a:miter/>
              </a:ln>
            </p:spPr>
            <p:txBody>
              <a:bodyPr rtlCol="0" anchor="ctr"/>
              <a:lstStyle/>
              <a:p>
                <a:endParaRPr lang="en-IN"/>
              </a:p>
            </p:txBody>
          </p:sp>
          <p:sp>
            <p:nvSpPr>
              <p:cNvPr id="219" name="Freeform: Shape 218">
                <a:extLst>
                  <a:ext uri="{FF2B5EF4-FFF2-40B4-BE49-F238E27FC236}">
                    <a16:creationId xmlns:a16="http://schemas.microsoft.com/office/drawing/2014/main" id="{A6ADBF83-9395-D4FB-5C3E-957B39CDBA27}"/>
                  </a:ext>
                </a:extLst>
              </p:cNvPr>
              <p:cNvSpPr/>
              <p:nvPr/>
            </p:nvSpPr>
            <p:spPr>
              <a:xfrm>
                <a:off x="6166672" y="3626059"/>
                <a:ext cx="174887" cy="143653"/>
              </a:xfrm>
              <a:custGeom>
                <a:avLst/>
                <a:gdLst>
                  <a:gd name="connsiteX0" fmla="*/ 174888 w 174887"/>
                  <a:gd name="connsiteY0" fmla="*/ 65009 h 143653"/>
                  <a:gd name="connsiteX1" fmla="*/ 146649 w 174887"/>
                  <a:gd name="connsiteY1" fmla="*/ 143628 h 143653"/>
                  <a:gd name="connsiteX2" fmla="*/ 57012 w 174887"/>
                  <a:gd name="connsiteY2" fmla="*/ 78273 h 143653"/>
                  <a:gd name="connsiteX3" fmla="*/ 0 w 174887"/>
                  <a:gd name="connsiteY3" fmla="*/ 68218 h 143653"/>
                  <a:gd name="connsiteX4" fmla="*/ 37866 w 174887"/>
                  <a:gd name="connsiteY4" fmla="*/ -25 h 143653"/>
                  <a:gd name="connsiteX5" fmla="*/ 69955 w 174887"/>
                  <a:gd name="connsiteY5" fmla="*/ 6820 h 143653"/>
                  <a:gd name="connsiteX6" fmla="*/ 174888 w 174887"/>
                  <a:gd name="connsiteY6" fmla="*/ 65009 h 14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887" h="143653">
                    <a:moveTo>
                      <a:pt x="174888" y="65009"/>
                    </a:moveTo>
                    <a:cubicBezTo>
                      <a:pt x="166972" y="87579"/>
                      <a:pt x="157345" y="114213"/>
                      <a:pt x="146649" y="143628"/>
                    </a:cubicBezTo>
                    <a:cubicBezTo>
                      <a:pt x="125555" y="111817"/>
                      <a:pt x="93755" y="88616"/>
                      <a:pt x="57012" y="78273"/>
                    </a:cubicBezTo>
                    <a:cubicBezTo>
                      <a:pt x="38507" y="72550"/>
                      <a:pt x="19350" y="69181"/>
                      <a:pt x="0" y="68218"/>
                    </a:cubicBezTo>
                    <a:cubicBezTo>
                      <a:pt x="14333" y="42654"/>
                      <a:pt x="27062" y="19442"/>
                      <a:pt x="37866" y="-25"/>
                    </a:cubicBezTo>
                    <a:cubicBezTo>
                      <a:pt x="48690" y="1611"/>
                      <a:pt x="59408" y="3900"/>
                      <a:pt x="69955" y="6820"/>
                    </a:cubicBezTo>
                    <a:cubicBezTo>
                      <a:pt x="109243" y="17153"/>
                      <a:pt x="145322" y="37155"/>
                      <a:pt x="174888" y="65009"/>
                    </a:cubicBezTo>
                    <a:close/>
                  </a:path>
                </a:pathLst>
              </a:custGeom>
              <a:solidFill>
                <a:srgbClr val="6D6E70"/>
              </a:solidFill>
              <a:ln w="10693" cap="flat">
                <a:noFill/>
                <a:prstDash val="solid"/>
                <a:miter/>
              </a:ln>
            </p:spPr>
            <p:txBody>
              <a:bodyPr rtlCol="0" anchor="ctr"/>
              <a:lstStyle/>
              <a:p>
                <a:endParaRPr lang="en-IN"/>
              </a:p>
            </p:txBody>
          </p:sp>
          <p:sp>
            <p:nvSpPr>
              <p:cNvPr id="220" name="Freeform: Shape 219">
                <a:extLst>
                  <a:ext uri="{FF2B5EF4-FFF2-40B4-BE49-F238E27FC236}">
                    <a16:creationId xmlns:a16="http://schemas.microsoft.com/office/drawing/2014/main" id="{FE460E1D-4E22-44BC-0581-78E7BE5CA704}"/>
                  </a:ext>
                </a:extLst>
              </p:cNvPr>
              <p:cNvSpPr/>
              <p:nvPr/>
            </p:nvSpPr>
            <p:spPr>
              <a:xfrm>
                <a:off x="6160883" y="3608518"/>
                <a:ext cx="103717" cy="102697"/>
              </a:xfrm>
              <a:custGeom>
                <a:avLst/>
                <a:gdLst>
                  <a:gd name="connsiteX0" fmla="*/ 100346 w 103717"/>
                  <a:gd name="connsiteY0" fmla="*/ 57948 h 102697"/>
                  <a:gd name="connsiteX1" fmla="*/ 33600 w 103717"/>
                  <a:gd name="connsiteY1" fmla="*/ 102553 h 102697"/>
                  <a:gd name="connsiteX2" fmla="*/ 3329 w 103717"/>
                  <a:gd name="connsiteY2" fmla="*/ 44685 h 102697"/>
                  <a:gd name="connsiteX3" fmla="*/ 70075 w 103717"/>
                  <a:gd name="connsiteY3" fmla="*/ 80 h 102697"/>
                  <a:gd name="connsiteX4" fmla="*/ 100346 w 103717"/>
                  <a:gd name="connsiteY4" fmla="*/ 57948 h 102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717" h="102697">
                    <a:moveTo>
                      <a:pt x="100346" y="57948"/>
                    </a:moveTo>
                    <a:cubicBezTo>
                      <a:pt x="90612" y="86101"/>
                      <a:pt x="63336" y="104328"/>
                      <a:pt x="33600" y="102553"/>
                    </a:cubicBezTo>
                    <a:cubicBezTo>
                      <a:pt x="6752" y="98916"/>
                      <a:pt x="-6726" y="73030"/>
                      <a:pt x="3329" y="44685"/>
                    </a:cubicBezTo>
                    <a:cubicBezTo>
                      <a:pt x="13148" y="16606"/>
                      <a:pt x="40371" y="-1588"/>
                      <a:pt x="70075" y="80"/>
                    </a:cubicBezTo>
                    <a:cubicBezTo>
                      <a:pt x="96923" y="3717"/>
                      <a:pt x="110508" y="29710"/>
                      <a:pt x="100346" y="57948"/>
                    </a:cubicBezTo>
                    <a:close/>
                  </a:path>
                </a:pathLst>
              </a:custGeom>
              <a:solidFill>
                <a:srgbClr val="808183"/>
              </a:solidFill>
              <a:ln w="10693" cap="flat">
                <a:noFill/>
                <a:prstDash val="solid"/>
                <a:miter/>
              </a:ln>
            </p:spPr>
            <p:txBody>
              <a:bodyPr rtlCol="0" anchor="ctr"/>
              <a:lstStyle/>
              <a:p>
                <a:endParaRPr lang="en-IN"/>
              </a:p>
            </p:txBody>
          </p:sp>
          <p:sp>
            <p:nvSpPr>
              <p:cNvPr id="221" name="Freeform: Shape 220">
                <a:extLst>
                  <a:ext uri="{FF2B5EF4-FFF2-40B4-BE49-F238E27FC236}">
                    <a16:creationId xmlns:a16="http://schemas.microsoft.com/office/drawing/2014/main" id="{12C3CF02-4222-4506-E404-6425470B3C6B}"/>
                  </a:ext>
                </a:extLst>
              </p:cNvPr>
              <p:cNvSpPr/>
              <p:nvPr/>
            </p:nvSpPr>
            <p:spPr>
              <a:xfrm>
                <a:off x="6167645" y="3617410"/>
                <a:ext cx="75913" cy="75591"/>
              </a:xfrm>
              <a:custGeom>
                <a:avLst/>
                <a:gdLst>
                  <a:gd name="connsiteX0" fmla="*/ 73475 w 75913"/>
                  <a:gd name="connsiteY0" fmla="*/ 43387 h 75591"/>
                  <a:gd name="connsiteX1" fmla="*/ 24592 w 75913"/>
                  <a:gd name="connsiteY1" fmla="*/ 75477 h 75591"/>
                  <a:gd name="connsiteX2" fmla="*/ 2450 w 75913"/>
                  <a:gd name="connsiteY2" fmla="*/ 32691 h 75591"/>
                  <a:gd name="connsiteX3" fmla="*/ 51333 w 75913"/>
                  <a:gd name="connsiteY3" fmla="*/ 67 h 75591"/>
                  <a:gd name="connsiteX4" fmla="*/ 73475 w 75913"/>
                  <a:gd name="connsiteY4" fmla="*/ 43387 h 75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13" h="75591">
                    <a:moveTo>
                      <a:pt x="73475" y="43387"/>
                    </a:moveTo>
                    <a:cubicBezTo>
                      <a:pt x="66084" y="63721"/>
                      <a:pt x="46188" y="76782"/>
                      <a:pt x="24592" y="75477"/>
                    </a:cubicBezTo>
                    <a:cubicBezTo>
                      <a:pt x="4911" y="72803"/>
                      <a:pt x="-4930" y="54084"/>
                      <a:pt x="2450" y="32691"/>
                    </a:cubicBezTo>
                    <a:cubicBezTo>
                      <a:pt x="9564" y="12068"/>
                      <a:pt x="29566" y="-1270"/>
                      <a:pt x="51333" y="67"/>
                    </a:cubicBezTo>
                    <a:cubicBezTo>
                      <a:pt x="70908" y="3704"/>
                      <a:pt x="80856" y="22636"/>
                      <a:pt x="73475" y="43387"/>
                    </a:cubicBezTo>
                    <a:close/>
                  </a:path>
                </a:pathLst>
              </a:custGeom>
              <a:solidFill>
                <a:srgbClr val="CFD0D3"/>
              </a:solidFill>
              <a:ln w="10693" cap="flat">
                <a:noFill/>
                <a:prstDash val="solid"/>
                <a:miter/>
              </a:ln>
            </p:spPr>
            <p:txBody>
              <a:bodyPr rtlCol="0" anchor="ctr"/>
              <a:lstStyle/>
              <a:p>
                <a:endParaRPr lang="en-IN"/>
              </a:p>
            </p:txBody>
          </p:sp>
          <p:sp>
            <p:nvSpPr>
              <p:cNvPr id="222" name="Freeform: Shape 221">
                <a:extLst>
                  <a:ext uri="{FF2B5EF4-FFF2-40B4-BE49-F238E27FC236}">
                    <a16:creationId xmlns:a16="http://schemas.microsoft.com/office/drawing/2014/main" id="{CEE8D522-A55E-3B3C-2193-9EF3F88392DB}"/>
                  </a:ext>
                </a:extLst>
              </p:cNvPr>
              <p:cNvSpPr/>
              <p:nvPr/>
            </p:nvSpPr>
            <p:spPr>
              <a:xfrm>
                <a:off x="5203133" y="3631112"/>
                <a:ext cx="804054" cy="1269839"/>
              </a:xfrm>
              <a:custGeom>
                <a:avLst/>
                <a:gdLst>
                  <a:gd name="connsiteX0" fmla="*/ 740624 w 804054"/>
                  <a:gd name="connsiteY0" fmla="*/ 1153885 h 1269839"/>
                  <a:gd name="connsiteX1" fmla="*/ 704042 w 804054"/>
                  <a:gd name="connsiteY1" fmla="*/ 1201591 h 1269839"/>
                  <a:gd name="connsiteX2" fmla="*/ 73592 w 804054"/>
                  <a:gd name="connsiteY2" fmla="*/ 1229723 h 1269839"/>
                  <a:gd name="connsiteX3" fmla="*/ 100654 w 804054"/>
                  <a:gd name="connsiteY3" fmla="*/ 714687 h 1269839"/>
                  <a:gd name="connsiteX4" fmla="*/ 100654 w 804054"/>
                  <a:gd name="connsiteY4" fmla="*/ 696931 h 1269839"/>
                  <a:gd name="connsiteX5" fmla="*/ 0 w 804054"/>
                  <a:gd name="connsiteY5" fmla="*/ 357532 h 1269839"/>
                  <a:gd name="connsiteX6" fmla="*/ 351593 w 804054"/>
                  <a:gd name="connsiteY6" fmla="*/ 1125 h 1269839"/>
                  <a:gd name="connsiteX7" fmla="*/ 632269 w 804054"/>
                  <a:gd name="connsiteY7" fmla="*/ 54608 h 1269839"/>
                  <a:gd name="connsiteX8" fmla="*/ 804054 w 804054"/>
                  <a:gd name="connsiteY8" fmla="*/ 200187 h 1269839"/>
                  <a:gd name="connsiteX9" fmla="*/ 727361 w 804054"/>
                  <a:gd name="connsiteY9" fmla="*/ 652434 h 1269839"/>
                  <a:gd name="connsiteX10" fmla="*/ 740624 w 804054"/>
                  <a:gd name="connsiteY10" fmla="*/ 1153885 h 1269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054" h="1269839">
                    <a:moveTo>
                      <a:pt x="740624" y="1153885"/>
                    </a:moveTo>
                    <a:cubicBezTo>
                      <a:pt x="730676" y="1171395"/>
                      <a:pt x="718365" y="1187439"/>
                      <a:pt x="704042" y="1201591"/>
                    </a:cubicBezTo>
                    <a:cubicBezTo>
                      <a:pt x="558998" y="1328451"/>
                      <a:pt x="83646" y="1241810"/>
                      <a:pt x="73592" y="1229723"/>
                    </a:cubicBezTo>
                    <a:cubicBezTo>
                      <a:pt x="73592" y="1229723"/>
                      <a:pt x="135738" y="898132"/>
                      <a:pt x="100654" y="714687"/>
                    </a:cubicBezTo>
                    <a:cubicBezTo>
                      <a:pt x="100654" y="714687"/>
                      <a:pt x="100654" y="708269"/>
                      <a:pt x="100654" y="696931"/>
                    </a:cubicBezTo>
                    <a:cubicBezTo>
                      <a:pt x="101723" y="611359"/>
                      <a:pt x="4386" y="374005"/>
                      <a:pt x="0" y="357532"/>
                    </a:cubicBezTo>
                    <a:cubicBezTo>
                      <a:pt x="0" y="356676"/>
                      <a:pt x="74875" y="34071"/>
                      <a:pt x="351593" y="1125"/>
                    </a:cubicBezTo>
                    <a:cubicBezTo>
                      <a:pt x="404541" y="-5185"/>
                      <a:pt x="532471" y="14710"/>
                      <a:pt x="632269" y="54608"/>
                    </a:cubicBezTo>
                    <a:cubicBezTo>
                      <a:pt x="722547" y="90548"/>
                      <a:pt x="804054" y="200187"/>
                      <a:pt x="804054" y="200187"/>
                    </a:cubicBezTo>
                    <a:cubicBezTo>
                      <a:pt x="804054" y="200187"/>
                      <a:pt x="796353" y="492201"/>
                      <a:pt x="727361" y="652434"/>
                    </a:cubicBezTo>
                    <a:cubicBezTo>
                      <a:pt x="721371" y="768384"/>
                      <a:pt x="731425" y="1125111"/>
                      <a:pt x="740624" y="1153885"/>
                    </a:cubicBezTo>
                    <a:close/>
                  </a:path>
                </a:pathLst>
              </a:custGeom>
              <a:solidFill>
                <a:srgbClr val="FFFFFF"/>
              </a:solidFill>
              <a:ln w="10693" cap="flat">
                <a:noFill/>
                <a:prstDash val="solid"/>
                <a:miter/>
              </a:ln>
            </p:spPr>
            <p:txBody>
              <a:bodyPr rtlCol="0" anchor="ctr"/>
              <a:lstStyle/>
              <a:p>
                <a:endParaRPr lang="en-IN"/>
              </a:p>
            </p:txBody>
          </p:sp>
          <p:sp>
            <p:nvSpPr>
              <p:cNvPr id="223" name="Freeform: Shape 222">
                <a:extLst>
                  <a:ext uri="{FF2B5EF4-FFF2-40B4-BE49-F238E27FC236}">
                    <a16:creationId xmlns:a16="http://schemas.microsoft.com/office/drawing/2014/main" id="{84FBD977-D6D4-DB87-D0AE-E625B91AB699}"/>
                  </a:ext>
                </a:extLst>
              </p:cNvPr>
              <p:cNvSpPr/>
              <p:nvPr/>
            </p:nvSpPr>
            <p:spPr>
              <a:xfrm>
                <a:off x="6729307" y="4289775"/>
                <a:ext cx="254100" cy="219278"/>
              </a:xfrm>
              <a:custGeom>
                <a:avLst/>
                <a:gdLst>
                  <a:gd name="connsiteX0" fmla="*/ 217887 w 254100"/>
                  <a:gd name="connsiteY0" fmla="*/ 59982 h 219278"/>
                  <a:gd name="connsiteX1" fmla="*/ 149002 w 254100"/>
                  <a:gd name="connsiteY1" fmla="*/ 37627 h 219278"/>
                  <a:gd name="connsiteX2" fmla="*/ 103007 w 254100"/>
                  <a:gd name="connsiteY2" fmla="*/ 70893 h 219278"/>
                  <a:gd name="connsiteX3" fmla="*/ 168362 w 254100"/>
                  <a:gd name="connsiteY3" fmla="*/ 63619 h 219278"/>
                  <a:gd name="connsiteX4" fmla="*/ 253935 w 254100"/>
                  <a:gd name="connsiteY4" fmla="*/ 125445 h 219278"/>
                  <a:gd name="connsiteX5" fmla="*/ 216818 w 254100"/>
                  <a:gd name="connsiteY5" fmla="*/ 134858 h 219278"/>
                  <a:gd name="connsiteX6" fmla="*/ 229439 w 254100"/>
                  <a:gd name="connsiteY6" fmla="*/ 156251 h 219278"/>
                  <a:gd name="connsiteX7" fmla="*/ 195852 w 254100"/>
                  <a:gd name="connsiteY7" fmla="*/ 154005 h 219278"/>
                  <a:gd name="connsiteX8" fmla="*/ 196387 w 254100"/>
                  <a:gd name="connsiteY8" fmla="*/ 175398 h 219278"/>
                  <a:gd name="connsiteX9" fmla="*/ 132209 w 254100"/>
                  <a:gd name="connsiteY9" fmla="*/ 152079 h 219278"/>
                  <a:gd name="connsiteX10" fmla="*/ 132209 w 254100"/>
                  <a:gd name="connsiteY10" fmla="*/ 152614 h 219278"/>
                  <a:gd name="connsiteX11" fmla="*/ 132209 w 254100"/>
                  <a:gd name="connsiteY11" fmla="*/ 152614 h 219278"/>
                  <a:gd name="connsiteX12" fmla="*/ 52948 w 254100"/>
                  <a:gd name="connsiteY12" fmla="*/ 218504 h 219278"/>
                  <a:gd name="connsiteX13" fmla="*/ 49846 w 254100"/>
                  <a:gd name="connsiteY13" fmla="*/ 219253 h 219278"/>
                  <a:gd name="connsiteX14" fmla="*/ 33480 w 254100"/>
                  <a:gd name="connsiteY14" fmla="*/ 173579 h 219278"/>
                  <a:gd name="connsiteX15" fmla="*/ 0 w 254100"/>
                  <a:gd name="connsiteY15" fmla="*/ 80199 h 219278"/>
                  <a:gd name="connsiteX16" fmla="*/ 125791 w 254100"/>
                  <a:gd name="connsiteY16" fmla="*/ 938 h 219278"/>
                  <a:gd name="connsiteX17" fmla="*/ 223557 w 254100"/>
                  <a:gd name="connsiteY17" fmla="*/ 33883 h 219278"/>
                  <a:gd name="connsiteX18" fmla="*/ 217887 w 254100"/>
                  <a:gd name="connsiteY18" fmla="*/ 59982 h 219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4100" h="219278">
                    <a:moveTo>
                      <a:pt x="217887" y="59982"/>
                    </a:moveTo>
                    <a:cubicBezTo>
                      <a:pt x="180771" y="49286"/>
                      <a:pt x="149002" y="37627"/>
                      <a:pt x="149002" y="37627"/>
                    </a:cubicBezTo>
                    <a:lnTo>
                      <a:pt x="103007" y="70893"/>
                    </a:lnTo>
                    <a:cubicBezTo>
                      <a:pt x="124603" y="67010"/>
                      <a:pt x="146435" y="64582"/>
                      <a:pt x="168362" y="63619"/>
                    </a:cubicBezTo>
                    <a:cubicBezTo>
                      <a:pt x="180877" y="65224"/>
                      <a:pt x="251581" y="113572"/>
                      <a:pt x="253935" y="125445"/>
                    </a:cubicBezTo>
                    <a:cubicBezTo>
                      <a:pt x="256288" y="137318"/>
                      <a:pt x="233076" y="146838"/>
                      <a:pt x="216818" y="134858"/>
                    </a:cubicBezTo>
                    <a:cubicBezTo>
                      <a:pt x="218422" y="136355"/>
                      <a:pt x="230937" y="148549"/>
                      <a:pt x="229439" y="156251"/>
                    </a:cubicBezTo>
                    <a:cubicBezTo>
                      <a:pt x="227942" y="163952"/>
                      <a:pt x="219385" y="166947"/>
                      <a:pt x="195852" y="154005"/>
                    </a:cubicBezTo>
                    <a:cubicBezTo>
                      <a:pt x="195852" y="154005"/>
                      <a:pt x="202591" y="169300"/>
                      <a:pt x="196387" y="175398"/>
                    </a:cubicBezTo>
                    <a:cubicBezTo>
                      <a:pt x="181733" y="186736"/>
                      <a:pt x="134562" y="147373"/>
                      <a:pt x="132209" y="152079"/>
                    </a:cubicBezTo>
                    <a:lnTo>
                      <a:pt x="132209" y="152614"/>
                    </a:lnTo>
                    <a:lnTo>
                      <a:pt x="132209" y="152614"/>
                    </a:lnTo>
                    <a:cubicBezTo>
                      <a:pt x="112099" y="191121"/>
                      <a:pt x="65248" y="213905"/>
                      <a:pt x="52948" y="218504"/>
                    </a:cubicBezTo>
                    <a:cubicBezTo>
                      <a:pt x="51953" y="218900"/>
                      <a:pt x="50905" y="219146"/>
                      <a:pt x="49846" y="219253"/>
                    </a:cubicBezTo>
                    <a:lnTo>
                      <a:pt x="33480" y="173579"/>
                    </a:lnTo>
                    <a:lnTo>
                      <a:pt x="0" y="80199"/>
                    </a:lnTo>
                    <a:cubicBezTo>
                      <a:pt x="19361" y="61266"/>
                      <a:pt x="114987" y="7570"/>
                      <a:pt x="125791" y="938"/>
                    </a:cubicBezTo>
                    <a:cubicBezTo>
                      <a:pt x="136594" y="-5694"/>
                      <a:pt x="216497" y="23721"/>
                      <a:pt x="223557" y="33883"/>
                    </a:cubicBezTo>
                    <a:cubicBezTo>
                      <a:pt x="230616" y="44045"/>
                      <a:pt x="256074" y="64475"/>
                      <a:pt x="217887" y="59982"/>
                    </a:cubicBezTo>
                    <a:close/>
                  </a:path>
                </a:pathLst>
              </a:custGeom>
              <a:solidFill>
                <a:srgbClr val="C58F80"/>
              </a:solidFill>
              <a:ln w="10693" cap="flat">
                <a:noFill/>
                <a:prstDash val="solid"/>
                <a:miter/>
              </a:ln>
            </p:spPr>
            <p:txBody>
              <a:bodyPr rtlCol="0" anchor="ctr"/>
              <a:lstStyle/>
              <a:p>
                <a:endParaRPr lang="en-IN"/>
              </a:p>
            </p:txBody>
          </p:sp>
          <p:sp>
            <p:nvSpPr>
              <p:cNvPr id="224" name="Freeform: Shape 223">
                <a:extLst>
                  <a:ext uri="{FF2B5EF4-FFF2-40B4-BE49-F238E27FC236}">
                    <a16:creationId xmlns:a16="http://schemas.microsoft.com/office/drawing/2014/main" id="{958AB7CA-DDF2-2646-5C2C-14B5D10762E1}"/>
                  </a:ext>
                </a:extLst>
              </p:cNvPr>
              <p:cNvSpPr/>
              <p:nvPr/>
            </p:nvSpPr>
            <p:spPr>
              <a:xfrm>
                <a:off x="5925519" y="3911214"/>
                <a:ext cx="857056" cy="803318"/>
              </a:xfrm>
              <a:custGeom>
                <a:avLst/>
                <a:gdLst>
                  <a:gd name="connsiteX0" fmla="*/ 857057 w 857056"/>
                  <a:gd name="connsiteY0" fmla="*/ 598990 h 803318"/>
                  <a:gd name="connsiteX1" fmla="*/ 625585 w 857056"/>
                  <a:gd name="connsiteY1" fmla="*/ 676647 h 803318"/>
                  <a:gd name="connsiteX2" fmla="*/ 258695 w 857056"/>
                  <a:gd name="connsiteY2" fmla="*/ 800405 h 803318"/>
                  <a:gd name="connsiteX3" fmla="*/ 251636 w 857056"/>
                  <a:gd name="connsiteY3" fmla="*/ 803293 h 803318"/>
                  <a:gd name="connsiteX4" fmla="*/ 251636 w 857056"/>
                  <a:gd name="connsiteY4" fmla="*/ 803293 h 803318"/>
                  <a:gd name="connsiteX5" fmla="*/ 207031 w 857056"/>
                  <a:gd name="connsiteY5" fmla="*/ 747992 h 803318"/>
                  <a:gd name="connsiteX6" fmla="*/ 205427 w 857056"/>
                  <a:gd name="connsiteY6" fmla="*/ 745211 h 803318"/>
                  <a:gd name="connsiteX7" fmla="*/ 161999 w 857056"/>
                  <a:gd name="connsiteY7" fmla="*/ 660816 h 803318"/>
                  <a:gd name="connsiteX8" fmla="*/ 95574 w 857056"/>
                  <a:gd name="connsiteY8" fmla="*/ 497481 h 803318"/>
                  <a:gd name="connsiteX9" fmla="*/ 10002 w 857056"/>
                  <a:gd name="connsiteY9" fmla="*/ 192845 h 803318"/>
                  <a:gd name="connsiteX10" fmla="*/ 6580 w 857056"/>
                  <a:gd name="connsiteY10" fmla="*/ 43094 h 803318"/>
                  <a:gd name="connsiteX11" fmla="*/ 263295 w 857056"/>
                  <a:gd name="connsiteY11" fmla="*/ 213168 h 803318"/>
                  <a:gd name="connsiteX12" fmla="*/ 388337 w 857056"/>
                  <a:gd name="connsiteY12" fmla="*/ 533100 h 803318"/>
                  <a:gd name="connsiteX13" fmla="*/ 803895 w 857056"/>
                  <a:gd name="connsiteY13" fmla="*/ 459294 h 803318"/>
                  <a:gd name="connsiteX14" fmla="*/ 839407 w 857056"/>
                  <a:gd name="connsiteY14" fmla="*/ 552033 h 803318"/>
                  <a:gd name="connsiteX15" fmla="*/ 856843 w 857056"/>
                  <a:gd name="connsiteY15" fmla="*/ 597600 h 803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57056" h="803318">
                    <a:moveTo>
                      <a:pt x="857057" y="598990"/>
                    </a:moveTo>
                    <a:cubicBezTo>
                      <a:pt x="773731" y="627229"/>
                      <a:pt x="695861" y="653221"/>
                      <a:pt x="625585" y="676647"/>
                    </a:cubicBezTo>
                    <a:cubicBezTo>
                      <a:pt x="428235" y="742537"/>
                      <a:pt x="290678" y="787676"/>
                      <a:pt x="258695" y="800405"/>
                    </a:cubicBezTo>
                    <a:cubicBezTo>
                      <a:pt x="256289" y="801239"/>
                      <a:pt x="253936" y="802202"/>
                      <a:pt x="251636" y="803293"/>
                    </a:cubicBezTo>
                    <a:lnTo>
                      <a:pt x="251636" y="803293"/>
                    </a:lnTo>
                    <a:cubicBezTo>
                      <a:pt x="239442" y="796126"/>
                      <a:pt x="224146" y="776445"/>
                      <a:pt x="207031" y="747992"/>
                    </a:cubicBezTo>
                    <a:cubicBezTo>
                      <a:pt x="206390" y="747029"/>
                      <a:pt x="205962" y="746174"/>
                      <a:pt x="205427" y="745211"/>
                    </a:cubicBezTo>
                    <a:cubicBezTo>
                      <a:pt x="191736" y="722000"/>
                      <a:pt x="177081" y="693333"/>
                      <a:pt x="161999" y="660816"/>
                    </a:cubicBezTo>
                    <a:cubicBezTo>
                      <a:pt x="139858" y="612789"/>
                      <a:pt x="116860" y="556632"/>
                      <a:pt x="95574" y="497481"/>
                    </a:cubicBezTo>
                    <a:cubicBezTo>
                      <a:pt x="58735" y="398463"/>
                      <a:pt x="30112" y="296569"/>
                      <a:pt x="10002" y="192845"/>
                    </a:cubicBezTo>
                    <a:cubicBezTo>
                      <a:pt x="-1336" y="128666"/>
                      <a:pt x="-3796" y="75184"/>
                      <a:pt x="6580" y="43094"/>
                    </a:cubicBezTo>
                    <a:cubicBezTo>
                      <a:pt x="9575" y="-12527"/>
                      <a:pt x="139965" y="-60982"/>
                      <a:pt x="263295" y="213168"/>
                    </a:cubicBezTo>
                    <a:cubicBezTo>
                      <a:pt x="306081" y="336606"/>
                      <a:pt x="388337" y="533100"/>
                      <a:pt x="388337" y="533100"/>
                    </a:cubicBezTo>
                    <a:cubicBezTo>
                      <a:pt x="549961" y="501545"/>
                      <a:pt x="731908" y="476730"/>
                      <a:pt x="803895" y="459294"/>
                    </a:cubicBezTo>
                    <a:lnTo>
                      <a:pt x="839407" y="552033"/>
                    </a:lnTo>
                    <a:lnTo>
                      <a:pt x="856843" y="597600"/>
                    </a:lnTo>
                    <a:close/>
                  </a:path>
                </a:pathLst>
              </a:custGeom>
              <a:solidFill>
                <a:srgbClr val="C58F80"/>
              </a:solidFill>
              <a:ln w="10693" cap="flat">
                <a:noFill/>
                <a:prstDash val="solid"/>
                <a:miter/>
              </a:ln>
            </p:spPr>
            <p:txBody>
              <a:bodyPr rtlCol="0" anchor="ctr"/>
              <a:lstStyle/>
              <a:p>
                <a:endParaRPr lang="en-IN"/>
              </a:p>
            </p:txBody>
          </p:sp>
          <p:sp>
            <p:nvSpPr>
              <p:cNvPr id="225" name="Freeform: Shape 224">
                <a:extLst>
                  <a:ext uri="{FF2B5EF4-FFF2-40B4-BE49-F238E27FC236}">
                    <a16:creationId xmlns:a16="http://schemas.microsoft.com/office/drawing/2014/main" id="{F3541128-37FF-A930-355E-9BA6C9323CF1}"/>
                  </a:ext>
                </a:extLst>
              </p:cNvPr>
              <p:cNvSpPr/>
              <p:nvPr/>
            </p:nvSpPr>
            <p:spPr>
              <a:xfrm>
                <a:off x="5846328" y="3816457"/>
                <a:ext cx="394792" cy="541776"/>
              </a:xfrm>
              <a:custGeom>
                <a:avLst/>
                <a:gdLst>
                  <a:gd name="connsiteX0" fmla="*/ 394792 w 394792"/>
                  <a:gd name="connsiteY0" fmla="*/ 430187 h 541776"/>
                  <a:gd name="connsiteX1" fmla="*/ 138933 w 394792"/>
                  <a:gd name="connsiteY1" fmla="*/ 541751 h 541776"/>
                  <a:gd name="connsiteX2" fmla="*/ 1376 w 394792"/>
                  <a:gd name="connsiteY2" fmla="*/ 190800 h 541776"/>
                  <a:gd name="connsiteX3" fmla="*/ 141714 w 394792"/>
                  <a:gd name="connsiteY3" fmla="*/ -25 h 541776"/>
                  <a:gd name="connsiteX4" fmla="*/ 394792 w 394792"/>
                  <a:gd name="connsiteY4" fmla="*/ 430187 h 541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792" h="541776">
                    <a:moveTo>
                      <a:pt x="394792" y="430187"/>
                    </a:moveTo>
                    <a:lnTo>
                      <a:pt x="138933" y="541751"/>
                    </a:lnTo>
                    <a:cubicBezTo>
                      <a:pt x="138933" y="541751"/>
                      <a:pt x="19025" y="285036"/>
                      <a:pt x="1376" y="190800"/>
                    </a:cubicBezTo>
                    <a:cubicBezTo>
                      <a:pt x="-16273" y="96564"/>
                      <a:pt x="141714" y="-25"/>
                      <a:pt x="141714" y="-25"/>
                    </a:cubicBezTo>
                    <a:cubicBezTo>
                      <a:pt x="141714" y="-25"/>
                      <a:pt x="282693" y="49820"/>
                      <a:pt x="394792" y="430187"/>
                    </a:cubicBezTo>
                    <a:close/>
                  </a:path>
                </a:pathLst>
              </a:custGeom>
              <a:solidFill>
                <a:srgbClr val="FFFFFF"/>
              </a:solidFill>
              <a:ln w="10693" cap="flat">
                <a:noFill/>
                <a:prstDash val="solid"/>
                <a:miter/>
              </a:ln>
            </p:spPr>
            <p:txBody>
              <a:bodyPr rtlCol="0" anchor="ctr"/>
              <a:lstStyle/>
              <a:p>
                <a:endParaRPr lang="en-IN"/>
              </a:p>
            </p:txBody>
          </p:sp>
          <p:sp>
            <p:nvSpPr>
              <p:cNvPr id="226" name="Freeform: Shape 225">
                <a:extLst>
                  <a:ext uri="{FF2B5EF4-FFF2-40B4-BE49-F238E27FC236}">
                    <a16:creationId xmlns:a16="http://schemas.microsoft.com/office/drawing/2014/main" id="{C79A4A63-C3D9-8C4B-DFA4-1AADE55D6A33}"/>
                  </a:ext>
                </a:extLst>
              </p:cNvPr>
              <p:cNvSpPr/>
              <p:nvPr/>
            </p:nvSpPr>
            <p:spPr>
              <a:xfrm>
                <a:off x="5997775" y="4326465"/>
                <a:ext cx="862979" cy="387853"/>
              </a:xfrm>
              <a:custGeom>
                <a:avLst/>
                <a:gdLst>
                  <a:gd name="connsiteX0" fmla="*/ 60328 w 862979"/>
                  <a:gd name="connsiteY0" fmla="*/ -25 h 387853"/>
                  <a:gd name="connsiteX1" fmla="*/ 210079 w 862979"/>
                  <a:gd name="connsiteY1" fmla="*/ 293913 h 387853"/>
                  <a:gd name="connsiteX2" fmla="*/ 764584 w 862979"/>
                  <a:gd name="connsiteY2" fmla="*/ 136996 h 387853"/>
                  <a:gd name="connsiteX3" fmla="*/ 766617 w 862979"/>
                  <a:gd name="connsiteY3" fmla="*/ 136355 h 387853"/>
                  <a:gd name="connsiteX4" fmla="*/ 862885 w 862979"/>
                  <a:gd name="connsiteY4" fmla="*/ 115924 h 387853"/>
                  <a:gd name="connsiteX5" fmla="*/ 862885 w 862979"/>
                  <a:gd name="connsiteY5" fmla="*/ 115924 h 387853"/>
                  <a:gd name="connsiteX6" fmla="*/ 783624 w 862979"/>
                  <a:gd name="connsiteY6" fmla="*/ 181815 h 387853"/>
                  <a:gd name="connsiteX7" fmla="*/ 784266 w 862979"/>
                  <a:gd name="connsiteY7" fmla="*/ 183526 h 387853"/>
                  <a:gd name="connsiteX8" fmla="*/ 552794 w 862979"/>
                  <a:gd name="connsiteY8" fmla="*/ 261182 h 387853"/>
                  <a:gd name="connsiteX9" fmla="*/ 185905 w 862979"/>
                  <a:gd name="connsiteY9" fmla="*/ 384941 h 387853"/>
                  <a:gd name="connsiteX10" fmla="*/ 178845 w 862979"/>
                  <a:gd name="connsiteY10" fmla="*/ 387829 h 387853"/>
                  <a:gd name="connsiteX11" fmla="*/ 133920 w 862979"/>
                  <a:gd name="connsiteY11" fmla="*/ 332635 h 387853"/>
                  <a:gd name="connsiteX12" fmla="*/ 132315 w 862979"/>
                  <a:gd name="connsiteY12" fmla="*/ 329854 h 387853"/>
                  <a:gd name="connsiteX13" fmla="*/ 88888 w 862979"/>
                  <a:gd name="connsiteY13" fmla="*/ 245458 h 387853"/>
                  <a:gd name="connsiteX14" fmla="*/ 22463 w 862979"/>
                  <a:gd name="connsiteY14" fmla="*/ 82123 h 387853"/>
                  <a:gd name="connsiteX15" fmla="*/ 0 w 862979"/>
                  <a:gd name="connsiteY15" fmla="*/ 25967 h 3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62979" h="387853">
                    <a:moveTo>
                      <a:pt x="60328" y="-25"/>
                    </a:moveTo>
                    <a:cubicBezTo>
                      <a:pt x="135204" y="143842"/>
                      <a:pt x="210079" y="293913"/>
                      <a:pt x="210079" y="293913"/>
                    </a:cubicBezTo>
                    <a:cubicBezTo>
                      <a:pt x="363359" y="263963"/>
                      <a:pt x="733458" y="146837"/>
                      <a:pt x="764584" y="136996"/>
                    </a:cubicBezTo>
                    <a:lnTo>
                      <a:pt x="766617" y="136355"/>
                    </a:lnTo>
                    <a:cubicBezTo>
                      <a:pt x="857430" y="135606"/>
                      <a:pt x="863955" y="107902"/>
                      <a:pt x="862885" y="115924"/>
                    </a:cubicBezTo>
                    <a:lnTo>
                      <a:pt x="862885" y="115924"/>
                    </a:lnTo>
                    <a:cubicBezTo>
                      <a:pt x="842776" y="154432"/>
                      <a:pt x="795925" y="177215"/>
                      <a:pt x="783624" y="181815"/>
                    </a:cubicBezTo>
                    <a:lnTo>
                      <a:pt x="784266" y="183526"/>
                    </a:lnTo>
                    <a:cubicBezTo>
                      <a:pt x="699229" y="208449"/>
                      <a:pt x="621679" y="235083"/>
                      <a:pt x="552794" y="261182"/>
                    </a:cubicBezTo>
                    <a:cubicBezTo>
                      <a:pt x="355444" y="327073"/>
                      <a:pt x="217887" y="372212"/>
                      <a:pt x="185905" y="384941"/>
                    </a:cubicBezTo>
                    <a:cubicBezTo>
                      <a:pt x="183498" y="385775"/>
                      <a:pt x="181145" y="386738"/>
                      <a:pt x="178845" y="387829"/>
                    </a:cubicBezTo>
                    <a:cubicBezTo>
                      <a:pt x="161314" y="371666"/>
                      <a:pt x="146189" y="353087"/>
                      <a:pt x="133920" y="332635"/>
                    </a:cubicBezTo>
                    <a:cubicBezTo>
                      <a:pt x="133278" y="331672"/>
                      <a:pt x="132850" y="330816"/>
                      <a:pt x="132315" y="329854"/>
                    </a:cubicBezTo>
                    <a:cubicBezTo>
                      <a:pt x="115982" y="302717"/>
                      <a:pt x="101467" y="274521"/>
                      <a:pt x="88888" y="245458"/>
                    </a:cubicBezTo>
                    <a:cubicBezTo>
                      <a:pt x="65676" y="193153"/>
                      <a:pt x="44176" y="135285"/>
                      <a:pt x="22463" y="82123"/>
                    </a:cubicBezTo>
                    <a:cubicBezTo>
                      <a:pt x="14868" y="63512"/>
                      <a:pt x="7381" y="44686"/>
                      <a:pt x="0" y="25967"/>
                    </a:cubicBezTo>
                  </a:path>
                </a:pathLst>
              </a:custGeom>
              <a:solidFill>
                <a:srgbClr val="C58F80">
                  <a:alpha val="30000"/>
                </a:srgbClr>
              </a:solidFill>
              <a:ln w="10693" cap="flat">
                <a:noFill/>
                <a:prstDash val="solid"/>
                <a:miter/>
              </a:ln>
            </p:spPr>
            <p:txBody>
              <a:bodyPr rtlCol="0" anchor="ctr"/>
              <a:lstStyle/>
              <a:p>
                <a:endParaRPr lang="en-IN"/>
              </a:p>
            </p:txBody>
          </p:sp>
          <p:sp>
            <p:nvSpPr>
              <p:cNvPr id="227" name="Freeform: Shape 226">
                <a:extLst>
                  <a:ext uri="{FF2B5EF4-FFF2-40B4-BE49-F238E27FC236}">
                    <a16:creationId xmlns:a16="http://schemas.microsoft.com/office/drawing/2014/main" id="{E2DFA31F-206E-56E7-FBB9-98767F9ECAB8}"/>
                  </a:ext>
                </a:extLst>
              </p:cNvPr>
              <p:cNvSpPr/>
              <p:nvPr/>
            </p:nvSpPr>
            <p:spPr>
              <a:xfrm>
                <a:off x="5889954" y="4073331"/>
                <a:ext cx="153815" cy="284902"/>
              </a:xfrm>
              <a:custGeom>
                <a:avLst/>
                <a:gdLst>
                  <a:gd name="connsiteX0" fmla="*/ 93915 w 153815"/>
                  <a:gd name="connsiteY0" fmla="*/ 284877 h 284902"/>
                  <a:gd name="connsiteX1" fmla="*/ 0 w 153815"/>
                  <a:gd name="connsiteY1" fmla="*/ 3560 h 284902"/>
                  <a:gd name="connsiteX2" fmla="*/ 31127 w 153815"/>
                  <a:gd name="connsiteY2" fmla="*/ 36398 h 284902"/>
                  <a:gd name="connsiteX3" fmla="*/ 153815 w 153815"/>
                  <a:gd name="connsiteY3" fmla="*/ 258777 h 284902"/>
                </a:gdLst>
                <a:ahLst/>
                <a:cxnLst>
                  <a:cxn ang="0">
                    <a:pos x="connsiteX0" y="connsiteY0"/>
                  </a:cxn>
                  <a:cxn ang="0">
                    <a:pos x="connsiteX1" y="connsiteY1"/>
                  </a:cxn>
                  <a:cxn ang="0">
                    <a:pos x="connsiteX2" y="connsiteY2"/>
                  </a:cxn>
                  <a:cxn ang="0">
                    <a:pos x="connsiteX3" y="connsiteY3"/>
                  </a:cxn>
                </a:cxnLst>
                <a:rect l="l" t="t" r="r" b="b"/>
                <a:pathLst>
                  <a:path w="153815" h="284902">
                    <a:moveTo>
                      <a:pt x="93915" y="284877"/>
                    </a:moveTo>
                    <a:cubicBezTo>
                      <a:pt x="52734" y="180800"/>
                      <a:pt x="6311" y="79398"/>
                      <a:pt x="0" y="3560"/>
                    </a:cubicBezTo>
                    <a:cubicBezTo>
                      <a:pt x="642" y="-7137"/>
                      <a:pt x="12408" y="6768"/>
                      <a:pt x="31127" y="36398"/>
                    </a:cubicBezTo>
                    <a:cubicBezTo>
                      <a:pt x="60649" y="83462"/>
                      <a:pt x="107286" y="169997"/>
                      <a:pt x="153815" y="258777"/>
                    </a:cubicBezTo>
                  </a:path>
                </a:pathLst>
              </a:custGeom>
              <a:solidFill>
                <a:srgbClr val="D0D1D3">
                  <a:alpha val="70000"/>
                </a:srgbClr>
              </a:solidFill>
              <a:ln w="10693" cap="flat">
                <a:noFill/>
                <a:prstDash val="solid"/>
                <a:miter/>
              </a:ln>
            </p:spPr>
            <p:txBody>
              <a:bodyPr rtlCol="0" anchor="ctr"/>
              <a:lstStyle/>
              <a:p>
                <a:endParaRPr lang="en-IN"/>
              </a:p>
            </p:txBody>
          </p:sp>
          <p:sp>
            <p:nvSpPr>
              <p:cNvPr id="228" name="Freeform: Shape 227">
                <a:extLst>
                  <a:ext uri="{FF2B5EF4-FFF2-40B4-BE49-F238E27FC236}">
                    <a16:creationId xmlns:a16="http://schemas.microsoft.com/office/drawing/2014/main" id="{4887412A-0771-4260-B944-78E134CCC538}"/>
                  </a:ext>
                </a:extLst>
              </p:cNvPr>
              <p:cNvSpPr/>
              <p:nvPr/>
            </p:nvSpPr>
            <p:spPr>
              <a:xfrm>
                <a:off x="5438777" y="5294817"/>
                <a:ext cx="114987" cy="976160"/>
              </a:xfrm>
              <a:custGeom>
                <a:avLst/>
                <a:gdLst>
                  <a:gd name="connsiteX0" fmla="*/ 0 w 114987"/>
                  <a:gd name="connsiteY0" fmla="*/ 0 h 976160"/>
                  <a:gd name="connsiteX1" fmla="*/ 114987 w 114987"/>
                  <a:gd name="connsiteY1" fmla="*/ 0 h 976160"/>
                  <a:gd name="connsiteX2" fmla="*/ 114987 w 114987"/>
                  <a:gd name="connsiteY2" fmla="*/ 976160 h 976160"/>
                  <a:gd name="connsiteX3" fmla="*/ 0 w 114987"/>
                  <a:gd name="connsiteY3" fmla="*/ 976160 h 976160"/>
                </a:gdLst>
                <a:ahLst/>
                <a:cxnLst>
                  <a:cxn ang="0">
                    <a:pos x="connsiteX0" y="connsiteY0"/>
                  </a:cxn>
                  <a:cxn ang="0">
                    <a:pos x="connsiteX1" y="connsiteY1"/>
                  </a:cxn>
                  <a:cxn ang="0">
                    <a:pos x="connsiteX2" y="connsiteY2"/>
                  </a:cxn>
                  <a:cxn ang="0">
                    <a:pos x="connsiteX3" y="connsiteY3"/>
                  </a:cxn>
                </a:cxnLst>
                <a:rect l="l" t="t" r="r" b="b"/>
                <a:pathLst>
                  <a:path w="114987" h="976160">
                    <a:moveTo>
                      <a:pt x="0" y="0"/>
                    </a:moveTo>
                    <a:lnTo>
                      <a:pt x="114987" y="0"/>
                    </a:lnTo>
                    <a:lnTo>
                      <a:pt x="114987" y="976160"/>
                    </a:lnTo>
                    <a:lnTo>
                      <a:pt x="0" y="976160"/>
                    </a:lnTo>
                    <a:close/>
                  </a:path>
                </a:pathLst>
              </a:custGeom>
              <a:solidFill>
                <a:srgbClr val="363734"/>
              </a:solidFill>
              <a:ln w="10693" cap="flat">
                <a:noFill/>
                <a:prstDash val="solid"/>
                <a:miter/>
              </a:ln>
            </p:spPr>
            <p:txBody>
              <a:bodyPr rtlCol="0" anchor="ctr"/>
              <a:lstStyle/>
              <a:p>
                <a:endParaRPr lang="en-IN"/>
              </a:p>
            </p:txBody>
          </p:sp>
          <p:sp>
            <p:nvSpPr>
              <p:cNvPr id="229" name="Freeform: Shape 228">
                <a:extLst>
                  <a:ext uri="{FF2B5EF4-FFF2-40B4-BE49-F238E27FC236}">
                    <a16:creationId xmlns:a16="http://schemas.microsoft.com/office/drawing/2014/main" id="{A8B64503-628B-C0ED-5888-D24D7513557D}"/>
                  </a:ext>
                </a:extLst>
              </p:cNvPr>
              <p:cNvSpPr/>
              <p:nvPr/>
            </p:nvSpPr>
            <p:spPr>
              <a:xfrm>
                <a:off x="4934652" y="5201864"/>
                <a:ext cx="1217794" cy="115735"/>
              </a:xfrm>
              <a:custGeom>
                <a:avLst/>
                <a:gdLst>
                  <a:gd name="connsiteX0" fmla="*/ 982472 w 1217794"/>
                  <a:gd name="connsiteY0" fmla="*/ 1686 h 115735"/>
                  <a:gd name="connsiteX1" fmla="*/ 982472 w 1217794"/>
                  <a:gd name="connsiteY1" fmla="*/ -25 h 115735"/>
                  <a:gd name="connsiteX2" fmla="*/ 1217794 w 1217794"/>
                  <a:gd name="connsiteY2" fmla="*/ 1686 h 115735"/>
                  <a:gd name="connsiteX3" fmla="*/ 1103770 w 1217794"/>
                  <a:gd name="connsiteY3" fmla="*/ 115710 h 115735"/>
                  <a:gd name="connsiteX4" fmla="*/ 169967 w 1217794"/>
                  <a:gd name="connsiteY4" fmla="*/ 115710 h 115735"/>
                  <a:gd name="connsiteX5" fmla="*/ 0 w 1217794"/>
                  <a:gd name="connsiteY5" fmla="*/ 1686 h 115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7794" h="115735">
                    <a:moveTo>
                      <a:pt x="982472" y="1686"/>
                    </a:moveTo>
                    <a:lnTo>
                      <a:pt x="982472" y="-25"/>
                    </a:lnTo>
                    <a:lnTo>
                      <a:pt x="1217794" y="1686"/>
                    </a:lnTo>
                    <a:cubicBezTo>
                      <a:pt x="1217794" y="75064"/>
                      <a:pt x="1181105" y="115710"/>
                      <a:pt x="1103770" y="115710"/>
                    </a:cubicBezTo>
                    <a:lnTo>
                      <a:pt x="169967" y="115710"/>
                    </a:lnTo>
                    <a:cubicBezTo>
                      <a:pt x="66639" y="115710"/>
                      <a:pt x="23639" y="61158"/>
                      <a:pt x="0" y="1686"/>
                    </a:cubicBezTo>
                    <a:close/>
                  </a:path>
                </a:pathLst>
              </a:custGeom>
              <a:solidFill>
                <a:srgbClr val="6D6E70"/>
              </a:solidFill>
              <a:ln w="10693" cap="flat">
                <a:noFill/>
                <a:prstDash val="solid"/>
                <a:miter/>
              </a:ln>
            </p:spPr>
            <p:txBody>
              <a:bodyPr rtlCol="0" anchor="ctr"/>
              <a:lstStyle/>
              <a:p>
                <a:endParaRPr lang="en-IN"/>
              </a:p>
            </p:txBody>
          </p:sp>
          <p:sp>
            <p:nvSpPr>
              <p:cNvPr id="230" name="Freeform: Shape 229">
                <a:extLst>
                  <a:ext uri="{FF2B5EF4-FFF2-40B4-BE49-F238E27FC236}">
                    <a16:creationId xmlns:a16="http://schemas.microsoft.com/office/drawing/2014/main" id="{90294B2C-4112-D37B-083E-D5837A1398FB}"/>
                  </a:ext>
                </a:extLst>
              </p:cNvPr>
              <p:cNvSpPr/>
              <p:nvPr/>
            </p:nvSpPr>
            <p:spPr>
              <a:xfrm>
                <a:off x="5226559" y="6232363"/>
                <a:ext cx="539637" cy="74875"/>
              </a:xfrm>
              <a:custGeom>
                <a:avLst/>
                <a:gdLst>
                  <a:gd name="connsiteX0" fmla="*/ 0 w 539637"/>
                  <a:gd name="connsiteY0" fmla="*/ 74850 h 74875"/>
                  <a:gd name="connsiteX1" fmla="*/ 111778 w 539637"/>
                  <a:gd name="connsiteY1" fmla="*/ -25 h 74875"/>
                  <a:gd name="connsiteX2" fmla="*/ 421976 w 539637"/>
                  <a:gd name="connsiteY2" fmla="*/ -25 h 74875"/>
                  <a:gd name="connsiteX3" fmla="*/ 539637 w 539637"/>
                  <a:gd name="connsiteY3" fmla="*/ 74850 h 74875"/>
                </a:gdLst>
                <a:ahLst/>
                <a:cxnLst>
                  <a:cxn ang="0">
                    <a:pos x="connsiteX0" y="connsiteY0"/>
                  </a:cxn>
                  <a:cxn ang="0">
                    <a:pos x="connsiteX1" y="connsiteY1"/>
                  </a:cxn>
                  <a:cxn ang="0">
                    <a:pos x="connsiteX2" y="connsiteY2"/>
                  </a:cxn>
                  <a:cxn ang="0">
                    <a:pos x="connsiteX3" y="connsiteY3"/>
                  </a:cxn>
                </a:cxnLst>
                <a:rect l="l" t="t" r="r" b="b"/>
                <a:pathLst>
                  <a:path w="539637" h="74875">
                    <a:moveTo>
                      <a:pt x="0" y="74850"/>
                    </a:moveTo>
                    <a:cubicBezTo>
                      <a:pt x="0" y="74850"/>
                      <a:pt x="17328" y="-25"/>
                      <a:pt x="111778" y="-25"/>
                    </a:cubicBezTo>
                    <a:lnTo>
                      <a:pt x="421976" y="-25"/>
                    </a:lnTo>
                    <a:cubicBezTo>
                      <a:pt x="473961" y="-25"/>
                      <a:pt x="524021" y="28855"/>
                      <a:pt x="539637" y="74850"/>
                    </a:cubicBezTo>
                    <a:close/>
                  </a:path>
                </a:pathLst>
              </a:custGeom>
              <a:solidFill>
                <a:srgbClr val="363734"/>
              </a:solidFill>
              <a:ln w="10693" cap="flat">
                <a:noFill/>
                <a:prstDash val="solid"/>
                <a:miter/>
              </a:ln>
            </p:spPr>
            <p:txBody>
              <a:bodyPr rtlCol="0" anchor="ctr"/>
              <a:lstStyle/>
              <a:p>
                <a:endParaRPr lang="en-IN"/>
              </a:p>
            </p:txBody>
          </p:sp>
          <p:sp>
            <p:nvSpPr>
              <p:cNvPr id="231" name="Freeform: Shape 230">
                <a:extLst>
                  <a:ext uri="{FF2B5EF4-FFF2-40B4-BE49-F238E27FC236}">
                    <a16:creationId xmlns:a16="http://schemas.microsoft.com/office/drawing/2014/main" id="{5E98F52C-6B2D-3DCB-F104-E5612D559EE3}"/>
                  </a:ext>
                </a:extLst>
              </p:cNvPr>
              <p:cNvSpPr/>
              <p:nvPr/>
            </p:nvSpPr>
            <p:spPr>
              <a:xfrm>
                <a:off x="5042044" y="5092439"/>
                <a:ext cx="1110722" cy="111136"/>
              </a:xfrm>
              <a:custGeom>
                <a:avLst/>
                <a:gdLst>
                  <a:gd name="connsiteX0" fmla="*/ 0 w 1110722"/>
                  <a:gd name="connsiteY0" fmla="*/ 111111 h 111136"/>
                  <a:gd name="connsiteX1" fmla="*/ 230081 w 1110722"/>
                  <a:gd name="connsiteY1" fmla="*/ -25 h 111136"/>
                  <a:gd name="connsiteX2" fmla="*/ 921502 w 1110722"/>
                  <a:gd name="connsiteY2" fmla="*/ -25 h 111136"/>
                  <a:gd name="connsiteX3" fmla="*/ 1110723 w 1110722"/>
                  <a:gd name="connsiteY3" fmla="*/ 111111 h 111136"/>
                </a:gdLst>
                <a:ahLst/>
                <a:cxnLst>
                  <a:cxn ang="0">
                    <a:pos x="connsiteX0" y="connsiteY0"/>
                  </a:cxn>
                  <a:cxn ang="0">
                    <a:pos x="connsiteX1" y="connsiteY1"/>
                  </a:cxn>
                  <a:cxn ang="0">
                    <a:pos x="connsiteX2" y="connsiteY2"/>
                  </a:cxn>
                  <a:cxn ang="0">
                    <a:pos x="connsiteX3" y="connsiteY3"/>
                  </a:cxn>
                </a:cxnLst>
                <a:rect l="l" t="t" r="r" b="b"/>
                <a:pathLst>
                  <a:path w="1110722" h="111136">
                    <a:moveTo>
                      <a:pt x="0" y="111111"/>
                    </a:moveTo>
                    <a:cubicBezTo>
                      <a:pt x="0" y="111111"/>
                      <a:pt x="35726" y="-25"/>
                      <a:pt x="230081" y="-25"/>
                    </a:cubicBezTo>
                    <a:lnTo>
                      <a:pt x="921502" y="-25"/>
                    </a:lnTo>
                    <a:cubicBezTo>
                      <a:pt x="1028467" y="-25"/>
                      <a:pt x="1078954" y="42760"/>
                      <a:pt x="1110723" y="111111"/>
                    </a:cubicBezTo>
                    <a:close/>
                  </a:path>
                </a:pathLst>
              </a:custGeom>
              <a:solidFill>
                <a:srgbClr val="59595B"/>
              </a:solidFill>
              <a:ln w="10693" cap="flat">
                <a:noFill/>
                <a:prstDash val="solid"/>
                <a:miter/>
              </a:ln>
            </p:spPr>
            <p:txBody>
              <a:bodyPr rtlCol="0" anchor="ctr"/>
              <a:lstStyle/>
              <a:p>
                <a:endParaRPr lang="en-IN"/>
              </a:p>
            </p:txBody>
          </p:sp>
          <p:sp>
            <p:nvSpPr>
              <p:cNvPr id="232" name="Freeform: Shape 231">
                <a:extLst>
                  <a:ext uri="{FF2B5EF4-FFF2-40B4-BE49-F238E27FC236}">
                    <a16:creationId xmlns:a16="http://schemas.microsoft.com/office/drawing/2014/main" id="{A74DFC03-7413-9C4D-D3A2-902AE089E030}"/>
                  </a:ext>
                </a:extLst>
              </p:cNvPr>
              <p:cNvSpPr/>
              <p:nvPr/>
            </p:nvSpPr>
            <p:spPr>
              <a:xfrm>
                <a:off x="4615543" y="3876678"/>
                <a:ext cx="1267458" cy="1326897"/>
              </a:xfrm>
              <a:custGeom>
                <a:avLst/>
                <a:gdLst>
                  <a:gd name="connsiteX0" fmla="*/ 319109 w 1267458"/>
                  <a:gd name="connsiteY0" fmla="*/ 1326872 h 1326897"/>
                  <a:gd name="connsiteX1" fmla="*/ 15222 w 1267458"/>
                  <a:gd name="connsiteY1" fmla="*/ 262038 h 1326897"/>
                  <a:gd name="connsiteX2" fmla="*/ 200057 w 1267458"/>
                  <a:gd name="connsiteY2" fmla="*/ -25 h 1326897"/>
                  <a:gd name="connsiteX3" fmla="*/ 747824 w 1267458"/>
                  <a:gd name="connsiteY3" fmla="*/ -25 h 1326897"/>
                  <a:gd name="connsiteX4" fmla="*/ 981862 w 1267458"/>
                  <a:gd name="connsiteY4" fmla="*/ 180531 h 1326897"/>
                  <a:gd name="connsiteX5" fmla="*/ 1267458 w 1267458"/>
                  <a:gd name="connsiteY5" fmla="*/ 1326872 h 1326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7458" h="1326897">
                    <a:moveTo>
                      <a:pt x="319109" y="1326872"/>
                    </a:moveTo>
                    <a:cubicBezTo>
                      <a:pt x="319109" y="1326872"/>
                      <a:pt x="50948" y="392963"/>
                      <a:pt x="15222" y="262038"/>
                    </a:cubicBezTo>
                    <a:cubicBezTo>
                      <a:pt x="-20505" y="131113"/>
                      <a:pt x="-6171" y="-25"/>
                      <a:pt x="200057" y="-25"/>
                    </a:cubicBezTo>
                    <a:lnTo>
                      <a:pt x="747824" y="-25"/>
                    </a:lnTo>
                    <a:cubicBezTo>
                      <a:pt x="858960" y="-25"/>
                      <a:pt x="946136" y="49606"/>
                      <a:pt x="981862" y="180531"/>
                    </a:cubicBezTo>
                    <a:cubicBezTo>
                      <a:pt x="1017589" y="311456"/>
                      <a:pt x="1267458" y="1326872"/>
                      <a:pt x="1267458" y="1326872"/>
                    </a:cubicBezTo>
                    <a:close/>
                  </a:path>
                </a:pathLst>
              </a:custGeom>
              <a:solidFill>
                <a:srgbClr val="6D6E70"/>
              </a:solidFill>
              <a:ln w="10693" cap="flat">
                <a:noFill/>
                <a:prstDash val="solid"/>
                <a:miter/>
              </a:ln>
            </p:spPr>
            <p:txBody>
              <a:bodyPr rtlCol="0" anchor="ctr"/>
              <a:lstStyle/>
              <a:p>
                <a:endParaRPr lang="en-IN"/>
              </a:p>
            </p:txBody>
          </p:sp>
          <p:sp>
            <p:nvSpPr>
              <p:cNvPr id="233" name="Freeform: Shape 232">
                <a:extLst>
                  <a:ext uri="{FF2B5EF4-FFF2-40B4-BE49-F238E27FC236}">
                    <a16:creationId xmlns:a16="http://schemas.microsoft.com/office/drawing/2014/main" id="{81863CF4-E7B3-E140-3BA3-CF194EE69C21}"/>
                  </a:ext>
                </a:extLst>
              </p:cNvPr>
              <p:cNvSpPr/>
              <p:nvPr/>
            </p:nvSpPr>
            <p:spPr>
              <a:xfrm>
                <a:off x="4621333" y="3954869"/>
                <a:ext cx="1154382" cy="1248706"/>
              </a:xfrm>
              <a:custGeom>
                <a:avLst/>
                <a:gdLst>
                  <a:gd name="connsiteX0" fmla="*/ 313319 w 1154382"/>
                  <a:gd name="connsiteY0" fmla="*/ 1248681 h 1248706"/>
                  <a:gd name="connsiteX1" fmla="*/ 10822 w 1154382"/>
                  <a:gd name="connsiteY1" fmla="*/ 188767 h 1248706"/>
                  <a:gd name="connsiteX2" fmla="*/ 197797 w 1154382"/>
                  <a:gd name="connsiteY2" fmla="*/ -25 h 1248706"/>
                  <a:gd name="connsiteX3" fmla="*/ 677748 w 1154382"/>
                  <a:gd name="connsiteY3" fmla="*/ -25 h 1248706"/>
                  <a:gd name="connsiteX4" fmla="*/ 888682 w 1154382"/>
                  <a:gd name="connsiteY4" fmla="*/ 162668 h 1248706"/>
                  <a:gd name="connsiteX5" fmla="*/ 1154383 w 1154382"/>
                  <a:gd name="connsiteY5" fmla="*/ 1248681 h 1248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4382" h="1248706">
                    <a:moveTo>
                      <a:pt x="313319" y="1248681"/>
                    </a:moveTo>
                    <a:cubicBezTo>
                      <a:pt x="313319" y="1248681"/>
                      <a:pt x="43019" y="306750"/>
                      <a:pt x="10822" y="188767"/>
                    </a:cubicBezTo>
                    <a:cubicBezTo>
                      <a:pt x="-21374" y="70785"/>
                      <a:pt x="11892" y="-25"/>
                      <a:pt x="197797" y="-25"/>
                    </a:cubicBezTo>
                    <a:lnTo>
                      <a:pt x="677748" y="-25"/>
                    </a:lnTo>
                    <a:cubicBezTo>
                      <a:pt x="777867" y="-25"/>
                      <a:pt x="856486" y="44686"/>
                      <a:pt x="888682" y="162668"/>
                    </a:cubicBezTo>
                    <a:cubicBezTo>
                      <a:pt x="920879" y="280650"/>
                      <a:pt x="1154383" y="1248681"/>
                      <a:pt x="1154383" y="1248681"/>
                    </a:cubicBezTo>
                    <a:close/>
                  </a:path>
                </a:pathLst>
              </a:custGeom>
              <a:solidFill>
                <a:srgbClr val="808183"/>
              </a:solidFill>
              <a:ln w="10693" cap="flat">
                <a:noFill/>
                <a:prstDash val="solid"/>
                <a:miter/>
              </a:ln>
            </p:spPr>
            <p:txBody>
              <a:bodyPr rtlCol="0" anchor="ctr"/>
              <a:lstStyle/>
              <a:p>
                <a:endParaRPr lang="en-IN"/>
              </a:p>
            </p:txBody>
          </p:sp>
          <p:sp>
            <p:nvSpPr>
              <p:cNvPr id="234" name="Freeform: Shape 233">
                <a:extLst>
                  <a:ext uri="{FF2B5EF4-FFF2-40B4-BE49-F238E27FC236}">
                    <a16:creationId xmlns:a16="http://schemas.microsoft.com/office/drawing/2014/main" id="{C05EBB73-61AD-5CC1-D287-5327F89C9790}"/>
                  </a:ext>
                </a:extLst>
              </p:cNvPr>
              <p:cNvSpPr/>
              <p:nvPr/>
            </p:nvSpPr>
            <p:spPr>
              <a:xfrm>
                <a:off x="7514433" y="6017257"/>
                <a:ext cx="225266" cy="348378"/>
              </a:xfrm>
              <a:custGeom>
                <a:avLst/>
                <a:gdLst>
                  <a:gd name="connsiteX0" fmla="*/ 29946 w 225266"/>
                  <a:gd name="connsiteY0" fmla="*/ 35807 h 348378"/>
                  <a:gd name="connsiteX1" fmla="*/ 16682 w 225266"/>
                  <a:gd name="connsiteY1" fmla="*/ 182135 h 348378"/>
                  <a:gd name="connsiteX2" fmla="*/ 5986 w 225266"/>
                  <a:gd name="connsiteY2" fmla="*/ 321190 h 348378"/>
                  <a:gd name="connsiteX3" fmla="*/ 157769 w 225266"/>
                  <a:gd name="connsiteY3" fmla="*/ 342583 h 348378"/>
                  <a:gd name="connsiteX4" fmla="*/ 223552 w 225266"/>
                  <a:gd name="connsiteY4" fmla="*/ 265033 h 348378"/>
                  <a:gd name="connsiteX5" fmla="*/ 137018 w 225266"/>
                  <a:gd name="connsiteY5" fmla="*/ 162240 h 348378"/>
                  <a:gd name="connsiteX6" fmla="*/ 142794 w 225266"/>
                  <a:gd name="connsiteY6" fmla="*/ -25 h 348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266" h="348378">
                    <a:moveTo>
                      <a:pt x="29946" y="35807"/>
                    </a:moveTo>
                    <a:cubicBezTo>
                      <a:pt x="29946" y="35807"/>
                      <a:pt x="18500" y="164165"/>
                      <a:pt x="16682" y="182135"/>
                    </a:cubicBezTo>
                    <a:cubicBezTo>
                      <a:pt x="14864" y="200105"/>
                      <a:pt x="-11557" y="302685"/>
                      <a:pt x="5986" y="321190"/>
                    </a:cubicBezTo>
                    <a:cubicBezTo>
                      <a:pt x="23528" y="339694"/>
                      <a:pt x="123647" y="357985"/>
                      <a:pt x="157769" y="342583"/>
                    </a:cubicBezTo>
                    <a:cubicBezTo>
                      <a:pt x="191891" y="327180"/>
                      <a:pt x="234355" y="285570"/>
                      <a:pt x="223552" y="265033"/>
                    </a:cubicBezTo>
                    <a:cubicBezTo>
                      <a:pt x="212749" y="244496"/>
                      <a:pt x="145575" y="179461"/>
                      <a:pt x="137018" y="162240"/>
                    </a:cubicBezTo>
                    <a:cubicBezTo>
                      <a:pt x="128460" y="145019"/>
                      <a:pt x="142794" y="-25"/>
                      <a:pt x="142794" y="-25"/>
                    </a:cubicBezTo>
                    <a:close/>
                  </a:path>
                </a:pathLst>
              </a:custGeom>
              <a:solidFill>
                <a:srgbClr val="E5B7AC"/>
              </a:solidFill>
              <a:ln w="10693" cap="flat">
                <a:noFill/>
                <a:prstDash val="solid"/>
                <a:miter/>
              </a:ln>
            </p:spPr>
            <p:txBody>
              <a:bodyPr rtlCol="0" anchor="ctr"/>
              <a:lstStyle/>
              <a:p>
                <a:endParaRPr lang="en-IN"/>
              </a:p>
            </p:txBody>
          </p:sp>
          <p:sp>
            <p:nvSpPr>
              <p:cNvPr id="235" name="Freeform: Shape 234">
                <a:extLst>
                  <a:ext uri="{FF2B5EF4-FFF2-40B4-BE49-F238E27FC236}">
                    <a16:creationId xmlns:a16="http://schemas.microsoft.com/office/drawing/2014/main" id="{02322E4A-8AB0-3548-4AEB-F4A896848FBD}"/>
                  </a:ext>
                </a:extLst>
              </p:cNvPr>
              <p:cNvSpPr/>
              <p:nvPr/>
            </p:nvSpPr>
            <p:spPr>
              <a:xfrm>
                <a:off x="7498063" y="6179736"/>
                <a:ext cx="463480" cy="164511"/>
              </a:xfrm>
              <a:custGeom>
                <a:avLst/>
                <a:gdLst>
                  <a:gd name="connsiteX0" fmla="*/ 461767 w 463480"/>
                  <a:gd name="connsiteY0" fmla="*/ 164486 h 164511"/>
                  <a:gd name="connsiteX1" fmla="*/ 0 w 463480"/>
                  <a:gd name="connsiteY1" fmla="*/ 164486 h 164511"/>
                  <a:gd name="connsiteX2" fmla="*/ 19681 w 463480"/>
                  <a:gd name="connsiteY2" fmla="*/ 60837 h 164511"/>
                  <a:gd name="connsiteX3" fmla="*/ 118945 w 463480"/>
                  <a:gd name="connsiteY3" fmla="*/ 53457 h 164511"/>
                  <a:gd name="connsiteX4" fmla="*/ 178631 w 463480"/>
                  <a:gd name="connsiteY4" fmla="*/ -25 h 164511"/>
                  <a:gd name="connsiteX5" fmla="*/ 329665 w 463480"/>
                  <a:gd name="connsiteY5" fmla="*/ 64153 h 164511"/>
                  <a:gd name="connsiteX6" fmla="*/ 329665 w 463480"/>
                  <a:gd name="connsiteY6" fmla="*/ 64153 h 164511"/>
                  <a:gd name="connsiteX7" fmla="*/ 461767 w 463480"/>
                  <a:gd name="connsiteY7" fmla="*/ 164486 h 164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3480" h="164511">
                    <a:moveTo>
                      <a:pt x="461767" y="164486"/>
                    </a:moveTo>
                    <a:lnTo>
                      <a:pt x="0" y="164486"/>
                    </a:lnTo>
                    <a:lnTo>
                      <a:pt x="19681" y="60837"/>
                    </a:lnTo>
                    <a:cubicBezTo>
                      <a:pt x="19681" y="60837"/>
                      <a:pt x="79582" y="71534"/>
                      <a:pt x="118945" y="53457"/>
                    </a:cubicBezTo>
                    <a:cubicBezTo>
                      <a:pt x="144413" y="43039"/>
                      <a:pt x="165496" y="24149"/>
                      <a:pt x="178631" y="-25"/>
                    </a:cubicBezTo>
                    <a:cubicBezTo>
                      <a:pt x="178631" y="-25"/>
                      <a:pt x="254576" y="33348"/>
                      <a:pt x="329665" y="64153"/>
                    </a:cubicBezTo>
                    <a:lnTo>
                      <a:pt x="329665" y="64153"/>
                    </a:lnTo>
                    <a:cubicBezTo>
                      <a:pt x="398979" y="92071"/>
                      <a:pt x="475993" y="116780"/>
                      <a:pt x="461767" y="164486"/>
                    </a:cubicBezTo>
                    <a:close/>
                  </a:path>
                </a:pathLst>
              </a:custGeom>
              <a:solidFill>
                <a:srgbClr val="FFFFFF"/>
              </a:solidFill>
              <a:ln w="10693" cap="flat">
                <a:noFill/>
                <a:prstDash val="solid"/>
                <a:miter/>
              </a:ln>
            </p:spPr>
            <p:txBody>
              <a:bodyPr rtlCol="0" anchor="ctr"/>
              <a:lstStyle/>
              <a:p>
                <a:endParaRPr lang="en-IN"/>
              </a:p>
            </p:txBody>
          </p:sp>
          <p:sp>
            <p:nvSpPr>
              <p:cNvPr id="236" name="Freeform: Shape 235">
                <a:extLst>
                  <a:ext uri="{FF2B5EF4-FFF2-40B4-BE49-F238E27FC236}">
                    <a16:creationId xmlns:a16="http://schemas.microsoft.com/office/drawing/2014/main" id="{41DC6A5B-1F21-99FE-6B84-3F663B9D6799}"/>
                  </a:ext>
                </a:extLst>
              </p:cNvPr>
              <p:cNvSpPr/>
              <p:nvPr/>
            </p:nvSpPr>
            <p:spPr>
              <a:xfrm rot="10798800">
                <a:off x="7497759" y="6338431"/>
                <a:ext cx="463157" cy="41930"/>
              </a:xfrm>
              <a:custGeom>
                <a:avLst/>
                <a:gdLst>
                  <a:gd name="connsiteX0" fmla="*/ 0 w 463157"/>
                  <a:gd name="connsiteY0" fmla="*/ -26 h 41930"/>
                  <a:gd name="connsiteX1" fmla="*/ 463158 w 463157"/>
                  <a:gd name="connsiteY1" fmla="*/ -26 h 41930"/>
                  <a:gd name="connsiteX2" fmla="*/ 463158 w 463157"/>
                  <a:gd name="connsiteY2" fmla="*/ 41905 h 41930"/>
                  <a:gd name="connsiteX3" fmla="*/ 0 w 463157"/>
                  <a:gd name="connsiteY3" fmla="*/ 41905 h 41930"/>
                </a:gdLst>
                <a:ahLst/>
                <a:cxnLst>
                  <a:cxn ang="0">
                    <a:pos x="connsiteX0" y="connsiteY0"/>
                  </a:cxn>
                  <a:cxn ang="0">
                    <a:pos x="connsiteX1" y="connsiteY1"/>
                  </a:cxn>
                  <a:cxn ang="0">
                    <a:pos x="connsiteX2" y="connsiteY2"/>
                  </a:cxn>
                  <a:cxn ang="0">
                    <a:pos x="connsiteX3" y="connsiteY3"/>
                  </a:cxn>
                </a:cxnLst>
                <a:rect l="l" t="t" r="r" b="b"/>
                <a:pathLst>
                  <a:path w="463157" h="41930">
                    <a:moveTo>
                      <a:pt x="0" y="-26"/>
                    </a:moveTo>
                    <a:lnTo>
                      <a:pt x="463158" y="-26"/>
                    </a:lnTo>
                    <a:lnTo>
                      <a:pt x="463158" y="41905"/>
                    </a:lnTo>
                    <a:lnTo>
                      <a:pt x="0" y="41905"/>
                    </a:lnTo>
                    <a:close/>
                  </a:path>
                </a:pathLst>
              </a:custGeom>
              <a:solidFill>
                <a:srgbClr val="E6E6E7"/>
              </a:solidFill>
              <a:ln w="10693" cap="flat">
                <a:noFill/>
                <a:prstDash val="solid"/>
                <a:miter/>
              </a:ln>
            </p:spPr>
            <p:txBody>
              <a:bodyPr rtlCol="0" anchor="ctr"/>
              <a:lstStyle/>
              <a:p>
                <a:endParaRPr lang="en-IN"/>
              </a:p>
            </p:txBody>
          </p:sp>
          <p:sp>
            <p:nvSpPr>
              <p:cNvPr id="237" name="Freeform: Shape 236">
                <a:extLst>
                  <a:ext uri="{FF2B5EF4-FFF2-40B4-BE49-F238E27FC236}">
                    <a16:creationId xmlns:a16="http://schemas.microsoft.com/office/drawing/2014/main" id="{18B8CB1E-ABED-49CD-7AEB-B13D12592402}"/>
                  </a:ext>
                </a:extLst>
              </p:cNvPr>
              <p:cNvSpPr/>
              <p:nvPr/>
            </p:nvSpPr>
            <p:spPr>
              <a:xfrm>
                <a:off x="6975067" y="4729722"/>
                <a:ext cx="847094" cy="1408939"/>
              </a:xfrm>
              <a:custGeom>
                <a:avLst/>
                <a:gdLst>
                  <a:gd name="connsiteX0" fmla="*/ 2292 w 847094"/>
                  <a:gd name="connsiteY0" fmla="*/ 246956 h 1408939"/>
                  <a:gd name="connsiteX1" fmla="*/ 546422 w 847094"/>
                  <a:gd name="connsiteY1" fmla="*/ 654920 h 1408939"/>
                  <a:gd name="connsiteX2" fmla="*/ 538292 w 847094"/>
                  <a:gd name="connsiteY2" fmla="*/ 1396934 h 1408939"/>
                  <a:gd name="connsiteX3" fmla="*/ 721844 w 847094"/>
                  <a:gd name="connsiteY3" fmla="*/ 1408914 h 1408939"/>
                  <a:gd name="connsiteX4" fmla="*/ 844426 w 847094"/>
                  <a:gd name="connsiteY4" fmla="*/ 580365 h 1408939"/>
                  <a:gd name="connsiteX5" fmla="*/ 465556 w 847094"/>
                  <a:gd name="connsiteY5" fmla="*/ 264178 h 1408939"/>
                  <a:gd name="connsiteX6" fmla="*/ 366828 w 847094"/>
                  <a:gd name="connsiteY6" fmla="*/ 199999 h 1408939"/>
                  <a:gd name="connsiteX7" fmla="*/ 58769 w 847094"/>
                  <a:gd name="connsiteY7" fmla="*/ -25 h 1408939"/>
                  <a:gd name="connsiteX8" fmla="*/ 2292 w 847094"/>
                  <a:gd name="connsiteY8" fmla="*/ 246956 h 1408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094" h="1408939">
                    <a:moveTo>
                      <a:pt x="2292" y="246956"/>
                    </a:moveTo>
                    <a:cubicBezTo>
                      <a:pt x="44436" y="415426"/>
                      <a:pt x="546422" y="654920"/>
                      <a:pt x="546422" y="654920"/>
                    </a:cubicBezTo>
                    <a:lnTo>
                      <a:pt x="538292" y="1396934"/>
                    </a:lnTo>
                    <a:lnTo>
                      <a:pt x="721844" y="1408914"/>
                    </a:lnTo>
                    <a:cubicBezTo>
                      <a:pt x="721844" y="1408914"/>
                      <a:pt x="868493" y="635880"/>
                      <a:pt x="844426" y="580365"/>
                    </a:cubicBezTo>
                    <a:cubicBezTo>
                      <a:pt x="829878" y="519502"/>
                      <a:pt x="490051" y="286319"/>
                      <a:pt x="465556" y="264178"/>
                    </a:cubicBezTo>
                    <a:lnTo>
                      <a:pt x="366828" y="199999"/>
                    </a:lnTo>
                    <a:lnTo>
                      <a:pt x="58769" y="-25"/>
                    </a:lnTo>
                    <a:cubicBezTo>
                      <a:pt x="58769" y="-25"/>
                      <a:pt x="-13646" y="185558"/>
                      <a:pt x="2292" y="246956"/>
                    </a:cubicBezTo>
                    <a:close/>
                  </a:path>
                </a:pathLst>
              </a:custGeom>
              <a:solidFill>
                <a:srgbClr val="3F4A6D"/>
              </a:solidFill>
              <a:ln w="10693" cap="flat">
                <a:noFill/>
                <a:prstDash val="solid"/>
                <a:miter/>
              </a:ln>
            </p:spPr>
            <p:txBody>
              <a:bodyPr rtlCol="0" anchor="ctr"/>
              <a:lstStyle/>
              <a:p>
                <a:endParaRPr lang="en-IN"/>
              </a:p>
            </p:txBody>
          </p:sp>
          <p:sp>
            <p:nvSpPr>
              <p:cNvPr id="238" name="Freeform: Shape 237">
                <a:extLst>
                  <a:ext uri="{FF2B5EF4-FFF2-40B4-BE49-F238E27FC236}">
                    <a16:creationId xmlns:a16="http://schemas.microsoft.com/office/drawing/2014/main" id="{68C7AC5F-19D7-9EF1-B379-BC03670B834D}"/>
                  </a:ext>
                </a:extLst>
              </p:cNvPr>
              <p:cNvSpPr/>
              <p:nvPr/>
            </p:nvSpPr>
            <p:spPr>
              <a:xfrm>
                <a:off x="7143261" y="4859898"/>
                <a:ext cx="1303152" cy="395234"/>
              </a:xfrm>
              <a:custGeom>
                <a:avLst/>
                <a:gdLst>
                  <a:gd name="connsiteX0" fmla="*/ 1303152 w 1303152"/>
                  <a:gd name="connsiteY0" fmla="*/ 224387 h 395234"/>
                  <a:gd name="connsiteX1" fmla="*/ 1085158 w 1303152"/>
                  <a:gd name="connsiteY1" fmla="*/ 350177 h 395234"/>
                  <a:gd name="connsiteX2" fmla="*/ 1006967 w 1303152"/>
                  <a:gd name="connsiteY2" fmla="*/ 395209 h 395234"/>
                  <a:gd name="connsiteX3" fmla="*/ 963325 w 1303152"/>
                  <a:gd name="connsiteY3" fmla="*/ 394674 h 395234"/>
                  <a:gd name="connsiteX4" fmla="*/ 219385 w 1303152"/>
                  <a:gd name="connsiteY4" fmla="*/ 386545 h 395234"/>
                  <a:gd name="connsiteX5" fmla="*/ 0 w 1303152"/>
                  <a:gd name="connsiteY5" fmla="*/ 384085 h 395234"/>
                  <a:gd name="connsiteX6" fmla="*/ 130604 w 1303152"/>
                  <a:gd name="connsiteY6" fmla="*/ 288458 h 395234"/>
                  <a:gd name="connsiteX7" fmla="*/ 139054 w 1303152"/>
                  <a:gd name="connsiteY7" fmla="*/ 281399 h 395234"/>
                  <a:gd name="connsiteX8" fmla="*/ 185049 w 1303152"/>
                  <a:gd name="connsiteY8" fmla="*/ 247705 h 395234"/>
                  <a:gd name="connsiteX9" fmla="*/ 296186 w 1303152"/>
                  <a:gd name="connsiteY9" fmla="*/ 166091 h 395234"/>
                  <a:gd name="connsiteX10" fmla="*/ 542205 w 1303152"/>
                  <a:gd name="connsiteY10" fmla="*/ -25 h 395234"/>
                  <a:gd name="connsiteX11" fmla="*/ 1303152 w 1303152"/>
                  <a:gd name="connsiteY11" fmla="*/ 224387 h 39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3152" h="395234">
                    <a:moveTo>
                      <a:pt x="1303152" y="224387"/>
                    </a:moveTo>
                    <a:lnTo>
                      <a:pt x="1085158" y="350177"/>
                    </a:lnTo>
                    <a:lnTo>
                      <a:pt x="1006967" y="395209"/>
                    </a:lnTo>
                    <a:lnTo>
                      <a:pt x="963325" y="394674"/>
                    </a:lnTo>
                    <a:lnTo>
                      <a:pt x="219385" y="386545"/>
                    </a:lnTo>
                    <a:lnTo>
                      <a:pt x="0" y="384085"/>
                    </a:lnTo>
                    <a:lnTo>
                      <a:pt x="130604" y="288458"/>
                    </a:lnTo>
                    <a:lnTo>
                      <a:pt x="139054" y="281399"/>
                    </a:lnTo>
                    <a:lnTo>
                      <a:pt x="185049" y="247705"/>
                    </a:lnTo>
                    <a:lnTo>
                      <a:pt x="296186" y="166091"/>
                    </a:lnTo>
                    <a:lnTo>
                      <a:pt x="542205" y="-25"/>
                    </a:lnTo>
                    <a:cubicBezTo>
                      <a:pt x="542205" y="-25"/>
                      <a:pt x="1230951" y="96457"/>
                      <a:pt x="1303152" y="224387"/>
                    </a:cubicBezTo>
                    <a:close/>
                  </a:path>
                </a:pathLst>
              </a:custGeom>
              <a:solidFill>
                <a:srgbClr val="475777"/>
              </a:solidFill>
              <a:ln w="10693" cap="flat">
                <a:noFill/>
                <a:prstDash val="solid"/>
                <a:miter/>
              </a:ln>
            </p:spPr>
            <p:txBody>
              <a:bodyPr rtlCol="0" anchor="ctr"/>
              <a:lstStyle/>
              <a:p>
                <a:endParaRPr lang="en-IN"/>
              </a:p>
            </p:txBody>
          </p:sp>
          <p:sp>
            <p:nvSpPr>
              <p:cNvPr id="239" name="Freeform: Shape 238">
                <a:extLst>
                  <a:ext uri="{FF2B5EF4-FFF2-40B4-BE49-F238E27FC236}">
                    <a16:creationId xmlns:a16="http://schemas.microsoft.com/office/drawing/2014/main" id="{068E61AA-40D3-F976-668C-F6620BE58843}"/>
                  </a:ext>
                </a:extLst>
              </p:cNvPr>
              <p:cNvSpPr/>
              <p:nvPr/>
            </p:nvSpPr>
            <p:spPr>
              <a:xfrm>
                <a:off x="7935442" y="5084310"/>
                <a:ext cx="510970" cy="981401"/>
              </a:xfrm>
              <a:custGeom>
                <a:avLst/>
                <a:gdLst>
                  <a:gd name="connsiteX0" fmla="*/ 510971 w 510970"/>
                  <a:gd name="connsiteY0" fmla="*/ -25 h 981401"/>
                  <a:gd name="connsiteX1" fmla="*/ 167828 w 510970"/>
                  <a:gd name="connsiteY1" fmla="*/ 981376 h 981401"/>
                  <a:gd name="connsiteX2" fmla="*/ 32089 w 510970"/>
                  <a:gd name="connsiteY2" fmla="*/ 909603 h 981401"/>
                  <a:gd name="connsiteX3" fmla="*/ 0 w 510970"/>
                  <a:gd name="connsiteY3" fmla="*/ 892381 h 981401"/>
                  <a:gd name="connsiteX4" fmla="*/ 171144 w 510970"/>
                  <a:gd name="connsiteY4" fmla="*/ 170262 h 981401"/>
                  <a:gd name="connsiteX5" fmla="*/ 178845 w 510970"/>
                  <a:gd name="connsiteY5" fmla="*/ 138173 h 981401"/>
                  <a:gd name="connsiteX6" fmla="*/ 295865 w 510970"/>
                  <a:gd name="connsiteY6" fmla="*/ 89076 h 98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970" h="981401">
                    <a:moveTo>
                      <a:pt x="510971" y="-25"/>
                    </a:moveTo>
                    <a:cubicBezTo>
                      <a:pt x="510971" y="109078"/>
                      <a:pt x="167828" y="981376"/>
                      <a:pt x="167828" y="981376"/>
                    </a:cubicBezTo>
                    <a:lnTo>
                      <a:pt x="32089" y="909603"/>
                    </a:lnTo>
                    <a:lnTo>
                      <a:pt x="0" y="892381"/>
                    </a:lnTo>
                    <a:lnTo>
                      <a:pt x="171144" y="170262"/>
                    </a:lnTo>
                    <a:lnTo>
                      <a:pt x="178845" y="138173"/>
                    </a:lnTo>
                    <a:lnTo>
                      <a:pt x="295865" y="89076"/>
                    </a:lnTo>
                    <a:close/>
                  </a:path>
                </a:pathLst>
              </a:custGeom>
              <a:solidFill>
                <a:srgbClr val="475777"/>
              </a:solidFill>
              <a:ln w="10693" cap="flat">
                <a:noFill/>
                <a:prstDash val="solid"/>
                <a:miter/>
              </a:ln>
            </p:spPr>
            <p:txBody>
              <a:bodyPr rtlCol="0" anchor="ctr"/>
              <a:lstStyle/>
              <a:p>
                <a:endParaRPr lang="en-IN"/>
              </a:p>
            </p:txBody>
          </p:sp>
          <p:sp>
            <p:nvSpPr>
              <p:cNvPr id="240" name="Freeform: Shape 239">
                <a:extLst>
                  <a:ext uri="{FF2B5EF4-FFF2-40B4-BE49-F238E27FC236}">
                    <a16:creationId xmlns:a16="http://schemas.microsoft.com/office/drawing/2014/main" id="{D37A7FE8-1E7D-3779-E553-6FE6D26D9378}"/>
                  </a:ext>
                </a:extLst>
              </p:cNvPr>
              <p:cNvSpPr/>
              <p:nvPr/>
            </p:nvSpPr>
            <p:spPr>
              <a:xfrm>
                <a:off x="7252900" y="5102494"/>
                <a:ext cx="985573" cy="907702"/>
              </a:xfrm>
              <a:custGeom>
                <a:avLst/>
                <a:gdLst>
                  <a:gd name="connsiteX0" fmla="*/ 985574 w 985573"/>
                  <a:gd name="connsiteY0" fmla="*/ 71773 h 907702"/>
                  <a:gd name="connsiteX1" fmla="*/ 975519 w 985573"/>
                  <a:gd name="connsiteY1" fmla="*/ 107607 h 907702"/>
                  <a:gd name="connsiteX2" fmla="*/ 748861 w 985573"/>
                  <a:gd name="connsiteY2" fmla="*/ 907703 h 907702"/>
                  <a:gd name="connsiteX3" fmla="*/ 714632 w 985573"/>
                  <a:gd name="connsiteY3" fmla="*/ 891444 h 907702"/>
                  <a:gd name="connsiteX4" fmla="*/ 682114 w 985573"/>
                  <a:gd name="connsiteY4" fmla="*/ 874330 h 907702"/>
                  <a:gd name="connsiteX5" fmla="*/ 853686 w 985573"/>
                  <a:gd name="connsiteY5" fmla="*/ 152104 h 907702"/>
                  <a:gd name="connsiteX6" fmla="*/ 109746 w 985573"/>
                  <a:gd name="connsiteY6" fmla="*/ 143974 h 907702"/>
                  <a:gd name="connsiteX7" fmla="*/ 29843 w 985573"/>
                  <a:gd name="connsiteY7" fmla="*/ 39256 h 907702"/>
                  <a:gd name="connsiteX8" fmla="*/ 0 w 985573"/>
                  <a:gd name="connsiteY8" fmla="*/ 0 h 907702"/>
                  <a:gd name="connsiteX9" fmla="*/ 75838 w 985573"/>
                  <a:gd name="connsiteY9" fmla="*/ 5455 h 907702"/>
                  <a:gd name="connsiteX10" fmla="*/ 978407 w 985573"/>
                  <a:gd name="connsiteY10" fmla="*/ 71239 h 907702"/>
                  <a:gd name="connsiteX11" fmla="*/ 985574 w 985573"/>
                  <a:gd name="connsiteY11" fmla="*/ 71773 h 90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573" h="907702">
                    <a:moveTo>
                      <a:pt x="985574" y="71773"/>
                    </a:moveTo>
                    <a:lnTo>
                      <a:pt x="975519" y="107607"/>
                    </a:lnTo>
                    <a:lnTo>
                      <a:pt x="748861" y="907703"/>
                    </a:lnTo>
                    <a:lnTo>
                      <a:pt x="714632" y="891444"/>
                    </a:lnTo>
                    <a:lnTo>
                      <a:pt x="682114" y="874330"/>
                    </a:lnTo>
                    <a:lnTo>
                      <a:pt x="853686" y="152104"/>
                    </a:lnTo>
                    <a:lnTo>
                      <a:pt x="109746" y="143974"/>
                    </a:lnTo>
                    <a:lnTo>
                      <a:pt x="29843" y="39256"/>
                    </a:lnTo>
                    <a:lnTo>
                      <a:pt x="0" y="0"/>
                    </a:lnTo>
                    <a:lnTo>
                      <a:pt x="75838" y="5455"/>
                    </a:lnTo>
                    <a:lnTo>
                      <a:pt x="978407" y="71239"/>
                    </a:lnTo>
                    <a:lnTo>
                      <a:pt x="985574" y="71773"/>
                    </a:lnTo>
                    <a:close/>
                  </a:path>
                </a:pathLst>
              </a:custGeom>
              <a:solidFill>
                <a:srgbClr val="D0D1D3">
                  <a:alpha val="40000"/>
                </a:srgbClr>
              </a:solidFill>
              <a:ln w="10693" cap="flat">
                <a:noFill/>
                <a:prstDash val="solid"/>
                <a:miter/>
              </a:ln>
            </p:spPr>
            <p:txBody>
              <a:bodyPr rtlCol="0" anchor="ctr"/>
              <a:lstStyle/>
              <a:p>
                <a:endParaRPr lang="en-IN"/>
              </a:p>
            </p:txBody>
          </p:sp>
          <p:sp>
            <p:nvSpPr>
              <p:cNvPr id="241" name="Freeform: Shape 240">
                <a:extLst>
                  <a:ext uri="{FF2B5EF4-FFF2-40B4-BE49-F238E27FC236}">
                    <a16:creationId xmlns:a16="http://schemas.microsoft.com/office/drawing/2014/main" id="{474E0A77-C51C-5033-595C-318C759E25A9}"/>
                  </a:ext>
                </a:extLst>
              </p:cNvPr>
              <p:cNvSpPr/>
              <p:nvPr/>
            </p:nvSpPr>
            <p:spPr>
              <a:xfrm>
                <a:off x="7879830" y="5992868"/>
                <a:ext cx="338540" cy="374775"/>
              </a:xfrm>
              <a:custGeom>
                <a:avLst/>
                <a:gdLst>
                  <a:gd name="connsiteX0" fmla="*/ 196164 w 338540"/>
                  <a:gd name="connsiteY0" fmla="*/ 58378 h 374775"/>
                  <a:gd name="connsiteX1" fmla="*/ 187821 w 338540"/>
                  <a:gd name="connsiteY1" fmla="*/ 90467 h 374775"/>
                  <a:gd name="connsiteX2" fmla="*/ 266654 w 338540"/>
                  <a:gd name="connsiteY2" fmla="*/ 265675 h 374775"/>
                  <a:gd name="connsiteX3" fmla="*/ 338534 w 338540"/>
                  <a:gd name="connsiteY3" fmla="*/ 352958 h 374775"/>
                  <a:gd name="connsiteX4" fmla="*/ 246758 w 338540"/>
                  <a:gd name="connsiteY4" fmla="*/ 357665 h 374775"/>
                  <a:gd name="connsiteX5" fmla="*/ 123428 w 338540"/>
                  <a:gd name="connsiteY5" fmla="*/ 230698 h 374775"/>
                  <a:gd name="connsiteX6" fmla="*/ 311 w 338540"/>
                  <a:gd name="connsiteY6" fmla="*/ 133680 h 374775"/>
                  <a:gd name="connsiteX7" fmla="*/ 77219 w 338540"/>
                  <a:gd name="connsiteY7" fmla="*/ 39552 h 374775"/>
                  <a:gd name="connsiteX8" fmla="*/ 91338 w 338540"/>
                  <a:gd name="connsiteY8" fmla="*/ -25 h 37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8540" h="374775">
                    <a:moveTo>
                      <a:pt x="196164" y="58378"/>
                    </a:moveTo>
                    <a:cubicBezTo>
                      <a:pt x="192270" y="68753"/>
                      <a:pt x="189479" y="79514"/>
                      <a:pt x="187821" y="90467"/>
                    </a:cubicBezTo>
                    <a:cubicBezTo>
                      <a:pt x="185360" y="108009"/>
                      <a:pt x="245688" y="224601"/>
                      <a:pt x="266654" y="265675"/>
                    </a:cubicBezTo>
                    <a:cubicBezTo>
                      <a:pt x="287619" y="306750"/>
                      <a:pt x="337999" y="331779"/>
                      <a:pt x="338534" y="352958"/>
                    </a:cubicBezTo>
                    <a:cubicBezTo>
                      <a:pt x="339069" y="374137"/>
                      <a:pt x="306445" y="386866"/>
                      <a:pt x="246758" y="357665"/>
                    </a:cubicBezTo>
                    <a:cubicBezTo>
                      <a:pt x="187072" y="328464"/>
                      <a:pt x="167711" y="257011"/>
                      <a:pt x="123428" y="230698"/>
                    </a:cubicBezTo>
                    <a:cubicBezTo>
                      <a:pt x="79144" y="204384"/>
                      <a:pt x="-5786" y="168016"/>
                      <a:pt x="311" y="133680"/>
                    </a:cubicBezTo>
                    <a:cubicBezTo>
                      <a:pt x="6408" y="99345"/>
                      <a:pt x="77219" y="39552"/>
                      <a:pt x="77219" y="39552"/>
                    </a:cubicBezTo>
                    <a:lnTo>
                      <a:pt x="91338" y="-25"/>
                    </a:lnTo>
                    <a:close/>
                  </a:path>
                </a:pathLst>
              </a:custGeom>
              <a:solidFill>
                <a:srgbClr val="E5B7AC"/>
              </a:solidFill>
              <a:ln w="10693" cap="flat">
                <a:noFill/>
                <a:prstDash val="solid"/>
                <a:miter/>
              </a:ln>
            </p:spPr>
            <p:txBody>
              <a:bodyPr rtlCol="0" anchor="ctr"/>
              <a:lstStyle/>
              <a:p>
                <a:endParaRPr lang="en-IN"/>
              </a:p>
            </p:txBody>
          </p:sp>
          <p:sp>
            <p:nvSpPr>
              <p:cNvPr id="242" name="Freeform: Shape 241">
                <a:extLst>
                  <a:ext uri="{FF2B5EF4-FFF2-40B4-BE49-F238E27FC236}">
                    <a16:creationId xmlns:a16="http://schemas.microsoft.com/office/drawing/2014/main" id="{E97DB1D8-65C0-DF13-EC49-FC2A934A3D1A}"/>
                  </a:ext>
                </a:extLst>
              </p:cNvPr>
              <p:cNvSpPr/>
              <p:nvPr/>
            </p:nvSpPr>
            <p:spPr>
              <a:xfrm>
                <a:off x="7836928" y="6055871"/>
                <a:ext cx="402975" cy="324210"/>
              </a:xfrm>
              <a:custGeom>
                <a:avLst/>
                <a:gdLst>
                  <a:gd name="connsiteX0" fmla="*/ 390101 w 402975"/>
                  <a:gd name="connsiteY0" fmla="*/ 324185 h 324210"/>
                  <a:gd name="connsiteX1" fmla="*/ 0 w 402975"/>
                  <a:gd name="connsiteY1" fmla="*/ 76989 h 324210"/>
                  <a:gd name="connsiteX2" fmla="*/ 72201 w 402975"/>
                  <a:gd name="connsiteY2" fmla="*/ -25 h 324210"/>
                  <a:gd name="connsiteX3" fmla="*/ 159912 w 402975"/>
                  <a:gd name="connsiteY3" fmla="*/ 46932 h 324210"/>
                  <a:gd name="connsiteX4" fmla="*/ 239173 w 402975"/>
                  <a:gd name="connsiteY4" fmla="*/ 33347 h 324210"/>
                  <a:gd name="connsiteX5" fmla="*/ 332446 w 402975"/>
                  <a:gd name="connsiteY5" fmla="*/ 168337 h 324210"/>
                  <a:gd name="connsiteX6" fmla="*/ 332446 w 402975"/>
                  <a:gd name="connsiteY6" fmla="*/ 168337 h 324210"/>
                  <a:gd name="connsiteX7" fmla="*/ 332446 w 402975"/>
                  <a:gd name="connsiteY7" fmla="*/ 168337 h 324210"/>
                  <a:gd name="connsiteX8" fmla="*/ 390101 w 402975"/>
                  <a:gd name="connsiteY8" fmla="*/ 324185 h 32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2975" h="324210">
                    <a:moveTo>
                      <a:pt x="390101" y="324185"/>
                    </a:moveTo>
                    <a:lnTo>
                      <a:pt x="0" y="76989"/>
                    </a:lnTo>
                    <a:lnTo>
                      <a:pt x="72201" y="-25"/>
                    </a:lnTo>
                    <a:cubicBezTo>
                      <a:pt x="72201" y="-25"/>
                      <a:pt x="116912" y="41370"/>
                      <a:pt x="159912" y="46932"/>
                    </a:cubicBezTo>
                    <a:cubicBezTo>
                      <a:pt x="187113" y="51713"/>
                      <a:pt x="215117" y="46911"/>
                      <a:pt x="239173" y="33347"/>
                    </a:cubicBezTo>
                    <a:cubicBezTo>
                      <a:pt x="239173" y="33347"/>
                      <a:pt x="285489" y="102340"/>
                      <a:pt x="332446" y="168337"/>
                    </a:cubicBezTo>
                    <a:lnTo>
                      <a:pt x="332446" y="168337"/>
                    </a:lnTo>
                    <a:lnTo>
                      <a:pt x="332446" y="168337"/>
                    </a:lnTo>
                    <a:cubicBezTo>
                      <a:pt x="375981" y="229307"/>
                      <a:pt x="427431" y="291881"/>
                      <a:pt x="390101" y="324185"/>
                    </a:cubicBezTo>
                    <a:close/>
                  </a:path>
                </a:pathLst>
              </a:custGeom>
              <a:solidFill>
                <a:srgbClr val="FFFFFF"/>
              </a:solidFill>
              <a:ln w="10693" cap="flat">
                <a:noFill/>
                <a:prstDash val="solid"/>
                <a:miter/>
              </a:ln>
            </p:spPr>
            <p:txBody>
              <a:bodyPr rtlCol="0" anchor="ctr"/>
              <a:lstStyle/>
              <a:p>
                <a:endParaRPr lang="en-IN"/>
              </a:p>
            </p:txBody>
          </p:sp>
          <p:sp>
            <p:nvSpPr>
              <p:cNvPr id="243" name="Freeform: Shape 242">
                <a:extLst>
                  <a:ext uri="{FF2B5EF4-FFF2-40B4-BE49-F238E27FC236}">
                    <a16:creationId xmlns:a16="http://schemas.microsoft.com/office/drawing/2014/main" id="{70571BD7-425A-FAB7-07F0-7BF74BD951CF}"/>
                  </a:ext>
                </a:extLst>
              </p:cNvPr>
              <p:cNvSpPr/>
              <p:nvPr/>
            </p:nvSpPr>
            <p:spPr>
              <a:xfrm rot="-8858401">
                <a:off x="7792693" y="6248461"/>
                <a:ext cx="463157" cy="41930"/>
              </a:xfrm>
              <a:custGeom>
                <a:avLst/>
                <a:gdLst>
                  <a:gd name="connsiteX0" fmla="*/ 0 w 463157"/>
                  <a:gd name="connsiteY0" fmla="*/ -25 h 41930"/>
                  <a:gd name="connsiteX1" fmla="*/ 463157 w 463157"/>
                  <a:gd name="connsiteY1" fmla="*/ -25 h 41930"/>
                  <a:gd name="connsiteX2" fmla="*/ 463157 w 463157"/>
                  <a:gd name="connsiteY2" fmla="*/ 41905 h 41930"/>
                  <a:gd name="connsiteX3" fmla="*/ 0 w 463157"/>
                  <a:gd name="connsiteY3" fmla="*/ 41905 h 41930"/>
                </a:gdLst>
                <a:ahLst/>
                <a:cxnLst>
                  <a:cxn ang="0">
                    <a:pos x="connsiteX0" y="connsiteY0"/>
                  </a:cxn>
                  <a:cxn ang="0">
                    <a:pos x="connsiteX1" y="connsiteY1"/>
                  </a:cxn>
                  <a:cxn ang="0">
                    <a:pos x="connsiteX2" y="connsiteY2"/>
                  </a:cxn>
                  <a:cxn ang="0">
                    <a:pos x="connsiteX3" y="connsiteY3"/>
                  </a:cxn>
                </a:cxnLst>
                <a:rect l="l" t="t" r="r" b="b"/>
                <a:pathLst>
                  <a:path w="463157" h="41930">
                    <a:moveTo>
                      <a:pt x="0" y="-25"/>
                    </a:moveTo>
                    <a:lnTo>
                      <a:pt x="463157" y="-25"/>
                    </a:lnTo>
                    <a:lnTo>
                      <a:pt x="463157" y="41905"/>
                    </a:lnTo>
                    <a:lnTo>
                      <a:pt x="0" y="41905"/>
                    </a:lnTo>
                    <a:close/>
                  </a:path>
                </a:pathLst>
              </a:custGeom>
              <a:solidFill>
                <a:srgbClr val="E6E6E7"/>
              </a:solidFill>
              <a:ln w="10693" cap="flat">
                <a:noFill/>
                <a:prstDash val="solid"/>
                <a:miter/>
              </a:ln>
            </p:spPr>
            <p:txBody>
              <a:bodyPr rtlCol="0" anchor="ctr"/>
              <a:lstStyle/>
              <a:p>
                <a:endParaRPr lang="en-IN"/>
              </a:p>
            </p:txBody>
          </p:sp>
          <p:sp>
            <p:nvSpPr>
              <p:cNvPr id="244" name="Freeform: Shape 243">
                <a:extLst>
                  <a:ext uri="{FF2B5EF4-FFF2-40B4-BE49-F238E27FC236}">
                    <a16:creationId xmlns:a16="http://schemas.microsoft.com/office/drawing/2014/main" id="{EB47D8DE-F7EC-EB9D-F902-DCBEE5220FD9}"/>
                  </a:ext>
                </a:extLst>
              </p:cNvPr>
              <p:cNvSpPr/>
              <p:nvPr/>
            </p:nvSpPr>
            <p:spPr>
              <a:xfrm>
                <a:off x="7334146" y="3303470"/>
                <a:ext cx="454021" cy="557059"/>
              </a:xfrm>
              <a:custGeom>
                <a:avLst/>
                <a:gdLst>
                  <a:gd name="connsiteX0" fmla="*/ 352390 w 454021"/>
                  <a:gd name="connsiteY0" fmla="*/ 555854 h 557059"/>
                  <a:gd name="connsiteX1" fmla="*/ 339019 w 454021"/>
                  <a:gd name="connsiteY1" fmla="*/ 557031 h 557059"/>
                  <a:gd name="connsiteX2" fmla="*/ 166806 w 454021"/>
                  <a:gd name="connsiteY2" fmla="*/ 495954 h 557059"/>
                  <a:gd name="connsiteX3" fmla="*/ 58236 w 454021"/>
                  <a:gd name="connsiteY3" fmla="*/ 424287 h 557059"/>
                  <a:gd name="connsiteX4" fmla="*/ 2080 w 454021"/>
                  <a:gd name="connsiteY4" fmla="*/ 196773 h 557059"/>
                  <a:gd name="connsiteX5" fmla="*/ 195258 w 454021"/>
                  <a:gd name="connsiteY5" fmla="*/ 814 h 557059"/>
                  <a:gd name="connsiteX6" fmla="*/ 195258 w 454021"/>
                  <a:gd name="connsiteY6" fmla="*/ 814 h 557059"/>
                  <a:gd name="connsiteX7" fmla="*/ 433790 w 454021"/>
                  <a:gd name="connsiteY7" fmla="*/ 121791 h 557059"/>
                  <a:gd name="connsiteX8" fmla="*/ 352390 w 454021"/>
                  <a:gd name="connsiteY8" fmla="*/ 555854 h 557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021" h="557059">
                    <a:moveTo>
                      <a:pt x="352390" y="555854"/>
                    </a:moveTo>
                    <a:cubicBezTo>
                      <a:pt x="347982" y="556688"/>
                      <a:pt x="343501" y="557073"/>
                      <a:pt x="339019" y="557031"/>
                    </a:cubicBezTo>
                    <a:cubicBezTo>
                      <a:pt x="280081" y="551361"/>
                      <a:pt x="217721" y="524192"/>
                      <a:pt x="166806" y="495954"/>
                    </a:cubicBezTo>
                    <a:cubicBezTo>
                      <a:pt x="128865" y="474828"/>
                      <a:pt x="92572" y="450879"/>
                      <a:pt x="58236" y="424287"/>
                    </a:cubicBezTo>
                    <a:cubicBezTo>
                      <a:pt x="-16639" y="323633"/>
                      <a:pt x="2080" y="196773"/>
                      <a:pt x="2080" y="196773"/>
                    </a:cubicBezTo>
                    <a:cubicBezTo>
                      <a:pt x="37806" y="-898"/>
                      <a:pt x="195258" y="814"/>
                      <a:pt x="195258" y="814"/>
                    </a:cubicBezTo>
                    <a:lnTo>
                      <a:pt x="195258" y="814"/>
                    </a:lnTo>
                    <a:cubicBezTo>
                      <a:pt x="267245" y="-6995"/>
                      <a:pt x="380093" y="40177"/>
                      <a:pt x="433790" y="121791"/>
                    </a:cubicBezTo>
                    <a:cubicBezTo>
                      <a:pt x="454541" y="153453"/>
                      <a:pt x="490695" y="532857"/>
                      <a:pt x="352390" y="555854"/>
                    </a:cubicBezTo>
                    <a:close/>
                  </a:path>
                </a:pathLst>
              </a:custGeom>
              <a:solidFill>
                <a:srgbClr val="E5B7AC"/>
              </a:solidFill>
              <a:ln w="10693" cap="flat">
                <a:noFill/>
                <a:prstDash val="solid"/>
                <a:miter/>
              </a:ln>
            </p:spPr>
            <p:txBody>
              <a:bodyPr rtlCol="0" anchor="ctr"/>
              <a:lstStyle/>
              <a:p>
                <a:endParaRPr lang="en-IN"/>
              </a:p>
            </p:txBody>
          </p:sp>
          <p:sp>
            <p:nvSpPr>
              <p:cNvPr id="245" name="Freeform: Shape 244">
                <a:extLst>
                  <a:ext uri="{FF2B5EF4-FFF2-40B4-BE49-F238E27FC236}">
                    <a16:creationId xmlns:a16="http://schemas.microsoft.com/office/drawing/2014/main" id="{3CFCEABC-B6E9-8B20-16A0-0637F1BDCB36}"/>
                  </a:ext>
                </a:extLst>
              </p:cNvPr>
              <p:cNvSpPr/>
              <p:nvPr/>
            </p:nvSpPr>
            <p:spPr>
              <a:xfrm>
                <a:off x="7500951" y="3753454"/>
                <a:ext cx="185583" cy="107074"/>
              </a:xfrm>
              <a:custGeom>
                <a:avLst/>
                <a:gdLst>
                  <a:gd name="connsiteX0" fmla="*/ 185584 w 185583"/>
                  <a:gd name="connsiteY0" fmla="*/ 105870 h 107074"/>
                  <a:gd name="connsiteX1" fmla="*/ 172213 w 185583"/>
                  <a:gd name="connsiteY1" fmla="*/ 107046 h 107074"/>
                  <a:gd name="connsiteX2" fmla="*/ 0 w 185583"/>
                  <a:gd name="connsiteY2" fmla="*/ 45969 h 107074"/>
                  <a:gd name="connsiteX3" fmla="*/ 48990 w 185583"/>
                  <a:gd name="connsiteY3" fmla="*/ -25 h 107074"/>
                  <a:gd name="connsiteX4" fmla="*/ 185584 w 185583"/>
                  <a:gd name="connsiteY4" fmla="*/ 105870 h 107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583" h="107074">
                    <a:moveTo>
                      <a:pt x="185584" y="105870"/>
                    </a:moveTo>
                    <a:cubicBezTo>
                      <a:pt x="181177" y="106704"/>
                      <a:pt x="176695" y="107089"/>
                      <a:pt x="172213" y="107046"/>
                    </a:cubicBezTo>
                    <a:cubicBezTo>
                      <a:pt x="113276" y="101377"/>
                      <a:pt x="50915" y="74208"/>
                      <a:pt x="0" y="45969"/>
                    </a:cubicBezTo>
                    <a:lnTo>
                      <a:pt x="48990" y="-25"/>
                    </a:lnTo>
                    <a:cubicBezTo>
                      <a:pt x="48990" y="-25"/>
                      <a:pt x="106537" y="72176"/>
                      <a:pt x="185584" y="105870"/>
                    </a:cubicBezTo>
                    <a:close/>
                  </a:path>
                </a:pathLst>
              </a:custGeom>
              <a:solidFill>
                <a:srgbClr val="CA7E86">
                  <a:alpha val="50000"/>
                </a:srgbClr>
              </a:solidFill>
              <a:ln w="10693" cap="flat">
                <a:noFill/>
                <a:prstDash val="solid"/>
                <a:miter/>
              </a:ln>
            </p:spPr>
            <p:txBody>
              <a:bodyPr rtlCol="0" anchor="ctr"/>
              <a:lstStyle/>
              <a:p>
                <a:endParaRPr lang="en-IN"/>
              </a:p>
            </p:txBody>
          </p:sp>
          <p:sp>
            <p:nvSpPr>
              <p:cNvPr id="246" name="Freeform: Shape 245">
                <a:extLst>
                  <a:ext uri="{FF2B5EF4-FFF2-40B4-BE49-F238E27FC236}">
                    <a16:creationId xmlns:a16="http://schemas.microsoft.com/office/drawing/2014/main" id="{DC63EF4F-6146-1296-5B2E-C96DC368C831}"/>
                  </a:ext>
                </a:extLst>
              </p:cNvPr>
              <p:cNvSpPr/>
              <p:nvPr/>
            </p:nvSpPr>
            <p:spPr>
              <a:xfrm>
                <a:off x="7289833" y="3237699"/>
                <a:ext cx="542254" cy="537966"/>
              </a:xfrm>
              <a:custGeom>
                <a:avLst/>
                <a:gdLst>
                  <a:gd name="connsiteX0" fmla="*/ 61475 w 542254"/>
                  <a:gd name="connsiteY0" fmla="*/ 92684 h 537966"/>
                  <a:gd name="connsiteX1" fmla="*/ 136350 w 542254"/>
                  <a:gd name="connsiteY1" fmla="*/ 65836 h 537966"/>
                  <a:gd name="connsiteX2" fmla="*/ 431787 w 542254"/>
                  <a:gd name="connsiteY2" fmla="*/ 35244 h 537966"/>
                  <a:gd name="connsiteX3" fmla="*/ 528055 w 542254"/>
                  <a:gd name="connsiteY3" fmla="*/ 373 h 537966"/>
                  <a:gd name="connsiteX4" fmla="*/ 490511 w 542254"/>
                  <a:gd name="connsiteY4" fmla="*/ 211843 h 537966"/>
                  <a:gd name="connsiteX5" fmla="*/ 421946 w 542254"/>
                  <a:gd name="connsiteY5" fmla="*/ 198151 h 537966"/>
                  <a:gd name="connsiteX6" fmla="*/ 406543 w 542254"/>
                  <a:gd name="connsiteY6" fmla="*/ 404807 h 537966"/>
                  <a:gd name="connsiteX7" fmla="*/ 364720 w 542254"/>
                  <a:gd name="connsiteY7" fmla="*/ 424061 h 537966"/>
                  <a:gd name="connsiteX8" fmla="*/ 102763 w 542254"/>
                  <a:gd name="connsiteY8" fmla="*/ 489951 h 537966"/>
                  <a:gd name="connsiteX9" fmla="*/ 61475 w 542254"/>
                  <a:gd name="connsiteY9" fmla="*/ 92684 h 537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2254" h="537966">
                    <a:moveTo>
                      <a:pt x="61475" y="92684"/>
                    </a:moveTo>
                    <a:cubicBezTo>
                      <a:pt x="81745" y="73933"/>
                      <a:pt x="108785" y="64242"/>
                      <a:pt x="136350" y="65836"/>
                    </a:cubicBezTo>
                    <a:cubicBezTo>
                      <a:pt x="206305" y="-49151"/>
                      <a:pt x="380872" y="17702"/>
                      <a:pt x="431787" y="35244"/>
                    </a:cubicBezTo>
                    <a:cubicBezTo>
                      <a:pt x="482702" y="52786"/>
                      <a:pt x="528055" y="373"/>
                      <a:pt x="528055" y="373"/>
                    </a:cubicBezTo>
                    <a:cubicBezTo>
                      <a:pt x="544849" y="24441"/>
                      <a:pt x="560145" y="160821"/>
                      <a:pt x="490511" y="211843"/>
                    </a:cubicBezTo>
                    <a:cubicBezTo>
                      <a:pt x="486125" y="216763"/>
                      <a:pt x="421946" y="198151"/>
                      <a:pt x="421946" y="198151"/>
                    </a:cubicBezTo>
                    <a:cubicBezTo>
                      <a:pt x="437563" y="218688"/>
                      <a:pt x="414993" y="399566"/>
                      <a:pt x="406543" y="404807"/>
                    </a:cubicBezTo>
                    <a:cubicBezTo>
                      <a:pt x="397237" y="391223"/>
                      <a:pt x="350494" y="404807"/>
                      <a:pt x="364720" y="424061"/>
                    </a:cubicBezTo>
                    <a:cubicBezTo>
                      <a:pt x="228340" y="633498"/>
                      <a:pt x="102763" y="489951"/>
                      <a:pt x="102763" y="489951"/>
                    </a:cubicBezTo>
                    <a:cubicBezTo>
                      <a:pt x="27460" y="389297"/>
                      <a:pt x="-62711" y="210452"/>
                      <a:pt x="61475" y="92684"/>
                    </a:cubicBezTo>
                    <a:close/>
                  </a:path>
                </a:pathLst>
              </a:custGeom>
              <a:solidFill>
                <a:srgbClr val="583C1C"/>
              </a:solidFill>
              <a:ln w="10693" cap="flat">
                <a:noFill/>
                <a:prstDash val="solid"/>
                <a:miter/>
              </a:ln>
            </p:spPr>
            <p:txBody>
              <a:bodyPr rtlCol="0" anchor="ctr"/>
              <a:lstStyle/>
              <a:p>
                <a:endParaRPr lang="en-IN"/>
              </a:p>
            </p:txBody>
          </p:sp>
          <p:sp>
            <p:nvSpPr>
              <p:cNvPr id="247" name="Freeform: Shape 246">
                <a:extLst>
                  <a:ext uri="{FF2B5EF4-FFF2-40B4-BE49-F238E27FC236}">
                    <a16:creationId xmlns:a16="http://schemas.microsoft.com/office/drawing/2014/main" id="{D7E6BB87-1972-A032-0F06-2D5F73F9F9E1}"/>
                  </a:ext>
                </a:extLst>
              </p:cNvPr>
              <p:cNvSpPr/>
              <p:nvPr/>
            </p:nvSpPr>
            <p:spPr>
              <a:xfrm>
                <a:off x="7555431" y="3530148"/>
                <a:ext cx="142228" cy="134690"/>
              </a:xfrm>
              <a:custGeom>
                <a:avLst/>
                <a:gdLst>
                  <a:gd name="connsiteX0" fmla="*/ 125542 w 142228"/>
                  <a:gd name="connsiteY0" fmla="*/ 52993 h 134690"/>
                  <a:gd name="connsiteX1" fmla="*/ 142229 w 142228"/>
                  <a:gd name="connsiteY1" fmla="*/ 122199 h 134690"/>
                  <a:gd name="connsiteX2" fmla="*/ 6597 w 142228"/>
                  <a:gd name="connsiteY2" fmla="*/ 66043 h 134690"/>
                  <a:gd name="connsiteX3" fmla="*/ 14513 w 142228"/>
                  <a:gd name="connsiteY3" fmla="*/ 8924 h 134690"/>
                  <a:gd name="connsiteX4" fmla="*/ 111851 w 142228"/>
                  <a:gd name="connsiteY4" fmla="*/ 37269 h 134690"/>
                  <a:gd name="connsiteX5" fmla="*/ 125542 w 142228"/>
                  <a:gd name="connsiteY5" fmla="*/ 52993 h 13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28" h="134690">
                    <a:moveTo>
                      <a:pt x="125542" y="52993"/>
                    </a:moveTo>
                    <a:lnTo>
                      <a:pt x="142229" y="122199"/>
                    </a:lnTo>
                    <a:cubicBezTo>
                      <a:pt x="88746" y="157391"/>
                      <a:pt x="26707" y="111503"/>
                      <a:pt x="6597" y="66043"/>
                    </a:cubicBezTo>
                    <a:cubicBezTo>
                      <a:pt x="-3457" y="43259"/>
                      <a:pt x="-2922" y="20797"/>
                      <a:pt x="14513" y="8924"/>
                    </a:cubicBezTo>
                    <a:cubicBezTo>
                      <a:pt x="51416" y="-15785"/>
                      <a:pt x="91420" y="16304"/>
                      <a:pt x="111851" y="37269"/>
                    </a:cubicBezTo>
                    <a:cubicBezTo>
                      <a:pt x="116739" y="42222"/>
                      <a:pt x="121306" y="47474"/>
                      <a:pt x="125542" y="52993"/>
                    </a:cubicBezTo>
                    <a:close/>
                  </a:path>
                </a:pathLst>
              </a:custGeom>
              <a:solidFill>
                <a:srgbClr val="E5B7AC"/>
              </a:solidFill>
              <a:ln w="10693" cap="flat">
                <a:noFill/>
                <a:prstDash val="solid"/>
                <a:miter/>
              </a:ln>
            </p:spPr>
            <p:txBody>
              <a:bodyPr rtlCol="0" anchor="ctr"/>
              <a:lstStyle/>
              <a:p>
                <a:endParaRPr lang="en-IN"/>
              </a:p>
            </p:txBody>
          </p:sp>
          <p:sp>
            <p:nvSpPr>
              <p:cNvPr id="248" name="Freeform: Shape 247">
                <a:extLst>
                  <a:ext uri="{FF2B5EF4-FFF2-40B4-BE49-F238E27FC236}">
                    <a16:creationId xmlns:a16="http://schemas.microsoft.com/office/drawing/2014/main" id="{0C002F9B-D198-4062-D442-9C04E8675F15}"/>
                  </a:ext>
                </a:extLst>
              </p:cNvPr>
              <p:cNvSpPr/>
              <p:nvPr/>
            </p:nvSpPr>
            <p:spPr>
              <a:xfrm>
                <a:off x="7555538" y="3530148"/>
                <a:ext cx="111850" cy="66068"/>
              </a:xfrm>
              <a:custGeom>
                <a:avLst/>
                <a:gdLst>
                  <a:gd name="connsiteX0" fmla="*/ 111851 w 111850"/>
                  <a:gd name="connsiteY0" fmla="*/ 37269 h 66068"/>
                  <a:gd name="connsiteX1" fmla="*/ 41896 w 111850"/>
                  <a:gd name="connsiteY1" fmla="*/ 20690 h 66068"/>
                  <a:gd name="connsiteX2" fmla="*/ 6598 w 111850"/>
                  <a:gd name="connsiteY2" fmla="*/ 66043 h 66068"/>
                  <a:gd name="connsiteX3" fmla="*/ 14513 w 111850"/>
                  <a:gd name="connsiteY3" fmla="*/ 8924 h 66068"/>
                  <a:gd name="connsiteX4" fmla="*/ 111851 w 111850"/>
                  <a:gd name="connsiteY4" fmla="*/ 37269 h 6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50" h="66068">
                    <a:moveTo>
                      <a:pt x="111851" y="37269"/>
                    </a:moveTo>
                    <a:cubicBezTo>
                      <a:pt x="111851" y="37269"/>
                      <a:pt x="78050" y="12560"/>
                      <a:pt x="41896" y="20690"/>
                    </a:cubicBezTo>
                    <a:cubicBezTo>
                      <a:pt x="20995" y="25728"/>
                      <a:pt x="6351" y="44543"/>
                      <a:pt x="6598" y="66043"/>
                    </a:cubicBezTo>
                    <a:cubicBezTo>
                      <a:pt x="-3457" y="43259"/>
                      <a:pt x="-2922" y="20797"/>
                      <a:pt x="14513" y="8924"/>
                    </a:cubicBezTo>
                    <a:cubicBezTo>
                      <a:pt x="51309" y="-15785"/>
                      <a:pt x="91314" y="16304"/>
                      <a:pt x="111851" y="37269"/>
                    </a:cubicBezTo>
                    <a:close/>
                  </a:path>
                </a:pathLst>
              </a:custGeom>
              <a:solidFill>
                <a:srgbClr val="CA7E86">
                  <a:alpha val="50000"/>
                </a:srgbClr>
              </a:solidFill>
              <a:ln w="10693" cap="flat">
                <a:noFill/>
                <a:prstDash val="solid"/>
                <a:miter/>
              </a:ln>
            </p:spPr>
            <p:txBody>
              <a:bodyPr rtlCol="0" anchor="ctr"/>
              <a:lstStyle/>
              <a:p>
                <a:endParaRPr lang="en-IN"/>
              </a:p>
            </p:txBody>
          </p:sp>
          <p:sp>
            <p:nvSpPr>
              <p:cNvPr id="249" name="Freeform: Shape 248">
                <a:extLst>
                  <a:ext uri="{FF2B5EF4-FFF2-40B4-BE49-F238E27FC236}">
                    <a16:creationId xmlns:a16="http://schemas.microsoft.com/office/drawing/2014/main" id="{C67C4F16-61AF-5678-8441-9A130A71AD9D}"/>
                  </a:ext>
                </a:extLst>
              </p:cNvPr>
              <p:cNvSpPr/>
              <p:nvPr/>
            </p:nvSpPr>
            <p:spPr>
              <a:xfrm>
                <a:off x="7595342" y="3573177"/>
                <a:ext cx="78191" cy="51193"/>
              </a:xfrm>
              <a:custGeom>
                <a:avLst/>
                <a:gdLst>
                  <a:gd name="connsiteX0" fmla="*/ 2305 w 78191"/>
                  <a:gd name="connsiteY0" fmla="*/ 2155 h 51193"/>
                  <a:gd name="connsiteX1" fmla="*/ 77181 w 78191"/>
                  <a:gd name="connsiteY1" fmla="*/ 24297 h 51193"/>
                  <a:gd name="connsiteX2" fmla="*/ 77181 w 78191"/>
                  <a:gd name="connsiteY2" fmla="*/ 29324 h 51193"/>
                  <a:gd name="connsiteX3" fmla="*/ 75469 w 78191"/>
                  <a:gd name="connsiteY3" fmla="*/ 30287 h 51193"/>
                  <a:gd name="connsiteX4" fmla="*/ 72153 w 78191"/>
                  <a:gd name="connsiteY4" fmla="*/ 29324 h 51193"/>
                  <a:gd name="connsiteX5" fmla="*/ 41882 w 78191"/>
                  <a:gd name="connsiteY5" fmla="*/ 11140 h 51193"/>
                  <a:gd name="connsiteX6" fmla="*/ 43059 w 78191"/>
                  <a:gd name="connsiteY6" fmla="*/ 46118 h 51193"/>
                  <a:gd name="connsiteX7" fmla="*/ 41968 w 78191"/>
                  <a:gd name="connsiteY7" fmla="*/ 50985 h 51193"/>
                  <a:gd name="connsiteX8" fmla="*/ 41882 w 78191"/>
                  <a:gd name="connsiteY8" fmla="*/ 51038 h 51193"/>
                  <a:gd name="connsiteX9" fmla="*/ 40919 w 78191"/>
                  <a:gd name="connsiteY9" fmla="*/ 51038 h 51193"/>
                  <a:gd name="connsiteX10" fmla="*/ 37069 w 78191"/>
                  <a:gd name="connsiteY10" fmla="*/ 49541 h 51193"/>
                  <a:gd name="connsiteX11" fmla="*/ 34609 w 78191"/>
                  <a:gd name="connsiteY11" fmla="*/ 8680 h 51193"/>
                  <a:gd name="connsiteX12" fmla="*/ 5407 w 78191"/>
                  <a:gd name="connsiteY12" fmla="*/ 8680 h 51193"/>
                  <a:gd name="connsiteX13" fmla="*/ 4338 w 78191"/>
                  <a:gd name="connsiteY13" fmla="*/ 8680 h 51193"/>
                  <a:gd name="connsiteX14" fmla="*/ 112 w 78191"/>
                  <a:gd name="connsiteY14" fmla="*/ 6316 h 51193"/>
                  <a:gd name="connsiteX15" fmla="*/ 59 w 78191"/>
                  <a:gd name="connsiteY15" fmla="*/ 6113 h 51193"/>
                  <a:gd name="connsiteX16" fmla="*/ 2305 w 78191"/>
                  <a:gd name="connsiteY16" fmla="*/ 2155 h 5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91" h="51193">
                    <a:moveTo>
                      <a:pt x="2305" y="2155"/>
                    </a:moveTo>
                    <a:cubicBezTo>
                      <a:pt x="43059" y="-8541"/>
                      <a:pt x="75469" y="23548"/>
                      <a:pt x="77181" y="24297"/>
                    </a:cubicBezTo>
                    <a:cubicBezTo>
                      <a:pt x="78528" y="25698"/>
                      <a:pt x="78528" y="27923"/>
                      <a:pt x="77181" y="29324"/>
                    </a:cubicBezTo>
                    <a:cubicBezTo>
                      <a:pt x="76678" y="29741"/>
                      <a:pt x="76089" y="30073"/>
                      <a:pt x="75469" y="30287"/>
                    </a:cubicBezTo>
                    <a:cubicBezTo>
                      <a:pt x="74271" y="30565"/>
                      <a:pt x="73020" y="30201"/>
                      <a:pt x="72153" y="29324"/>
                    </a:cubicBezTo>
                    <a:cubicBezTo>
                      <a:pt x="63318" y="21387"/>
                      <a:pt x="53038" y="15216"/>
                      <a:pt x="41882" y="11140"/>
                    </a:cubicBezTo>
                    <a:cubicBezTo>
                      <a:pt x="30009" y="23762"/>
                      <a:pt x="42952" y="45904"/>
                      <a:pt x="43059" y="46118"/>
                    </a:cubicBezTo>
                    <a:cubicBezTo>
                      <a:pt x="44096" y="47765"/>
                      <a:pt x="43615" y="49947"/>
                      <a:pt x="41968" y="50985"/>
                    </a:cubicBezTo>
                    <a:cubicBezTo>
                      <a:pt x="41936" y="51006"/>
                      <a:pt x="41914" y="51017"/>
                      <a:pt x="41882" y="51038"/>
                    </a:cubicBezTo>
                    <a:lnTo>
                      <a:pt x="40919" y="51038"/>
                    </a:lnTo>
                    <a:cubicBezTo>
                      <a:pt x="39443" y="51455"/>
                      <a:pt x="37871" y="50846"/>
                      <a:pt x="37069" y="49541"/>
                    </a:cubicBezTo>
                    <a:cubicBezTo>
                      <a:pt x="36427" y="48364"/>
                      <a:pt x="22736" y="25153"/>
                      <a:pt x="34609" y="8680"/>
                    </a:cubicBezTo>
                    <a:cubicBezTo>
                      <a:pt x="25014" y="6316"/>
                      <a:pt x="15002" y="6316"/>
                      <a:pt x="5407" y="8680"/>
                    </a:cubicBezTo>
                    <a:lnTo>
                      <a:pt x="4338" y="8680"/>
                    </a:lnTo>
                    <a:cubicBezTo>
                      <a:pt x="2519" y="9193"/>
                      <a:pt x="626" y="8135"/>
                      <a:pt x="112" y="6316"/>
                    </a:cubicBezTo>
                    <a:cubicBezTo>
                      <a:pt x="91" y="6252"/>
                      <a:pt x="70" y="6188"/>
                      <a:pt x="59" y="6113"/>
                    </a:cubicBezTo>
                    <a:cubicBezTo>
                      <a:pt x="-251" y="4423"/>
                      <a:pt x="690" y="2754"/>
                      <a:pt x="2305" y="2155"/>
                    </a:cubicBezTo>
                    <a:close/>
                  </a:path>
                </a:pathLst>
              </a:custGeom>
              <a:solidFill>
                <a:srgbClr val="CA7E86"/>
              </a:solidFill>
              <a:ln w="10693" cap="flat">
                <a:noFill/>
                <a:prstDash val="solid"/>
                <a:miter/>
              </a:ln>
            </p:spPr>
            <p:txBody>
              <a:bodyPr rtlCol="0" anchor="ctr"/>
              <a:lstStyle/>
              <a:p>
                <a:endParaRPr lang="en-IN"/>
              </a:p>
            </p:txBody>
          </p:sp>
          <p:sp>
            <p:nvSpPr>
              <p:cNvPr id="250" name="Freeform: Shape 249">
                <a:extLst>
                  <a:ext uri="{FF2B5EF4-FFF2-40B4-BE49-F238E27FC236}">
                    <a16:creationId xmlns:a16="http://schemas.microsoft.com/office/drawing/2014/main" id="{396703B6-8108-BF89-0BBA-3027CE2E2A6F}"/>
                  </a:ext>
                </a:extLst>
              </p:cNvPr>
              <p:cNvSpPr/>
              <p:nvPr/>
            </p:nvSpPr>
            <p:spPr>
              <a:xfrm>
                <a:off x="7764264" y="3650034"/>
                <a:ext cx="37267" cy="12805"/>
              </a:xfrm>
              <a:custGeom>
                <a:avLst/>
                <a:gdLst>
                  <a:gd name="connsiteX0" fmla="*/ 35 w 37267"/>
                  <a:gd name="connsiteY0" fmla="*/ 4452 h 12805"/>
                  <a:gd name="connsiteX1" fmla="*/ 19288 w 37267"/>
                  <a:gd name="connsiteY1" fmla="*/ 280 h 12805"/>
                  <a:gd name="connsiteX2" fmla="*/ 37259 w 37267"/>
                  <a:gd name="connsiteY2" fmla="*/ 8303 h 12805"/>
                  <a:gd name="connsiteX3" fmla="*/ 18005 w 37267"/>
                  <a:gd name="connsiteY3" fmla="*/ 12474 h 12805"/>
                  <a:gd name="connsiteX4" fmla="*/ 35 w 37267"/>
                  <a:gd name="connsiteY4" fmla="*/ 4452 h 12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67" h="12805">
                    <a:moveTo>
                      <a:pt x="35" y="4452"/>
                    </a:moveTo>
                    <a:cubicBezTo>
                      <a:pt x="35" y="1029"/>
                      <a:pt x="9020" y="-789"/>
                      <a:pt x="19288" y="280"/>
                    </a:cubicBezTo>
                    <a:cubicBezTo>
                      <a:pt x="29557" y="1350"/>
                      <a:pt x="37579" y="4880"/>
                      <a:pt x="37259" y="8303"/>
                    </a:cubicBezTo>
                    <a:cubicBezTo>
                      <a:pt x="36938" y="11726"/>
                      <a:pt x="28274" y="13544"/>
                      <a:pt x="18005" y="12474"/>
                    </a:cubicBezTo>
                    <a:cubicBezTo>
                      <a:pt x="7736" y="11405"/>
                      <a:pt x="-607" y="8303"/>
                      <a:pt x="35" y="4452"/>
                    </a:cubicBezTo>
                    <a:close/>
                  </a:path>
                </a:pathLst>
              </a:custGeom>
              <a:solidFill>
                <a:srgbClr val="CA7E86"/>
              </a:solidFill>
              <a:ln w="10693" cap="flat">
                <a:noFill/>
                <a:prstDash val="solid"/>
                <a:miter/>
              </a:ln>
            </p:spPr>
            <p:txBody>
              <a:bodyPr rtlCol="0" anchor="ctr"/>
              <a:lstStyle/>
              <a:p>
                <a:endParaRPr lang="en-IN"/>
              </a:p>
            </p:txBody>
          </p:sp>
          <p:sp>
            <p:nvSpPr>
              <p:cNvPr id="251" name="Freeform: Shape 250">
                <a:extLst>
                  <a:ext uri="{FF2B5EF4-FFF2-40B4-BE49-F238E27FC236}">
                    <a16:creationId xmlns:a16="http://schemas.microsoft.com/office/drawing/2014/main" id="{B649E8D0-3E68-CC84-4300-47BFBA1DBF5C}"/>
                  </a:ext>
                </a:extLst>
              </p:cNvPr>
              <p:cNvSpPr/>
              <p:nvPr/>
            </p:nvSpPr>
            <p:spPr>
              <a:xfrm>
                <a:off x="7761695" y="3624541"/>
                <a:ext cx="36869" cy="13864"/>
              </a:xfrm>
              <a:custGeom>
                <a:avLst/>
                <a:gdLst>
                  <a:gd name="connsiteX0" fmla="*/ 37 w 36869"/>
                  <a:gd name="connsiteY0" fmla="*/ 10264 h 13864"/>
                  <a:gd name="connsiteX1" fmla="*/ 19505 w 36869"/>
                  <a:gd name="connsiteY1" fmla="*/ 12938 h 13864"/>
                  <a:gd name="connsiteX2" fmla="*/ 36833 w 36869"/>
                  <a:gd name="connsiteY2" fmla="*/ 3525 h 13864"/>
                  <a:gd name="connsiteX3" fmla="*/ 17365 w 36869"/>
                  <a:gd name="connsiteY3" fmla="*/ 851 h 13864"/>
                  <a:gd name="connsiteX4" fmla="*/ 37 w 36869"/>
                  <a:gd name="connsiteY4" fmla="*/ 10264 h 13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69" h="13864">
                    <a:moveTo>
                      <a:pt x="37" y="10264"/>
                    </a:moveTo>
                    <a:cubicBezTo>
                      <a:pt x="679" y="13579"/>
                      <a:pt x="9343" y="14863"/>
                      <a:pt x="19505" y="12938"/>
                    </a:cubicBezTo>
                    <a:cubicBezTo>
                      <a:pt x="29666" y="11012"/>
                      <a:pt x="37475" y="6948"/>
                      <a:pt x="36833" y="3525"/>
                    </a:cubicBezTo>
                    <a:cubicBezTo>
                      <a:pt x="36191" y="102"/>
                      <a:pt x="27527" y="-968"/>
                      <a:pt x="17365" y="851"/>
                    </a:cubicBezTo>
                    <a:cubicBezTo>
                      <a:pt x="7203" y="2669"/>
                      <a:pt x="-605" y="6948"/>
                      <a:pt x="37" y="10264"/>
                    </a:cubicBezTo>
                    <a:close/>
                  </a:path>
                </a:pathLst>
              </a:custGeom>
              <a:solidFill>
                <a:srgbClr val="CA7E86"/>
              </a:solidFill>
              <a:ln w="10693" cap="flat">
                <a:noFill/>
                <a:prstDash val="solid"/>
                <a:miter/>
              </a:ln>
            </p:spPr>
            <p:txBody>
              <a:bodyPr rtlCol="0" anchor="ctr"/>
              <a:lstStyle/>
              <a:p>
                <a:endParaRPr lang="en-IN"/>
              </a:p>
            </p:txBody>
          </p:sp>
          <p:sp>
            <p:nvSpPr>
              <p:cNvPr id="252" name="Freeform: Shape 251">
                <a:extLst>
                  <a:ext uri="{FF2B5EF4-FFF2-40B4-BE49-F238E27FC236}">
                    <a16:creationId xmlns:a16="http://schemas.microsoft.com/office/drawing/2014/main" id="{B02142E4-FB31-ACFC-AA08-8829B841827D}"/>
                  </a:ext>
                </a:extLst>
              </p:cNvPr>
              <p:cNvSpPr/>
              <p:nvPr/>
            </p:nvSpPr>
            <p:spPr>
              <a:xfrm>
                <a:off x="7309163" y="3707479"/>
                <a:ext cx="306882" cy="336551"/>
              </a:xfrm>
              <a:custGeom>
                <a:avLst/>
                <a:gdLst>
                  <a:gd name="connsiteX0" fmla="*/ 291586 w 306882"/>
                  <a:gd name="connsiteY0" fmla="*/ 186608 h 336551"/>
                  <a:gd name="connsiteX1" fmla="*/ 216710 w 306882"/>
                  <a:gd name="connsiteY1" fmla="*/ 335610 h 336551"/>
                  <a:gd name="connsiteX2" fmla="*/ 0 w 306882"/>
                  <a:gd name="connsiteY2" fmla="*/ 136442 h 336551"/>
                  <a:gd name="connsiteX3" fmla="*/ 94236 w 306882"/>
                  <a:gd name="connsiteY3" fmla="*/ 16748 h 336551"/>
                  <a:gd name="connsiteX4" fmla="*/ 306882 w 306882"/>
                  <a:gd name="connsiteY4" fmla="*/ 104459 h 336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882" h="336551">
                    <a:moveTo>
                      <a:pt x="291586" y="186608"/>
                    </a:moveTo>
                    <a:cubicBezTo>
                      <a:pt x="291586" y="186608"/>
                      <a:pt x="327847" y="350157"/>
                      <a:pt x="216710" y="335610"/>
                    </a:cubicBezTo>
                    <a:cubicBezTo>
                      <a:pt x="105574" y="321063"/>
                      <a:pt x="0" y="136442"/>
                      <a:pt x="0" y="136442"/>
                    </a:cubicBezTo>
                    <a:cubicBezTo>
                      <a:pt x="0" y="136442"/>
                      <a:pt x="70169" y="83601"/>
                      <a:pt x="94236" y="16748"/>
                    </a:cubicBezTo>
                    <a:cubicBezTo>
                      <a:pt x="118303" y="-50105"/>
                      <a:pt x="306882" y="104459"/>
                      <a:pt x="306882" y="104459"/>
                    </a:cubicBezTo>
                    <a:close/>
                  </a:path>
                </a:pathLst>
              </a:custGeom>
              <a:solidFill>
                <a:srgbClr val="E5B7AC"/>
              </a:solidFill>
              <a:ln w="10693" cap="flat">
                <a:noFill/>
                <a:prstDash val="solid"/>
                <a:miter/>
              </a:ln>
            </p:spPr>
            <p:txBody>
              <a:bodyPr rtlCol="0" anchor="ctr"/>
              <a:lstStyle/>
              <a:p>
                <a:endParaRPr lang="en-IN"/>
              </a:p>
            </p:txBody>
          </p:sp>
          <p:sp>
            <p:nvSpPr>
              <p:cNvPr id="253" name="Freeform: Shape 252">
                <a:extLst>
                  <a:ext uri="{FF2B5EF4-FFF2-40B4-BE49-F238E27FC236}">
                    <a16:creationId xmlns:a16="http://schemas.microsoft.com/office/drawing/2014/main" id="{9D34015E-E302-7433-322D-1A3596792C84}"/>
                  </a:ext>
                </a:extLst>
              </p:cNvPr>
              <p:cNvSpPr/>
              <p:nvPr/>
            </p:nvSpPr>
            <p:spPr>
              <a:xfrm>
                <a:off x="7069027" y="3812086"/>
                <a:ext cx="716985" cy="1164983"/>
              </a:xfrm>
              <a:custGeom>
                <a:avLst/>
                <a:gdLst>
                  <a:gd name="connsiteX0" fmla="*/ 589697 w 716985"/>
                  <a:gd name="connsiteY0" fmla="*/ 885521 h 1164983"/>
                  <a:gd name="connsiteX1" fmla="*/ 652592 w 716985"/>
                  <a:gd name="connsiteY1" fmla="*/ 1040727 h 1164983"/>
                  <a:gd name="connsiteX2" fmla="*/ 642645 w 716985"/>
                  <a:gd name="connsiteY2" fmla="*/ 1052600 h 1164983"/>
                  <a:gd name="connsiteX3" fmla="*/ 0 w 716985"/>
                  <a:gd name="connsiteY3" fmla="*/ 1149403 h 1164983"/>
                  <a:gd name="connsiteX4" fmla="*/ 26420 w 716985"/>
                  <a:gd name="connsiteY4" fmla="*/ 645599 h 1164983"/>
                  <a:gd name="connsiteX5" fmla="*/ 26420 w 716985"/>
                  <a:gd name="connsiteY5" fmla="*/ 628378 h 1164983"/>
                  <a:gd name="connsiteX6" fmla="*/ 26420 w 716985"/>
                  <a:gd name="connsiteY6" fmla="*/ 170996 h 1164983"/>
                  <a:gd name="connsiteX7" fmla="*/ 26420 w 716985"/>
                  <a:gd name="connsiteY7" fmla="*/ 169820 h 1164983"/>
                  <a:gd name="connsiteX8" fmla="*/ 273295 w 716985"/>
                  <a:gd name="connsiteY8" fmla="*/ 1564 h 1164983"/>
                  <a:gd name="connsiteX9" fmla="*/ 521453 w 716985"/>
                  <a:gd name="connsiteY9" fmla="*/ 28412 h 1164983"/>
                  <a:gd name="connsiteX10" fmla="*/ 716985 w 716985"/>
                  <a:gd name="connsiteY10" fmla="*/ 163509 h 1164983"/>
                  <a:gd name="connsiteX11" fmla="*/ 639543 w 716985"/>
                  <a:gd name="connsiteY11" fmla="*/ 584415 h 1164983"/>
                  <a:gd name="connsiteX12" fmla="*/ 613978 w 716985"/>
                  <a:gd name="connsiteY12" fmla="*/ 673089 h 1164983"/>
                  <a:gd name="connsiteX13" fmla="*/ 590125 w 716985"/>
                  <a:gd name="connsiteY13" fmla="*/ 805832 h 1164983"/>
                  <a:gd name="connsiteX14" fmla="*/ 586702 w 716985"/>
                  <a:gd name="connsiteY14" fmla="*/ 827225 h 1164983"/>
                  <a:gd name="connsiteX15" fmla="*/ 589697 w 716985"/>
                  <a:gd name="connsiteY15" fmla="*/ 885521 h 116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6985" h="1164983">
                    <a:moveTo>
                      <a:pt x="589697" y="885521"/>
                    </a:moveTo>
                    <a:cubicBezTo>
                      <a:pt x="588199" y="895469"/>
                      <a:pt x="652806" y="1039443"/>
                      <a:pt x="652592" y="1040727"/>
                    </a:cubicBezTo>
                    <a:cubicBezTo>
                      <a:pt x="649565" y="1044920"/>
                      <a:pt x="646249" y="1048888"/>
                      <a:pt x="642645" y="1052600"/>
                    </a:cubicBezTo>
                    <a:cubicBezTo>
                      <a:pt x="502628" y="1204062"/>
                      <a:pt x="11552" y="1163308"/>
                      <a:pt x="0" y="1149403"/>
                    </a:cubicBezTo>
                    <a:cubicBezTo>
                      <a:pt x="0" y="1149403"/>
                      <a:pt x="60863" y="825193"/>
                      <a:pt x="26420" y="645599"/>
                    </a:cubicBezTo>
                    <a:cubicBezTo>
                      <a:pt x="26420" y="645599"/>
                      <a:pt x="26420" y="639395"/>
                      <a:pt x="26420" y="628378"/>
                    </a:cubicBezTo>
                    <a:cubicBezTo>
                      <a:pt x="27383" y="544624"/>
                      <a:pt x="31020" y="187148"/>
                      <a:pt x="26420" y="170996"/>
                    </a:cubicBezTo>
                    <a:cubicBezTo>
                      <a:pt x="26378" y="170601"/>
                      <a:pt x="26378" y="170216"/>
                      <a:pt x="26420" y="169820"/>
                    </a:cubicBezTo>
                    <a:cubicBezTo>
                      <a:pt x="26420" y="169820"/>
                      <a:pt x="89316" y="28519"/>
                      <a:pt x="273295" y="1564"/>
                    </a:cubicBezTo>
                    <a:cubicBezTo>
                      <a:pt x="324852" y="-5923"/>
                      <a:pt x="447327" y="14721"/>
                      <a:pt x="521453" y="28412"/>
                    </a:cubicBezTo>
                    <a:cubicBezTo>
                      <a:pt x="609699" y="63604"/>
                      <a:pt x="716985" y="163509"/>
                      <a:pt x="716985" y="163509"/>
                    </a:cubicBezTo>
                    <a:cubicBezTo>
                      <a:pt x="716985" y="163509"/>
                      <a:pt x="707037" y="427819"/>
                      <a:pt x="639543" y="584415"/>
                    </a:cubicBezTo>
                    <a:cubicBezTo>
                      <a:pt x="635050" y="603455"/>
                      <a:pt x="618150" y="652124"/>
                      <a:pt x="613978" y="673089"/>
                    </a:cubicBezTo>
                    <a:cubicBezTo>
                      <a:pt x="605207" y="715875"/>
                      <a:pt x="597078" y="762405"/>
                      <a:pt x="590125" y="805832"/>
                    </a:cubicBezTo>
                    <a:cubicBezTo>
                      <a:pt x="588948" y="813320"/>
                      <a:pt x="587878" y="820594"/>
                      <a:pt x="586702" y="827225"/>
                    </a:cubicBezTo>
                    <a:cubicBezTo>
                      <a:pt x="586263" y="846703"/>
                      <a:pt x="587269" y="866193"/>
                      <a:pt x="589697" y="885521"/>
                    </a:cubicBezTo>
                    <a:close/>
                  </a:path>
                </a:pathLst>
              </a:custGeom>
              <a:solidFill>
                <a:schemeClr val="accent3"/>
              </a:solidFill>
              <a:ln w="10693" cap="flat">
                <a:noFill/>
                <a:prstDash val="solid"/>
                <a:miter/>
              </a:ln>
            </p:spPr>
            <p:txBody>
              <a:bodyPr rtlCol="0" anchor="ctr"/>
              <a:lstStyle/>
              <a:p>
                <a:endParaRPr lang="en-IN"/>
              </a:p>
            </p:txBody>
          </p:sp>
          <p:sp>
            <p:nvSpPr>
              <p:cNvPr id="254" name="Freeform: Shape 253">
                <a:extLst>
                  <a:ext uri="{FF2B5EF4-FFF2-40B4-BE49-F238E27FC236}">
                    <a16:creationId xmlns:a16="http://schemas.microsoft.com/office/drawing/2014/main" id="{B0EFD2B7-B408-A997-437E-625DDD32801B}"/>
                  </a:ext>
                </a:extLst>
              </p:cNvPr>
              <p:cNvSpPr/>
              <p:nvPr/>
            </p:nvSpPr>
            <p:spPr>
              <a:xfrm>
                <a:off x="8336346" y="4376635"/>
                <a:ext cx="221544" cy="173299"/>
              </a:xfrm>
              <a:custGeom>
                <a:avLst/>
                <a:gdLst>
                  <a:gd name="connsiteX0" fmla="*/ 0 w 221544"/>
                  <a:gd name="connsiteY0" fmla="*/ 87040 h 173299"/>
                  <a:gd name="connsiteX1" fmla="*/ 49311 w 221544"/>
                  <a:gd name="connsiteY1" fmla="*/ 44254 h 173299"/>
                  <a:gd name="connsiteX2" fmla="*/ 111885 w 221544"/>
                  <a:gd name="connsiteY2" fmla="*/ 720 h 173299"/>
                  <a:gd name="connsiteX3" fmla="*/ 195853 w 221544"/>
                  <a:gd name="connsiteY3" fmla="*/ 30135 h 173299"/>
                  <a:gd name="connsiteX4" fmla="*/ 190932 w 221544"/>
                  <a:gd name="connsiteY4" fmla="*/ 52812 h 173299"/>
                  <a:gd name="connsiteX5" fmla="*/ 131887 w 221544"/>
                  <a:gd name="connsiteY5" fmla="*/ 32702 h 173299"/>
                  <a:gd name="connsiteX6" fmla="*/ 91776 w 221544"/>
                  <a:gd name="connsiteY6" fmla="*/ 60941 h 173299"/>
                  <a:gd name="connsiteX7" fmla="*/ 148146 w 221544"/>
                  <a:gd name="connsiteY7" fmla="*/ 55379 h 173299"/>
                  <a:gd name="connsiteX8" fmla="*/ 221417 w 221544"/>
                  <a:gd name="connsiteY8" fmla="*/ 109610 h 173299"/>
                  <a:gd name="connsiteX9" fmla="*/ 189328 w 221544"/>
                  <a:gd name="connsiteY9" fmla="*/ 117204 h 173299"/>
                  <a:gd name="connsiteX10" fmla="*/ 200024 w 221544"/>
                  <a:gd name="connsiteY10" fmla="*/ 135602 h 173299"/>
                  <a:gd name="connsiteX11" fmla="*/ 171037 w 221544"/>
                  <a:gd name="connsiteY11" fmla="*/ 133249 h 173299"/>
                  <a:gd name="connsiteX12" fmla="*/ 171037 w 221544"/>
                  <a:gd name="connsiteY12" fmla="*/ 151861 h 173299"/>
                  <a:gd name="connsiteX13" fmla="*/ 115950 w 221544"/>
                  <a:gd name="connsiteY13" fmla="*/ 130468 h 173299"/>
                  <a:gd name="connsiteX14" fmla="*/ 26206 w 221544"/>
                  <a:gd name="connsiteY14" fmla="*/ 171863 h 173299"/>
                  <a:gd name="connsiteX15" fmla="*/ 20323 w 221544"/>
                  <a:gd name="connsiteY15" fmla="*/ 170366 h 17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544" h="173299">
                    <a:moveTo>
                      <a:pt x="0" y="87040"/>
                    </a:moveTo>
                    <a:cubicBezTo>
                      <a:pt x="15371" y="71594"/>
                      <a:pt x="31854" y="57293"/>
                      <a:pt x="49311" y="44254"/>
                    </a:cubicBezTo>
                    <a:cubicBezTo>
                      <a:pt x="67709" y="32916"/>
                      <a:pt x="102793" y="6175"/>
                      <a:pt x="111885" y="720"/>
                    </a:cubicBezTo>
                    <a:cubicBezTo>
                      <a:pt x="120977" y="-4735"/>
                      <a:pt x="189863" y="21257"/>
                      <a:pt x="195853" y="30135"/>
                    </a:cubicBezTo>
                    <a:cubicBezTo>
                      <a:pt x="201843" y="39013"/>
                      <a:pt x="223877" y="56769"/>
                      <a:pt x="190932" y="52812"/>
                    </a:cubicBezTo>
                    <a:cubicBezTo>
                      <a:pt x="158843" y="42757"/>
                      <a:pt x="131887" y="32702"/>
                      <a:pt x="131887" y="32702"/>
                    </a:cubicBezTo>
                    <a:lnTo>
                      <a:pt x="91776" y="60941"/>
                    </a:lnTo>
                    <a:cubicBezTo>
                      <a:pt x="110420" y="57796"/>
                      <a:pt x="129245" y="55935"/>
                      <a:pt x="148146" y="55379"/>
                    </a:cubicBezTo>
                    <a:cubicBezTo>
                      <a:pt x="158843" y="56876"/>
                      <a:pt x="219492" y="99448"/>
                      <a:pt x="221417" y="109610"/>
                    </a:cubicBezTo>
                    <a:cubicBezTo>
                      <a:pt x="223343" y="119771"/>
                      <a:pt x="203019" y="127794"/>
                      <a:pt x="189328" y="117204"/>
                    </a:cubicBezTo>
                    <a:cubicBezTo>
                      <a:pt x="189328" y="117204"/>
                      <a:pt x="201629" y="128863"/>
                      <a:pt x="200024" y="135602"/>
                    </a:cubicBezTo>
                    <a:cubicBezTo>
                      <a:pt x="198420" y="142341"/>
                      <a:pt x="191253" y="144801"/>
                      <a:pt x="171037" y="133249"/>
                    </a:cubicBezTo>
                    <a:cubicBezTo>
                      <a:pt x="171037" y="133249"/>
                      <a:pt x="176813" y="146513"/>
                      <a:pt x="171037" y="151861"/>
                    </a:cubicBezTo>
                    <a:cubicBezTo>
                      <a:pt x="158201" y="161488"/>
                      <a:pt x="120442" y="131003"/>
                      <a:pt x="115950" y="130468"/>
                    </a:cubicBezTo>
                    <a:cubicBezTo>
                      <a:pt x="111457" y="129933"/>
                      <a:pt x="83860" y="182453"/>
                      <a:pt x="26206" y="171863"/>
                    </a:cubicBezTo>
                    <a:lnTo>
                      <a:pt x="20323" y="170366"/>
                    </a:lnTo>
                  </a:path>
                </a:pathLst>
              </a:custGeom>
              <a:solidFill>
                <a:srgbClr val="DCA59C"/>
              </a:solidFill>
              <a:ln w="10693" cap="flat">
                <a:noFill/>
                <a:prstDash val="solid"/>
                <a:miter/>
              </a:ln>
            </p:spPr>
            <p:txBody>
              <a:bodyPr rtlCol="0" anchor="ctr"/>
              <a:lstStyle/>
              <a:p>
                <a:endParaRPr lang="en-IN"/>
              </a:p>
            </p:txBody>
          </p:sp>
          <p:sp>
            <p:nvSpPr>
              <p:cNvPr id="255" name="Freeform: Shape 254">
                <a:extLst>
                  <a:ext uri="{FF2B5EF4-FFF2-40B4-BE49-F238E27FC236}">
                    <a16:creationId xmlns:a16="http://schemas.microsoft.com/office/drawing/2014/main" id="{B71FA79F-7065-8AF6-75AB-3E22678F9C02}"/>
                  </a:ext>
                </a:extLst>
              </p:cNvPr>
              <p:cNvSpPr/>
              <p:nvPr/>
            </p:nvSpPr>
            <p:spPr>
              <a:xfrm>
                <a:off x="7651084" y="3944504"/>
                <a:ext cx="732968" cy="790351"/>
              </a:xfrm>
              <a:custGeom>
                <a:avLst/>
                <a:gdLst>
                  <a:gd name="connsiteX0" fmla="*/ 732968 w 732968"/>
                  <a:gd name="connsiteY0" fmla="*/ 621001 h 790351"/>
                  <a:gd name="connsiteX1" fmla="*/ 532623 w 732968"/>
                  <a:gd name="connsiteY1" fmla="*/ 685180 h 790351"/>
                  <a:gd name="connsiteX2" fmla="*/ 215045 w 732968"/>
                  <a:gd name="connsiteY2" fmla="*/ 787759 h 790351"/>
                  <a:gd name="connsiteX3" fmla="*/ 208841 w 732968"/>
                  <a:gd name="connsiteY3" fmla="*/ 790327 h 790351"/>
                  <a:gd name="connsiteX4" fmla="*/ 208841 w 732968"/>
                  <a:gd name="connsiteY4" fmla="*/ 790327 h 790351"/>
                  <a:gd name="connsiteX5" fmla="*/ 77809 w 732968"/>
                  <a:gd name="connsiteY5" fmla="*/ 524840 h 790351"/>
                  <a:gd name="connsiteX6" fmla="*/ 7640 w 732968"/>
                  <a:gd name="connsiteY6" fmla="*/ 261279 h 790351"/>
                  <a:gd name="connsiteX7" fmla="*/ 6249 w 732968"/>
                  <a:gd name="connsiteY7" fmla="*/ 131637 h 790351"/>
                  <a:gd name="connsiteX8" fmla="*/ 169905 w 732968"/>
                  <a:gd name="connsiteY8" fmla="*/ 111100 h 790351"/>
                  <a:gd name="connsiteX9" fmla="*/ 329604 w 732968"/>
                  <a:gd name="connsiteY9" fmla="*/ 558534 h 790351"/>
                  <a:gd name="connsiteX10" fmla="*/ 688685 w 732968"/>
                  <a:gd name="connsiteY10" fmla="*/ 499596 h 790351"/>
                  <a:gd name="connsiteX11" fmla="*/ 718207 w 732968"/>
                  <a:gd name="connsiteY11" fmla="*/ 579927 h 7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2968" h="790351">
                    <a:moveTo>
                      <a:pt x="732968" y="621001"/>
                    </a:moveTo>
                    <a:cubicBezTo>
                      <a:pt x="660874" y="644320"/>
                      <a:pt x="593914" y="665819"/>
                      <a:pt x="532623" y="685180"/>
                    </a:cubicBezTo>
                    <a:cubicBezTo>
                      <a:pt x="361479" y="739732"/>
                      <a:pt x="242642" y="777170"/>
                      <a:pt x="215045" y="787759"/>
                    </a:cubicBezTo>
                    <a:lnTo>
                      <a:pt x="208841" y="790327"/>
                    </a:lnTo>
                    <a:lnTo>
                      <a:pt x="208841" y="790327"/>
                    </a:lnTo>
                    <a:cubicBezTo>
                      <a:pt x="177607" y="771073"/>
                      <a:pt x="123269" y="655658"/>
                      <a:pt x="77809" y="524840"/>
                    </a:cubicBezTo>
                    <a:cubicBezTo>
                      <a:pt x="47164" y="439075"/>
                      <a:pt x="23696" y="350926"/>
                      <a:pt x="7640" y="261279"/>
                    </a:cubicBezTo>
                    <a:cubicBezTo>
                      <a:pt x="-1452" y="205550"/>
                      <a:pt x="-3056" y="159341"/>
                      <a:pt x="6249" y="131637"/>
                    </a:cubicBezTo>
                    <a:cubicBezTo>
                      <a:pt x="9458" y="83824"/>
                      <a:pt x="66899" y="-126682"/>
                      <a:pt x="169905" y="111100"/>
                    </a:cubicBezTo>
                    <a:cubicBezTo>
                      <a:pt x="205418" y="218065"/>
                      <a:pt x="329604" y="558534"/>
                      <a:pt x="329604" y="558534"/>
                    </a:cubicBezTo>
                    <a:cubicBezTo>
                      <a:pt x="469300" y="533290"/>
                      <a:pt x="626431" y="513823"/>
                      <a:pt x="688685" y="499596"/>
                    </a:cubicBezTo>
                    <a:lnTo>
                      <a:pt x="718207" y="579927"/>
                    </a:lnTo>
                    <a:close/>
                  </a:path>
                </a:pathLst>
              </a:custGeom>
              <a:solidFill>
                <a:schemeClr val="accent3">
                  <a:lumMod val="75000"/>
                </a:schemeClr>
              </a:solidFill>
              <a:ln w="10693" cap="flat">
                <a:noFill/>
                <a:prstDash val="solid"/>
                <a:miter/>
              </a:ln>
            </p:spPr>
            <p:txBody>
              <a:bodyPr rtlCol="0" anchor="ctr"/>
              <a:lstStyle/>
              <a:p>
                <a:endParaRPr lang="en-IN"/>
              </a:p>
            </p:txBody>
          </p:sp>
          <p:sp>
            <p:nvSpPr>
              <p:cNvPr id="257" name="Freeform: Shape 256">
                <a:extLst>
                  <a:ext uri="{FF2B5EF4-FFF2-40B4-BE49-F238E27FC236}">
                    <a16:creationId xmlns:a16="http://schemas.microsoft.com/office/drawing/2014/main" id="{A81F6E09-51EA-FB8B-398B-2B5B7C878002}"/>
                  </a:ext>
                </a:extLst>
              </p:cNvPr>
              <p:cNvSpPr/>
              <p:nvPr/>
            </p:nvSpPr>
            <p:spPr>
              <a:xfrm>
                <a:off x="7632304" y="4174049"/>
                <a:ext cx="751320" cy="560806"/>
              </a:xfrm>
              <a:custGeom>
                <a:avLst/>
                <a:gdLst>
                  <a:gd name="connsiteX0" fmla="*/ 737950 w 751320"/>
                  <a:gd name="connsiteY0" fmla="*/ 349954 h 560806"/>
                  <a:gd name="connsiteX1" fmla="*/ 751321 w 751320"/>
                  <a:gd name="connsiteY1" fmla="*/ 391456 h 560806"/>
                  <a:gd name="connsiteX2" fmla="*/ 550976 w 751320"/>
                  <a:gd name="connsiteY2" fmla="*/ 455635 h 560806"/>
                  <a:gd name="connsiteX3" fmla="*/ 233397 w 751320"/>
                  <a:gd name="connsiteY3" fmla="*/ 558214 h 560806"/>
                  <a:gd name="connsiteX4" fmla="*/ 227621 w 751320"/>
                  <a:gd name="connsiteY4" fmla="*/ 560781 h 560806"/>
                  <a:gd name="connsiteX5" fmla="*/ 96268 w 751320"/>
                  <a:gd name="connsiteY5" fmla="*/ 295402 h 560806"/>
                  <a:gd name="connsiteX6" fmla="*/ 0 w 751320"/>
                  <a:gd name="connsiteY6" fmla="*/ 3067 h 560806"/>
                  <a:gd name="connsiteX7" fmla="*/ 26527 w 751320"/>
                  <a:gd name="connsiteY7" fmla="*/ 31841 h 560806"/>
                  <a:gd name="connsiteX8" fmla="*/ 255646 w 751320"/>
                  <a:gd name="connsiteY8" fmla="*/ 480130 h 560806"/>
                  <a:gd name="connsiteX9" fmla="*/ 736987 w 751320"/>
                  <a:gd name="connsiteY9" fmla="*/ 350489 h 56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1320" h="560806">
                    <a:moveTo>
                      <a:pt x="737950" y="349954"/>
                    </a:moveTo>
                    <a:lnTo>
                      <a:pt x="751321" y="391456"/>
                    </a:lnTo>
                    <a:cubicBezTo>
                      <a:pt x="677729" y="411886"/>
                      <a:pt x="610662" y="434242"/>
                      <a:pt x="550976" y="455635"/>
                    </a:cubicBezTo>
                    <a:cubicBezTo>
                      <a:pt x="379832" y="510187"/>
                      <a:pt x="260994" y="547625"/>
                      <a:pt x="233397" y="558214"/>
                    </a:cubicBezTo>
                    <a:lnTo>
                      <a:pt x="227621" y="560781"/>
                    </a:lnTo>
                    <a:cubicBezTo>
                      <a:pt x="189755" y="503555"/>
                      <a:pt x="136380" y="392419"/>
                      <a:pt x="96268" y="295402"/>
                    </a:cubicBezTo>
                    <a:cubicBezTo>
                      <a:pt x="52734" y="190469"/>
                      <a:pt x="14654" y="78584"/>
                      <a:pt x="0" y="3067"/>
                    </a:cubicBezTo>
                    <a:cubicBezTo>
                      <a:pt x="749" y="-6239"/>
                      <a:pt x="10696" y="6062"/>
                      <a:pt x="26527" y="31841"/>
                    </a:cubicBezTo>
                    <a:cubicBezTo>
                      <a:pt x="91669" y="138805"/>
                      <a:pt x="255646" y="480130"/>
                      <a:pt x="255646" y="480130"/>
                    </a:cubicBezTo>
                    <a:cubicBezTo>
                      <a:pt x="393951" y="454886"/>
                      <a:pt x="671632" y="365892"/>
                      <a:pt x="736987" y="350489"/>
                    </a:cubicBezTo>
                    <a:close/>
                  </a:path>
                </a:pathLst>
              </a:custGeom>
              <a:solidFill>
                <a:srgbClr val="D0D1D3">
                  <a:alpha val="70000"/>
                </a:srgbClr>
              </a:solidFill>
              <a:ln w="10693" cap="flat">
                <a:noFill/>
                <a:prstDash val="solid"/>
                <a:miter/>
              </a:ln>
            </p:spPr>
            <p:txBody>
              <a:bodyPr rtlCol="0" anchor="ctr"/>
              <a:lstStyle/>
              <a:p>
                <a:endParaRPr lang="en-IN"/>
              </a:p>
            </p:txBody>
          </p:sp>
          <p:sp>
            <p:nvSpPr>
              <p:cNvPr id="258" name="Freeform: Shape 257">
                <a:extLst>
                  <a:ext uri="{FF2B5EF4-FFF2-40B4-BE49-F238E27FC236}">
                    <a16:creationId xmlns:a16="http://schemas.microsoft.com/office/drawing/2014/main" id="{CE665BBE-E504-1193-B545-93DDDFF86743}"/>
                  </a:ext>
                </a:extLst>
              </p:cNvPr>
              <p:cNvSpPr/>
              <p:nvPr/>
            </p:nvSpPr>
            <p:spPr>
              <a:xfrm>
                <a:off x="7265094" y="5384774"/>
                <a:ext cx="119693" cy="1015737"/>
              </a:xfrm>
              <a:custGeom>
                <a:avLst/>
                <a:gdLst>
                  <a:gd name="connsiteX0" fmla="*/ 0 w 119693"/>
                  <a:gd name="connsiteY0" fmla="*/ 0 h 1015737"/>
                  <a:gd name="connsiteX1" fmla="*/ 119694 w 119693"/>
                  <a:gd name="connsiteY1" fmla="*/ 0 h 1015737"/>
                  <a:gd name="connsiteX2" fmla="*/ 119694 w 119693"/>
                  <a:gd name="connsiteY2" fmla="*/ 1015737 h 1015737"/>
                  <a:gd name="connsiteX3" fmla="*/ 0 w 119693"/>
                  <a:gd name="connsiteY3" fmla="*/ 1015737 h 1015737"/>
                </a:gdLst>
                <a:ahLst/>
                <a:cxnLst>
                  <a:cxn ang="0">
                    <a:pos x="connsiteX0" y="connsiteY0"/>
                  </a:cxn>
                  <a:cxn ang="0">
                    <a:pos x="connsiteX1" y="connsiteY1"/>
                  </a:cxn>
                  <a:cxn ang="0">
                    <a:pos x="connsiteX2" y="connsiteY2"/>
                  </a:cxn>
                  <a:cxn ang="0">
                    <a:pos x="connsiteX3" y="connsiteY3"/>
                  </a:cxn>
                </a:cxnLst>
                <a:rect l="l" t="t" r="r" b="b"/>
                <a:pathLst>
                  <a:path w="119693" h="1015737">
                    <a:moveTo>
                      <a:pt x="0" y="0"/>
                    </a:moveTo>
                    <a:lnTo>
                      <a:pt x="119694" y="0"/>
                    </a:lnTo>
                    <a:lnTo>
                      <a:pt x="119694" y="1015737"/>
                    </a:lnTo>
                    <a:lnTo>
                      <a:pt x="0" y="1015737"/>
                    </a:lnTo>
                    <a:close/>
                  </a:path>
                </a:pathLst>
              </a:custGeom>
              <a:solidFill>
                <a:srgbClr val="363734"/>
              </a:solidFill>
              <a:ln w="10693" cap="flat">
                <a:noFill/>
                <a:prstDash val="solid"/>
                <a:miter/>
              </a:ln>
            </p:spPr>
            <p:txBody>
              <a:bodyPr rtlCol="0" anchor="ctr"/>
              <a:lstStyle/>
              <a:p>
                <a:endParaRPr lang="en-IN"/>
              </a:p>
            </p:txBody>
          </p:sp>
          <p:sp>
            <p:nvSpPr>
              <p:cNvPr id="259" name="Freeform: Shape 258">
                <a:extLst>
                  <a:ext uri="{FF2B5EF4-FFF2-40B4-BE49-F238E27FC236}">
                    <a16:creationId xmlns:a16="http://schemas.microsoft.com/office/drawing/2014/main" id="{0B633137-E293-891C-AEE3-4F0CF2FF63CF}"/>
                  </a:ext>
                </a:extLst>
              </p:cNvPr>
              <p:cNvSpPr/>
              <p:nvPr/>
            </p:nvSpPr>
            <p:spPr>
              <a:xfrm>
                <a:off x="6740431" y="5287971"/>
                <a:ext cx="1267532" cy="120442"/>
              </a:xfrm>
              <a:custGeom>
                <a:avLst/>
                <a:gdLst>
                  <a:gd name="connsiteX0" fmla="*/ 1022370 w 1267532"/>
                  <a:gd name="connsiteY0" fmla="*/ 1793 h 120442"/>
                  <a:gd name="connsiteX1" fmla="*/ 1022370 w 1267532"/>
                  <a:gd name="connsiteY1" fmla="*/ -25 h 120442"/>
                  <a:gd name="connsiteX2" fmla="*/ 1267533 w 1267532"/>
                  <a:gd name="connsiteY2" fmla="*/ 1793 h 120442"/>
                  <a:gd name="connsiteX3" fmla="*/ 1148909 w 1267532"/>
                  <a:gd name="connsiteY3" fmla="*/ 120417 h 120442"/>
                  <a:gd name="connsiteX4" fmla="*/ 176920 w 1267532"/>
                  <a:gd name="connsiteY4" fmla="*/ 120417 h 120442"/>
                  <a:gd name="connsiteX5" fmla="*/ 0 w 1267532"/>
                  <a:gd name="connsiteY5" fmla="*/ 1793 h 120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7532" h="120442">
                    <a:moveTo>
                      <a:pt x="1022370" y="1793"/>
                    </a:moveTo>
                    <a:lnTo>
                      <a:pt x="1022370" y="-25"/>
                    </a:lnTo>
                    <a:lnTo>
                      <a:pt x="1267533" y="1793"/>
                    </a:lnTo>
                    <a:cubicBezTo>
                      <a:pt x="1267533" y="78166"/>
                      <a:pt x="1229346" y="120417"/>
                      <a:pt x="1148909" y="120417"/>
                    </a:cubicBezTo>
                    <a:lnTo>
                      <a:pt x="176920" y="120417"/>
                    </a:lnTo>
                    <a:cubicBezTo>
                      <a:pt x="69955" y="120417"/>
                      <a:pt x="24602" y="63726"/>
                      <a:pt x="0" y="1793"/>
                    </a:cubicBezTo>
                    <a:close/>
                  </a:path>
                </a:pathLst>
              </a:custGeom>
              <a:solidFill>
                <a:srgbClr val="6D6E70"/>
              </a:solidFill>
              <a:ln w="10693" cap="flat">
                <a:noFill/>
                <a:prstDash val="solid"/>
                <a:miter/>
              </a:ln>
            </p:spPr>
            <p:txBody>
              <a:bodyPr rtlCol="0" anchor="ctr"/>
              <a:lstStyle/>
              <a:p>
                <a:endParaRPr lang="en-IN"/>
              </a:p>
            </p:txBody>
          </p:sp>
          <p:sp>
            <p:nvSpPr>
              <p:cNvPr id="260" name="Freeform: Shape 259">
                <a:extLst>
                  <a:ext uri="{FF2B5EF4-FFF2-40B4-BE49-F238E27FC236}">
                    <a16:creationId xmlns:a16="http://schemas.microsoft.com/office/drawing/2014/main" id="{01EED744-2090-0122-A97B-286294FD3989}"/>
                  </a:ext>
                </a:extLst>
              </p:cNvPr>
              <p:cNvSpPr/>
              <p:nvPr/>
            </p:nvSpPr>
            <p:spPr>
              <a:xfrm>
                <a:off x="7044211" y="6326278"/>
                <a:ext cx="561351" cy="78191"/>
              </a:xfrm>
              <a:custGeom>
                <a:avLst/>
                <a:gdLst>
                  <a:gd name="connsiteX0" fmla="*/ 0 w 561351"/>
                  <a:gd name="connsiteY0" fmla="*/ 78166 h 78191"/>
                  <a:gd name="connsiteX1" fmla="*/ 116271 w 561351"/>
                  <a:gd name="connsiteY1" fmla="*/ -25 h 78191"/>
                  <a:gd name="connsiteX2" fmla="*/ 439091 w 561351"/>
                  <a:gd name="connsiteY2" fmla="*/ -25 h 78191"/>
                  <a:gd name="connsiteX3" fmla="*/ 561351 w 561351"/>
                  <a:gd name="connsiteY3" fmla="*/ 78166 h 78191"/>
                </a:gdLst>
                <a:ahLst/>
                <a:cxnLst>
                  <a:cxn ang="0">
                    <a:pos x="connsiteX0" y="connsiteY0"/>
                  </a:cxn>
                  <a:cxn ang="0">
                    <a:pos x="connsiteX1" y="connsiteY1"/>
                  </a:cxn>
                  <a:cxn ang="0">
                    <a:pos x="connsiteX2" y="connsiteY2"/>
                  </a:cxn>
                  <a:cxn ang="0">
                    <a:pos x="connsiteX3" y="connsiteY3"/>
                  </a:cxn>
                </a:cxnLst>
                <a:rect l="l" t="t" r="r" b="b"/>
                <a:pathLst>
                  <a:path w="561351" h="78191">
                    <a:moveTo>
                      <a:pt x="0" y="78166"/>
                    </a:moveTo>
                    <a:cubicBezTo>
                      <a:pt x="0" y="78166"/>
                      <a:pt x="18077" y="-25"/>
                      <a:pt x="116271" y="-25"/>
                    </a:cubicBezTo>
                    <a:lnTo>
                      <a:pt x="439091" y="-25"/>
                    </a:lnTo>
                    <a:cubicBezTo>
                      <a:pt x="493215" y="-25"/>
                      <a:pt x="545307" y="30032"/>
                      <a:pt x="561351" y="78166"/>
                    </a:cubicBezTo>
                    <a:close/>
                  </a:path>
                </a:pathLst>
              </a:custGeom>
              <a:solidFill>
                <a:srgbClr val="363734"/>
              </a:solidFill>
              <a:ln w="10693" cap="flat">
                <a:noFill/>
                <a:prstDash val="solid"/>
                <a:miter/>
              </a:ln>
            </p:spPr>
            <p:txBody>
              <a:bodyPr rtlCol="0" anchor="ctr"/>
              <a:lstStyle/>
              <a:p>
                <a:endParaRPr lang="en-IN"/>
              </a:p>
            </p:txBody>
          </p:sp>
          <p:sp>
            <p:nvSpPr>
              <p:cNvPr id="261" name="Freeform: Shape 260">
                <a:extLst>
                  <a:ext uri="{FF2B5EF4-FFF2-40B4-BE49-F238E27FC236}">
                    <a16:creationId xmlns:a16="http://schemas.microsoft.com/office/drawing/2014/main" id="{67BE5E5F-FD0D-059E-2324-8C63FFE31A87}"/>
                  </a:ext>
                </a:extLst>
              </p:cNvPr>
              <p:cNvSpPr/>
              <p:nvPr/>
            </p:nvSpPr>
            <p:spPr>
              <a:xfrm>
                <a:off x="6852317" y="5174160"/>
                <a:ext cx="1155647" cy="115628"/>
              </a:xfrm>
              <a:custGeom>
                <a:avLst/>
                <a:gdLst>
                  <a:gd name="connsiteX0" fmla="*/ 0 w 1155647"/>
                  <a:gd name="connsiteY0" fmla="*/ 115603 h 115628"/>
                  <a:gd name="connsiteX1" fmla="*/ 239387 w 1155647"/>
                  <a:gd name="connsiteY1" fmla="*/ -25 h 115628"/>
                  <a:gd name="connsiteX2" fmla="*/ 958832 w 1155647"/>
                  <a:gd name="connsiteY2" fmla="*/ -25 h 115628"/>
                  <a:gd name="connsiteX3" fmla="*/ 1155648 w 1155647"/>
                  <a:gd name="connsiteY3" fmla="*/ 115603 h 115628"/>
                </a:gdLst>
                <a:ahLst/>
                <a:cxnLst>
                  <a:cxn ang="0">
                    <a:pos x="connsiteX0" y="connsiteY0"/>
                  </a:cxn>
                  <a:cxn ang="0">
                    <a:pos x="connsiteX1" y="connsiteY1"/>
                  </a:cxn>
                  <a:cxn ang="0">
                    <a:pos x="connsiteX2" y="connsiteY2"/>
                  </a:cxn>
                  <a:cxn ang="0">
                    <a:pos x="connsiteX3" y="connsiteY3"/>
                  </a:cxn>
                </a:cxnLst>
                <a:rect l="l" t="t" r="r" b="b"/>
                <a:pathLst>
                  <a:path w="1155647" h="115628">
                    <a:moveTo>
                      <a:pt x="0" y="115603"/>
                    </a:moveTo>
                    <a:cubicBezTo>
                      <a:pt x="0" y="115603"/>
                      <a:pt x="37117" y="-25"/>
                      <a:pt x="239387" y="-25"/>
                    </a:cubicBezTo>
                    <a:lnTo>
                      <a:pt x="958832" y="-25"/>
                    </a:lnTo>
                    <a:cubicBezTo>
                      <a:pt x="1070290" y="-25"/>
                      <a:pt x="1122703" y="44472"/>
                      <a:pt x="1155648" y="115603"/>
                    </a:cubicBezTo>
                    <a:close/>
                  </a:path>
                </a:pathLst>
              </a:custGeom>
              <a:solidFill>
                <a:srgbClr val="59595B"/>
              </a:solidFill>
              <a:ln w="10693" cap="flat">
                <a:noFill/>
                <a:prstDash val="solid"/>
                <a:miter/>
              </a:ln>
            </p:spPr>
            <p:txBody>
              <a:bodyPr rtlCol="0" anchor="ctr"/>
              <a:lstStyle/>
              <a:p>
                <a:endParaRPr lang="en-IN"/>
              </a:p>
            </p:txBody>
          </p:sp>
          <p:sp>
            <p:nvSpPr>
              <p:cNvPr id="262" name="Freeform: Shape 261">
                <a:extLst>
                  <a:ext uri="{FF2B5EF4-FFF2-40B4-BE49-F238E27FC236}">
                    <a16:creationId xmlns:a16="http://schemas.microsoft.com/office/drawing/2014/main" id="{073C75BB-808F-5EB3-6B98-9CA2F335240C}"/>
                  </a:ext>
                </a:extLst>
              </p:cNvPr>
              <p:cNvSpPr/>
              <p:nvPr/>
            </p:nvSpPr>
            <p:spPr>
              <a:xfrm>
                <a:off x="6408526" y="3909088"/>
                <a:ext cx="1318762" cy="1380701"/>
              </a:xfrm>
              <a:custGeom>
                <a:avLst/>
                <a:gdLst>
                  <a:gd name="connsiteX0" fmla="*/ 331906 w 1318762"/>
                  <a:gd name="connsiteY0" fmla="*/ 1380676 h 1380701"/>
                  <a:gd name="connsiteX1" fmla="*/ 15825 w 1318762"/>
                  <a:gd name="connsiteY1" fmla="*/ 272735 h 1380701"/>
                  <a:gd name="connsiteX2" fmla="*/ 208361 w 1318762"/>
                  <a:gd name="connsiteY2" fmla="*/ -25 h 1380701"/>
                  <a:gd name="connsiteX3" fmla="*/ 778270 w 1318762"/>
                  <a:gd name="connsiteY3" fmla="*/ -25 h 1380701"/>
                  <a:gd name="connsiteX4" fmla="*/ 1021829 w 1318762"/>
                  <a:gd name="connsiteY4" fmla="*/ 187805 h 1380701"/>
                  <a:gd name="connsiteX5" fmla="*/ 1318763 w 1318762"/>
                  <a:gd name="connsiteY5" fmla="*/ 1380676 h 138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8762" h="1380701">
                    <a:moveTo>
                      <a:pt x="331906" y="1380676"/>
                    </a:moveTo>
                    <a:cubicBezTo>
                      <a:pt x="331906" y="1380676"/>
                      <a:pt x="52941" y="408580"/>
                      <a:pt x="15825" y="272735"/>
                    </a:cubicBezTo>
                    <a:cubicBezTo>
                      <a:pt x="-21292" y="136889"/>
                      <a:pt x="-6531" y="-25"/>
                      <a:pt x="208361" y="-25"/>
                    </a:cubicBezTo>
                    <a:lnTo>
                      <a:pt x="778270" y="-25"/>
                    </a:lnTo>
                    <a:cubicBezTo>
                      <a:pt x="893899" y="-25"/>
                      <a:pt x="984712" y="51639"/>
                      <a:pt x="1021829" y="187805"/>
                    </a:cubicBezTo>
                    <a:cubicBezTo>
                      <a:pt x="1058945" y="323971"/>
                      <a:pt x="1318763" y="1380676"/>
                      <a:pt x="1318763" y="1380676"/>
                    </a:cubicBezTo>
                    <a:close/>
                  </a:path>
                </a:pathLst>
              </a:custGeom>
              <a:solidFill>
                <a:srgbClr val="6D6E70"/>
              </a:solidFill>
              <a:ln w="10693" cap="flat">
                <a:noFill/>
                <a:prstDash val="solid"/>
                <a:miter/>
              </a:ln>
            </p:spPr>
            <p:txBody>
              <a:bodyPr rtlCol="0" anchor="ctr"/>
              <a:lstStyle/>
              <a:p>
                <a:endParaRPr lang="en-IN"/>
              </a:p>
            </p:txBody>
          </p:sp>
          <p:sp>
            <p:nvSpPr>
              <p:cNvPr id="263" name="Freeform: Shape 262">
                <a:extLst>
                  <a:ext uri="{FF2B5EF4-FFF2-40B4-BE49-F238E27FC236}">
                    <a16:creationId xmlns:a16="http://schemas.microsoft.com/office/drawing/2014/main" id="{4745F14D-4E46-03F6-40D3-C3D74E70C56A}"/>
                  </a:ext>
                </a:extLst>
              </p:cNvPr>
              <p:cNvSpPr/>
              <p:nvPr/>
            </p:nvSpPr>
            <p:spPr>
              <a:xfrm>
                <a:off x="6414484" y="3990488"/>
                <a:ext cx="1201133" cy="1299300"/>
              </a:xfrm>
              <a:custGeom>
                <a:avLst/>
                <a:gdLst>
                  <a:gd name="connsiteX0" fmla="*/ 325947 w 1201133"/>
                  <a:gd name="connsiteY0" fmla="*/ 1299275 h 1299300"/>
                  <a:gd name="connsiteX1" fmla="*/ 11257 w 1201133"/>
                  <a:gd name="connsiteY1" fmla="*/ 196469 h 1299300"/>
                  <a:gd name="connsiteX2" fmla="*/ 205826 w 1201133"/>
                  <a:gd name="connsiteY2" fmla="*/ -25 h 1299300"/>
                  <a:gd name="connsiteX3" fmla="*/ 705245 w 1201133"/>
                  <a:gd name="connsiteY3" fmla="*/ -25 h 1299300"/>
                  <a:gd name="connsiteX4" fmla="*/ 924737 w 1201133"/>
                  <a:gd name="connsiteY4" fmla="*/ 169193 h 1299300"/>
                  <a:gd name="connsiteX5" fmla="*/ 1201134 w 1201133"/>
                  <a:gd name="connsiteY5" fmla="*/ 1299275 h 129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33" h="1299300">
                    <a:moveTo>
                      <a:pt x="325947" y="1299275"/>
                    </a:moveTo>
                    <a:cubicBezTo>
                      <a:pt x="325947" y="1299275"/>
                      <a:pt x="44737" y="319264"/>
                      <a:pt x="11257" y="196469"/>
                    </a:cubicBezTo>
                    <a:cubicBezTo>
                      <a:pt x="-22223" y="73673"/>
                      <a:pt x="12327" y="-25"/>
                      <a:pt x="205826" y="-25"/>
                    </a:cubicBezTo>
                    <a:lnTo>
                      <a:pt x="705245" y="-25"/>
                    </a:lnTo>
                    <a:cubicBezTo>
                      <a:pt x="809321" y="-25"/>
                      <a:pt x="891256" y="46397"/>
                      <a:pt x="924737" y="169193"/>
                    </a:cubicBezTo>
                    <a:cubicBezTo>
                      <a:pt x="958217" y="291988"/>
                      <a:pt x="1201134" y="1299275"/>
                      <a:pt x="1201134" y="1299275"/>
                    </a:cubicBezTo>
                    <a:close/>
                  </a:path>
                </a:pathLst>
              </a:custGeom>
              <a:solidFill>
                <a:srgbClr val="808183"/>
              </a:solidFill>
              <a:ln w="10693" cap="flat">
                <a:noFill/>
                <a:prstDash val="solid"/>
                <a:miter/>
              </a:ln>
            </p:spPr>
            <p:txBody>
              <a:bodyPr rtlCol="0" anchor="ctr"/>
              <a:lstStyle/>
              <a:p>
                <a:endParaRPr lang="en-IN"/>
              </a:p>
            </p:txBody>
          </p:sp>
        </p:grpSp>
      </p:grpSp>
      <p:sp>
        <p:nvSpPr>
          <p:cNvPr id="264" name="TextBox 263">
            <a:extLst>
              <a:ext uri="{FF2B5EF4-FFF2-40B4-BE49-F238E27FC236}">
                <a16:creationId xmlns:a16="http://schemas.microsoft.com/office/drawing/2014/main" id="{341F9187-56E3-A755-3FF4-C80D81E662CB}"/>
              </a:ext>
            </a:extLst>
          </p:cNvPr>
          <p:cNvSpPr txBox="1"/>
          <p:nvPr/>
        </p:nvSpPr>
        <p:spPr>
          <a:xfrm>
            <a:off x="2867805" y="472617"/>
            <a:ext cx="7255876" cy="1569660"/>
          </a:xfrm>
          <a:prstGeom prst="rect">
            <a:avLst/>
          </a:prstGeom>
          <a:noFill/>
        </p:spPr>
        <p:txBody>
          <a:bodyPr wrap="square" rtlCol="0">
            <a:spAutoFit/>
          </a:bodyPr>
          <a:lstStyle/>
          <a:p>
            <a:pPr algn="ctr"/>
            <a:r>
              <a:rPr lang="en-IN" sz="4800" b="1" dirty="0">
                <a:solidFill>
                  <a:srgbClr val="002060"/>
                </a:solidFill>
                <a:latin typeface="Lora" pitchFamily="2" charset="0"/>
              </a:rPr>
              <a:t> ROLE MODEL MIRAGE APP </a:t>
            </a:r>
          </a:p>
        </p:txBody>
      </p:sp>
      <p:sp>
        <p:nvSpPr>
          <p:cNvPr id="265" name="Rectangle: Rounded Corners 264">
            <a:extLst>
              <a:ext uri="{FF2B5EF4-FFF2-40B4-BE49-F238E27FC236}">
                <a16:creationId xmlns:a16="http://schemas.microsoft.com/office/drawing/2014/main" id="{9DDAF257-2B55-7B67-4790-CCA6EC0D513F}"/>
              </a:ext>
            </a:extLst>
          </p:cNvPr>
          <p:cNvSpPr/>
          <p:nvPr/>
        </p:nvSpPr>
        <p:spPr>
          <a:xfrm>
            <a:off x="0" y="6569683"/>
            <a:ext cx="2314575" cy="288317"/>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AABDC666-9952-B79C-1A08-B3BF262D74A7}"/>
              </a:ext>
            </a:extLst>
          </p:cNvPr>
          <p:cNvSpPr txBox="1"/>
          <p:nvPr/>
        </p:nvSpPr>
        <p:spPr>
          <a:xfrm>
            <a:off x="241757" y="2417976"/>
            <a:ext cx="5568708" cy="1754326"/>
          </a:xfrm>
          <a:prstGeom prst="rect">
            <a:avLst/>
          </a:prstGeom>
          <a:noFill/>
        </p:spPr>
        <p:txBody>
          <a:bodyPr wrap="square" rtlCol="0">
            <a:spAutoFit/>
          </a:bodyPr>
          <a:lstStyle/>
          <a:p>
            <a:pPr algn="ctr"/>
            <a:r>
              <a:rPr lang="en-US" sz="3600" b="1" dirty="0">
                <a:latin typeface="Lora" pitchFamily="2" charset="0"/>
              </a:rPr>
              <a:t>Empowering &amp; motivating visually impaired people  </a:t>
            </a:r>
            <a:endParaRPr lang="en-IN" sz="3600" b="1" dirty="0">
              <a:latin typeface="Lora" pitchFamily="2" charset="0"/>
            </a:endParaRPr>
          </a:p>
        </p:txBody>
      </p:sp>
    </p:spTree>
    <p:extLst>
      <p:ext uri="{BB962C8B-B14F-4D97-AF65-F5344CB8AC3E}">
        <p14:creationId xmlns:p14="http://schemas.microsoft.com/office/powerpoint/2010/main" val="4235837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Freeform: Shape 182">
            <a:extLst>
              <a:ext uri="{FF2B5EF4-FFF2-40B4-BE49-F238E27FC236}">
                <a16:creationId xmlns:a16="http://schemas.microsoft.com/office/drawing/2014/main" id="{9CAA8BDB-6F82-0B21-B8D7-9DE16AD427A6}"/>
              </a:ext>
            </a:extLst>
          </p:cNvPr>
          <p:cNvSpPr/>
          <p:nvPr/>
        </p:nvSpPr>
        <p:spPr>
          <a:xfrm>
            <a:off x="8976405" y="-3663"/>
            <a:ext cx="3196545" cy="2887460"/>
          </a:xfrm>
          <a:custGeom>
            <a:avLst/>
            <a:gdLst>
              <a:gd name="connsiteX0" fmla="*/ 526673 w 3196545"/>
              <a:gd name="connsiteY0" fmla="*/ 0 h 2887460"/>
              <a:gd name="connsiteX1" fmla="*/ 3196545 w 3196545"/>
              <a:gd name="connsiteY1" fmla="*/ 0 h 2887460"/>
              <a:gd name="connsiteX2" fmla="*/ 3196545 w 3196545"/>
              <a:gd name="connsiteY2" fmla="*/ 2639736 h 2887460"/>
              <a:gd name="connsiteX3" fmla="*/ 3107248 w 3196545"/>
              <a:gd name="connsiteY3" fmla="*/ 2709157 h 2887460"/>
              <a:gd name="connsiteX4" fmla="*/ 1983295 w 3196545"/>
              <a:gd name="connsiteY4" fmla="*/ 2750949 h 2887460"/>
              <a:gd name="connsiteX5" fmla="*/ 1170241 w 3196545"/>
              <a:gd name="connsiteY5" fmla="*/ 2484249 h 2887460"/>
              <a:gd name="connsiteX6" fmla="*/ 0 w 3196545"/>
              <a:gd name="connsiteY6" fmla="*/ 1188849 h 2887460"/>
              <a:gd name="connsiteX7" fmla="*/ 310610 w 3196545"/>
              <a:gd name="connsiteY7" fmla="*/ 297499 h 2887460"/>
              <a:gd name="connsiteX8" fmla="*/ 431755 w 3196545"/>
              <a:gd name="connsiteY8" fmla="*/ 140357 h 2887460"/>
              <a:gd name="connsiteX9" fmla="*/ 526673 w 3196545"/>
              <a:gd name="connsiteY9" fmla="*/ 0 h 288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96545" h="2887460">
                <a:moveTo>
                  <a:pt x="526673" y="0"/>
                </a:moveTo>
                <a:lnTo>
                  <a:pt x="3196545" y="0"/>
                </a:lnTo>
                <a:lnTo>
                  <a:pt x="3196545" y="2639736"/>
                </a:lnTo>
                <a:lnTo>
                  <a:pt x="3107248" y="2709157"/>
                </a:lnTo>
                <a:cubicBezTo>
                  <a:pt x="2773596" y="2928367"/>
                  <a:pt x="2340532" y="2949149"/>
                  <a:pt x="1983295" y="2750949"/>
                </a:cubicBezTo>
                <a:cubicBezTo>
                  <a:pt x="1731340" y="2611989"/>
                  <a:pt x="1455553" y="2521530"/>
                  <a:pt x="1170241" y="2484249"/>
                </a:cubicBezTo>
                <a:cubicBezTo>
                  <a:pt x="676846" y="2417574"/>
                  <a:pt x="0" y="2147063"/>
                  <a:pt x="0" y="1188849"/>
                </a:cubicBezTo>
                <a:cubicBezTo>
                  <a:pt x="0" y="849949"/>
                  <a:pt x="111442" y="538862"/>
                  <a:pt x="310610" y="297499"/>
                </a:cubicBezTo>
                <a:cubicBezTo>
                  <a:pt x="352758" y="246421"/>
                  <a:pt x="393097" y="193980"/>
                  <a:pt x="431755" y="140357"/>
                </a:cubicBezTo>
                <a:lnTo>
                  <a:pt x="526673" y="0"/>
                </a:lnTo>
                <a:close/>
              </a:path>
            </a:pathLst>
          </a:cu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 name="TextBox 1">
            <a:extLst>
              <a:ext uri="{FF2B5EF4-FFF2-40B4-BE49-F238E27FC236}">
                <a16:creationId xmlns:a16="http://schemas.microsoft.com/office/drawing/2014/main" id="{433E4531-4A1D-76C5-32FC-058BFE9630F4}"/>
              </a:ext>
            </a:extLst>
          </p:cNvPr>
          <p:cNvSpPr txBox="1"/>
          <p:nvPr/>
        </p:nvSpPr>
        <p:spPr>
          <a:xfrm>
            <a:off x="2491631" y="461579"/>
            <a:ext cx="3173218" cy="523220"/>
          </a:xfrm>
          <a:prstGeom prst="rect">
            <a:avLst/>
          </a:prstGeom>
          <a:noFill/>
        </p:spPr>
        <p:txBody>
          <a:bodyPr wrap="square" rtlCol="0">
            <a:spAutoFit/>
          </a:bodyPr>
          <a:lstStyle/>
          <a:p>
            <a:r>
              <a:rPr lang="en-US" sz="2800" b="1" dirty="0">
                <a:solidFill>
                  <a:srgbClr val="343541"/>
                </a:solidFill>
                <a:latin typeface="Lora" pitchFamily="2" charset="0"/>
              </a:rPr>
              <a:t>Conclusion</a:t>
            </a:r>
            <a:endParaRPr lang="en-IN" sz="2800" b="1" dirty="0">
              <a:solidFill>
                <a:srgbClr val="343541"/>
              </a:solidFill>
              <a:latin typeface="Lora" pitchFamily="2" charset="0"/>
            </a:endParaRPr>
          </a:p>
        </p:txBody>
      </p:sp>
      <p:grpSp>
        <p:nvGrpSpPr>
          <p:cNvPr id="178" name="Group 177">
            <a:extLst>
              <a:ext uri="{FF2B5EF4-FFF2-40B4-BE49-F238E27FC236}">
                <a16:creationId xmlns:a16="http://schemas.microsoft.com/office/drawing/2014/main" id="{E27E478B-3A22-5BD7-BF8E-4EA9E21DC163}"/>
              </a:ext>
            </a:extLst>
          </p:cNvPr>
          <p:cNvGrpSpPr/>
          <p:nvPr/>
        </p:nvGrpSpPr>
        <p:grpSpPr>
          <a:xfrm>
            <a:off x="38100" y="2581425"/>
            <a:ext cx="6912711" cy="4333608"/>
            <a:chOff x="712865" y="2581425"/>
            <a:chExt cx="6912711" cy="4333608"/>
          </a:xfrm>
        </p:grpSpPr>
        <p:sp>
          <p:nvSpPr>
            <p:cNvPr id="6" name="Freeform: Shape 5">
              <a:extLst>
                <a:ext uri="{FF2B5EF4-FFF2-40B4-BE49-F238E27FC236}">
                  <a16:creationId xmlns:a16="http://schemas.microsoft.com/office/drawing/2014/main" id="{684FA05E-6B7B-3471-0177-ADA1F32B87BC}"/>
                </a:ext>
              </a:extLst>
            </p:cNvPr>
            <p:cNvSpPr/>
            <p:nvPr/>
          </p:nvSpPr>
          <p:spPr>
            <a:xfrm>
              <a:off x="712865" y="2581425"/>
              <a:ext cx="6912711" cy="4272162"/>
            </a:xfrm>
            <a:custGeom>
              <a:avLst/>
              <a:gdLst>
                <a:gd name="connsiteX0" fmla="*/ 7684136 w 7825758"/>
                <a:gd name="connsiteY0" fmla="*/ 4271747 h 4272162"/>
                <a:gd name="connsiteX1" fmla="*/ 311877 w 7825758"/>
                <a:gd name="connsiteY1" fmla="*/ 4271747 h 4272162"/>
                <a:gd name="connsiteX2" fmla="*/ 19837 w 7825758"/>
                <a:gd name="connsiteY2" fmla="*/ 3096344 h 4272162"/>
                <a:gd name="connsiteX3" fmla="*/ 2453466 w 7825758"/>
                <a:gd name="connsiteY3" fmla="*/ 1542691 h 4272162"/>
                <a:gd name="connsiteX4" fmla="*/ 6057941 w 7825758"/>
                <a:gd name="connsiteY4" fmla="*/ 223604 h 4272162"/>
                <a:gd name="connsiteX5" fmla="*/ 7275865 w 7825758"/>
                <a:gd name="connsiteY5" fmla="*/ 3083728 h 4272162"/>
                <a:gd name="connsiteX6" fmla="*/ 7684136 w 7825758"/>
                <a:gd name="connsiteY6" fmla="*/ 4271747 h 427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25758" h="4272162">
                  <a:moveTo>
                    <a:pt x="7684136" y="4271747"/>
                  </a:moveTo>
                  <a:lnTo>
                    <a:pt x="311877" y="4271747"/>
                  </a:lnTo>
                  <a:cubicBezTo>
                    <a:pt x="132681" y="4038115"/>
                    <a:pt x="-66957" y="3641641"/>
                    <a:pt x="19837" y="3096344"/>
                  </a:cubicBezTo>
                  <a:cubicBezTo>
                    <a:pt x="167960" y="2169059"/>
                    <a:pt x="1630730" y="2508643"/>
                    <a:pt x="2453466" y="1542691"/>
                  </a:cubicBezTo>
                  <a:cubicBezTo>
                    <a:pt x="3276201" y="576739"/>
                    <a:pt x="4608371" y="-468531"/>
                    <a:pt x="6057941" y="223604"/>
                  </a:cubicBezTo>
                  <a:cubicBezTo>
                    <a:pt x="7507511" y="915739"/>
                    <a:pt x="6142866" y="2535277"/>
                    <a:pt x="7275865" y="3083728"/>
                  </a:cubicBezTo>
                  <a:cubicBezTo>
                    <a:pt x="7984004" y="3426350"/>
                    <a:pt x="7869640" y="3937069"/>
                    <a:pt x="7684136" y="4271747"/>
                  </a:cubicBezTo>
                  <a:close/>
                </a:path>
              </a:pathLst>
            </a:custGeom>
            <a:solidFill>
              <a:schemeClr val="bg1">
                <a:lumMod val="95000"/>
              </a:schemeClr>
            </a:solidFill>
            <a:ln w="11672" cap="flat">
              <a:noFill/>
              <a:prstDash val="solid"/>
              <a:miter/>
            </a:ln>
          </p:spPr>
          <p:txBody>
            <a:bodyPr rtlCol="0" anchor="ctr"/>
            <a:lstStyle/>
            <a:p>
              <a:endParaRPr lang="en-IN" dirty="0"/>
            </a:p>
          </p:txBody>
        </p:sp>
        <p:sp>
          <p:nvSpPr>
            <p:cNvPr id="7" name="Freeform: Shape 6">
              <a:extLst>
                <a:ext uri="{FF2B5EF4-FFF2-40B4-BE49-F238E27FC236}">
                  <a16:creationId xmlns:a16="http://schemas.microsoft.com/office/drawing/2014/main" id="{CE7FCDA5-C40E-959F-004B-B08AC27EB522}"/>
                </a:ext>
              </a:extLst>
            </p:cNvPr>
            <p:cNvSpPr/>
            <p:nvPr/>
          </p:nvSpPr>
          <p:spPr>
            <a:xfrm>
              <a:off x="828787" y="2887121"/>
              <a:ext cx="1852296" cy="1756713"/>
            </a:xfrm>
            <a:custGeom>
              <a:avLst/>
              <a:gdLst>
                <a:gd name="connsiteX0" fmla="*/ 31979 w 1852296"/>
                <a:gd name="connsiteY0" fmla="*/ 1633352 h 1756713"/>
                <a:gd name="connsiteX1" fmla="*/ 1305274 w 1852296"/>
                <a:gd name="connsiteY1" fmla="*/ 1237345 h 1756713"/>
                <a:gd name="connsiteX2" fmla="*/ 1771019 w 1852296"/>
                <a:gd name="connsiteY2" fmla="*/ 965 h 1756713"/>
                <a:gd name="connsiteX3" fmla="*/ 1093486 w 1852296"/>
                <a:gd name="connsiteY3" fmla="*/ 877903 h 1756713"/>
                <a:gd name="connsiteX4" fmla="*/ 31979 w 1852296"/>
                <a:gd name="connsiteY4" fmla="*/ 1633352 h 1756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2296" h="1756713">
                  <a:moveTo>
                    <a:pt x="31979" y="1633352"/>
                  </a:moveTo>
                  <a:cubicBezTo>
                    <a:pt x="31979" y="1633352"/>
                    <a:pt x="565595" y="2092089"/>
                    <a:pt x="1305274" y="1237345"/>
                  </a:cubicBezTo>
                  <a:cubicBezTo>
                    <a:pt x="1952435" y="489022"/>
                    <a:pt x="1899049" y="30519"/>
                    <a:pt x="1771019" y="965"/>
                  </a:cubicBezTo>
                  <a:cubicBezTo>
                    <a:pt x="1642989" y="-28590"/>
                    <a:pt x="1535751" y="421502"/>
                    <a:pt x="1093486" y="877903"/>
                  </a:cubicBezTo>
                  <a:cubicBezTo>
                    <a:pt x="651221" y="1334303"/>
                    <a:pt x="-176537" y="1322855"/>
                    <a:pt x="31979" y="1633352"/>
                  </a:cubicBezTo>
                  <a:close/>
                </a:path>
              </a:pathLst>
            </a:custGeom>
            <a:solidFill>
              <a:schemeClr val="bg1">
                <a:lumMod val="95000"/>
              </a:schemeClr>
            </a:solidFill>
            <a:ln w="11672"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407912A1-A010-F69C-EC66-FAB7836A03F1}"/>
                </a:ext>
              </a:extLst>
            </p:cNvPr>
            <p:cNvSpPr/>
            <p:nvPr/>
          </p:nvSpPr>
          <p:spPr>
            <a:xfrm>
              <a:off x="5257197" y="4979157"/>
              <a:ext cx="402080" cy="1874780"/>
            </a:xfrm>
            <a:custGeom>
              <a:avLst/>
              <a:gdLst>
                <a:gd name="connsiteX0" fmla="*/ 0 w 402080"/>
                <a:gd name="connsiteY0" fmla="*/ 0 h 1874780"/>
                <a:gd name="connsiteX1" fmla="*/ 317506 w 402080"/>
                <a:gd name="connsiteY1" fmla="*/ 1874781 h 1874780"/>
                <a:gd name="connsiteX2" fmla="*/ 402081 w 402080"/>
                <a:gd name="connsiteY2" fmla="*/ 1874781 h 1874780"/>
                <a:gd name="connsiteX3" fmla="*/ 84575 w 402080"/>
                <a:gd name="connsiteY3" fmla="*/ 0 h 1874780"/>
                <a:gd name="connsiteX4" fmla="*/ 0 w 402080"/>
                <a:gd name="connsiteY4" fmla="*/ 0 h 1874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080" h="1874780">
                  <a:moveTo>
                    <a:pt x="0" y="0"/>
                  </a:moveTo>
                  <a:lnTo>
                    <a:pt x="317506" y="1874781"/>
                  </a:lnTo>
                  <a:lnTo>
                    <a:pt x="402081" y="1874781"/>
                  </a:lnTo>
                  <a:lnTo>
                    <a:pt x="84575" y="0"/>
                  </a:lnTo>
                  <a:lnTo>
                    <a:pt x="0" y="0"/>
                  </a:lnTo>
                  <a:close/>
                </a:path>
              </a:pathLst>
            </a:custGeom>
            <a:solidFill>
              <a:srgbClr val="716DAA"/>
            </a:solidFill>
            <a:ln w="11672"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E2DF8595-E332-1B41-591D-932C3A9C5504}"/>
                </a:ext>
              </a:extLst>
            </p:cNvPr>
            <p:cNvSpPr/>
            <p:nvPr/>
          </p:nvSpPr>
          <p:spPr>
            <a:xfrm>
              <a:off x="6402812" y="4979157"/>
              <a:ext cx="402197" cy="1874780"/>
            </a:xfrm>
            <a:custGeom>
              <a:avLst/>
              <a:gdLst>
                <a:gd name="connsiteX0" fmla="*/ 0 w 402197"/>
                <a:gd name="connsiteY0" fmla="*/ 0 h 1874780"/>
                <a:gd name="connsiteX1" fmla="*/ 317623 w 402197"/>
                <a:gd name="connsiteY1" fmla="*/ 1874781 h 1874780"/>
                <a:gd name="connsiteX2" fmla="*/ 402198 w 402197"/>
                <a:gd name="connsiteY2" fmla="*/ 1874781 h 1874780"/>
                <a:gd name="connsiteX3" fmla="*/ 84575 w 402197"/>
                <a:gd name="connsiteY3" fmla="*/ 0 h 1874780"/>
                <a:gd name="connsiteX4" fmla="*/ 0 w 402197"/>
                <a:gd name="connsiteY4" fmla="*/ 0 h 1874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197" h="1874780">
                  <a:moveTo>
                    <a:pt x="0" y="0"/>
                  </a:moveTo>
                  <a:lnTo>
                    <a:pt x="317623" y="1874781"/>
                  </a:lnTo>
                  <a:lnTo>
                    <a:pt x="402198" y="1874781"/>
                  </a:lnTo>
                  <a:lnTo>
                    <a:pt x="84575" y="0"/>
                  </a:lnTo>
                  <a:lnTo>
                    <a:pt x="0" y="0"/>
                  </a:lnTo>
                  <a:close/>
                </a:path>
              </a:pathLst>
            </a:custGeom>
            <a:solidFill>
              <a:srgbClr val="716DAA"/>
            </a:solidFill>
            <a:ln w="11672"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938B5C70-FEA9-A558-0431-FEB845FA6301}"/>
                </a:ext>
              </a:extLst>
            </p:cNvPr>
            <p:cNvSpPr/>
            <p:nvPr/>
          </p:nvSpPr>
          <p:spPr>
            <a:xfrm>
              <a:off x="5033611" y="3670701"/>
              <a:ext cx="1546878" cy="1874780"/>
            </a:xfrm>
            <a:custGeom>
              <a:avLst/>
              <a:gdLst>
                <a:gd name="connsiteX0" fmla="*/ 0 w 1546878"/>
                <a:gd name="connsiteY0" fmla="*/ 0 h 1874780"/>
                <a:gd name="connsiteX1" fmla="*/ 1229255 w 1546878"/>
                <a:gd name="connsiteY1" fmla="*/ 0 h 1874780"/>
                <a:gd name="connsiteX2" fmla="*/ 1546878 w 1546878"/>
                <a:gd name="connsiteY2" fmla="*/ 1874781 h 1874780"/>
                <a:gd name="connsiteX3" fmla="*/ 317506 w 1546878"/>
                <a:gd name="connsiteY3" fmla="*/ 1874781 h 1874780"/>
                <a:gd name="connsiteX4" fmla="*/ 0 w 1546878"/>
                <a:gd name="connsiteY4" fmla="*/ 0 h 1874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6878" h="1874780">
                  <a:moveTo>
                    <a:pt x="0" y="0"/>
                  </a:moveTo>
                  <a:lnTo>
                    <a:pt x="1229255" y="0"/>
                  </a:lnTo>
                  <a:lnTo>
                    <a:pt x="1546878" y="1874781"/>
                  </a:lnTo>
                  <a:lnTo>
                    <a:pt x="317506" y="1874781"/>
                  </a:lnTo>
                  <a:lnTo>
                    <a:pt x="0" y="0"/>
                  </a:lnTo>
                  <a:close/>
                </a:path>
              </a:pathLst>
            </a:custGeom>
            <a:solidFill>
              <a:srgbClr val="716DAA"/>
            </a:solidFill>
            <a:ln w="11672"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8B2992B4-A699-8C6C-0B9D-8B5994BC4CAB}"/>
                </a:ext>
              </a:extLst>
            </p:cNvPr>
            <p:cNvSpPr/>
            <p:nvPr/>
          </p:nvSpPr>
          <p:spPr>
            <a:xfrm>
              <a:off x="4460278" y="3670818"/>
              <a:ext cx="1768711" cy="3183120"/>
            </a:xfrm>
            <a:custGeom>
              <a:avLst/>
              <a:gdLst>
                <a:gd name="connsiteX0" fmla="*/ 1546995 w 1768711"/>
                <a:gd name="connsiteY0" fmla="*/ 1308340 h 3183120"/>
                <a:gd name="connsiteX1" fmla="*/ 1547812 w 1768711"/>
                <a:gd name="connsiteY1" fmla="*/ 1308340 h 3183120"/>
                <a:gd name="connsiteX2" fmla="*/ 1230190 w 1768711"/>
                <a:gd name="connsiteY2" fmla="*/ 3183120 h 3183120"/>
                <a:gd name="connsiteX3" fmla="*/ 1145615 w 1768711"/>
                <a:gd name="connsiteY3" fmla="*/ 3183120 h 3183120"/>
                <a:gd name="connsiteX4" fmla="*/ 1367215 w 1768711"/>
                <a:gd name="connsiteY4" fmla="*/ 1874664 h 3183120"/>
                <a:gd name="connsiteX5" fmla="*/ 306175 w 1768711"/>
                <a:gd name="connsiteY5" fmla="*/ 1874664 h 3183120"/>
                <a:gd name="connsiteX6" fmla="*/ 84575 w 1768711"/>
                <a:gd name="connsiteY6" fmla="*/ 3183120 h 3183120"/>
                <a:gd name="connsiteX7" fmla="*/ 0 w 1768711"/>
                <a:gd name="connsiteY7" fmla="*/ 3183120 h 3183120"/>
                <a:gd name="connsiteX8" fmla="*/ 317506 w 1768711"/>
                <a:gd name="connsiteY8" fmla="*/ 1308340 h 3183120"/>
                <a:gd name="connsiteX9" fmla="*/ 317623 w 1768711"/>
                <a:gd name="connsiteY9" fmla="*/ 1308340 h 3183120"/>
                <a:gd name="connsiteX10" fmla="*/ 539223 w 1768711"/>
                <a:gd name="connsiteY10" fmla="*/ 0 h 3183120"/>
                <a:gd name="connsiteX11" fmla="*/ 1768712 w 1768711"/>
                <a:gd name="connsiteY11" fmla="*/ 0 h 3183120"/>
                <a:gd name="connsiteX12" fmla="*/ 1546995 w 1768711"/>
                <a:gd name="connsiteY12" fmla="*/ 1308340 h 318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68711" h="3183120">
                  <a:moveTo>
                    <a:pt x="1546995" y="1308340"/>
                  </a:moveTo>
                  <a:lnTo>
                    <a:pt x="1547812" y="1308340"/>
                  </a:lnTo>
                  <a:lnTo>
                    <a:pt x="1230190" y="3183120"/>
                  </a:lnTo>
                  <a:lnTo>
                    <a:pt x="1145615" y="3183120"/>
                  </a:lnTo>
                  <a:lnTo>
                    <a:pt x="1367215" y="1874664"/>
                  </a:lnTo>
                  <a:lnTo>
                    <a:pt x="306175" y="1874664"/>
                  </a:lnTo>
                  <a:lnTo>
                    <a:pt x="84575" y="3183120"/>
                  </a:lnTo>
                  <a:lnTo>
                    <a:pt x="0" y="3183120"/>
                  </a:lnTo>
                  <a:lnTo>
                    <a:pt x="317506" y="1308340"/>
                  </a:lnTo>
                  <a:lnTo>
                    <a:pt x="317623" y="1308340"/>
                  </a:lnTo>
                  <a:lnTo>
                    <a:pt x="539223" y="0"/>
                  </a:lnTo>
                  <a:lnTo>
                    <a:pt x="1768712" y="0"/>
                  </a:lnTo>
                  <a:lnTo>
                    <a:pt x="1546995" y="1308340"/>
                  </a:lnTo>
                  <a:close/>
                </a:path>
              </a:pathLst>
            </a:custGeom>
            <a:solidFill>
              <a:srgbClr val="9893BC"/>
            </a:solidFill>
            <a:ln w="11672"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E70E5274-8FB9-0AD9-865E-0DDDA82661C7}"/>
                </a:ext>
              </a:extLst>
            </p:cNvPr>
            <p:cNvSpPr/>
            <p:nvPr/>
          </p:nvSpPr>
          <p:spPr>
            <a:xfrm>
              <a:off x="4827080" y="4469606"/>
              <a:ext cx="305240" cy="913735"/>
            </a:xfrm>
            <a:custGeom>
              <a:avLst/>
              <a:gdLst>
                <a:gd name="connsiteX0" fmla="*/ 154781 w 305240"/>
                <a:gd name="connsiteY0" fmla="*/ 0 h 913735"/>
                <a:gd name="connsiteX1" fmla="*/ 305240 w 305240"/>
                <a:gd name="connsiteY1" fmla="*/ 0 h 913735"/>
                <a:gd name="connsiteX2" fmla="*/ 150459 w 305240"/>
                <a:gd name="connsiteY2" fmla="*/ 913735 h 913735"/>
                <a:gd name="connsiteX3" fmla="*/ 0 w 305240"/>
                <a:gd name="connsiteY3" fmla="*/ 913735 h 913735"/>
                <a:gd name="connsiteX4" fmla="*/ 154781 w 305240"/>
                <a:gd name="connsiteY4" fmla="*/ 0 h 913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240" h="913735">
                  <a:moveTo>
                    <a:pt x="154781" y="0"/>
                  </a:moveTo>
                  <a:lnTo>
                    <a:pt x="305240" y="0"/>
                  </a:lnTo>
                  <a:lnTo>
                    <a:pt x="150459" y="913735"/>
                  </a:lnTo>
                  <a:lnTo>
                    <a:pt x="0" y="913735"/>
                  </a:lnTo>
                  <a:lnTo>
                    <a:pt x="154781" y="0"/>
                  </a:lnTo>
                  <a:close/>
                </a:path>
              </a:pathLst>
            </a:custGeom>
            <a:solidFill>
              <a:srgbClr val="ADAAD6"/>
            </a:solidFill>
            <a:ln w="11672"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A4597E19-BA08-89A1-49C8-195D70ADB662}"/>
                </a:ext>
              </a:extLst>
            </p:cNvPr>
            <p:cNvSpPr/>
            <p:nvPr/>
          </p:nvSpPr>
          <p:spPr>
            <a:xfrm>
              <a:off x="5096692" y="4805919"/>
              <a:ext cx="248234" cy="577421"/>
            </a:xfrm>
            <a:custGeom>
              <a:avLst/>
              <a:gdLst>
                <a:gd name="connsiteX0" fmla="*/ 97775 w 248234"/>
                <a:gd name="connsiteY0" fmla="*/ 0 h 577421"/>
                <a:gd name="connsiteX1" fmla="*/ 248234 w 248234"/>
                <a:gd name="connsiteY1" fmla="*/ 0 h 577421"/>
                <a:gd name="connsiteX2" fmla="*/ 150459 w 248234"/>
                <a:gd name="connsiteY2" fmla="*/ 577422 h 577421"/>
                <a:gd name="connsiteX3" fmla="*/ 0 w 248234"/>
                <a:gd name="connsiteY3" fmla="*/ 577422 h 577421"/>
                <a:gd name="connsiteX4" fmla="*/ 97775 w 248234"/>
                <a:gd name="connsiteY4" fmla="*/ 0 h 577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234" h="577421">
                  <a:moveTo>
                    <a:pt x="97775" y="0"/>
                  </a:moveTo>
                  <a:lnTo>
                    <a:pt x="248234" y="0"/>
                  </a:lnTo>
                  <a:lnTo>
                    <a:pt x="150459" y="577422"/>
                  </a:lnTo>
                  <a:lnTo>
                    <a:pt x="0" y="577422"/>
                  </a:lnTo>
                  <a:lnTo>
                    <a:pt x="97775" y="0"/>
                  </a:lnTo>
                  <a:close/>
                </a:path>
              </a:pathLst>
            </a:custGeom>
            <a:solidFill>
              <a:srgbClr val="ADAAD6"/>
            </a:solidFill>
            <a:ln w="11672"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967F06AC-9EEA-9D97-12D2-B0D55E943126}"/>
                </a:ext>
              </a:extLst>
            </p:cNvPr>
            <p:cNvSpPr/>
            <p:nvPr/>
          </p:nvSpPr>
          <p:spPr>
            <a:xfrm>
              <a:off x="5389316" y="4358280"/>
              <a:ext cx="324047" cy="1025060"/>
            </a:xfrm>
            <a:custGeom>
              <a:avLst/>
              <a:gdLst>
                <a:gd name="connsiteX0" fmla="*/ 173589 w 324047"/>
                <a:gd name="connsiteY0" fmla="*/ 0 h 1025060"/>
                <a:gd name="connsiteX1" fmla="*/ 324048 w 324047"/>
                <a:gd name="connsiteY1" fmla="*/ 0 h 1025060"/>
                <a:gd name="connsiteX2" fmla="*/ 150459 w 324047"/>
                <a:gd name="connsiteY2" fmla="*/ 1025061 h 1025060"/>
                <a:gd name="connsiteX3" fmla="*/ 0 w 324047"/>
                <a:gd name="connsiteY3" fmla="*/ 1025061 h 1025060"/>
                <a:gd name="connsiteX4" fmla="*/ 173589 w 324047"/>
                <a:gd name="connsiteY4" fmla="*/ 0 h 1025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047" h="1025060">
                  <a:moveTo>
                    <a:pt x="173589" y="0"/>
                  </a:moveTo>
                  <a:lnTo>
                    <a:pt x="324048" y="0"/>
                  </a:lnTo>
                  <a:lnTo>
                    <a:pt x="150459" y="1025061"/>
                  </a:lnTo>
                  <a:lnTo>
                    <a:pt x="0" y="1025061"/>
                  </a:lnTo>
                  <a:lnTo>
                    <a:pt x="173589" y="0"/>
                  </a:lnTo>
                  <a:close/>
                </a:path>
              </a:pathLst>
            </a:custGeom>
            <a:solidFill>
              <a:srgbClr val="ADAAD6"/>
            </a:solidFill>
            <a:ln w="11672"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31B91CDD-43A8-E996-832C-73E68D01E648}"/>
                </a:ext>
              </a:extLst>
            </p:cNvPr>
            <p:cNvSpPr/>
            <p:nvPr/>
          </p:nvSpPr>
          <p:spPr>
            <a:xfrm>
              <a:off x="5672127" y="4068576"/>
              <a:ext cx="373110" cy="1314764"/>
            </a:xfrm>
            <a:custGeom>
              <a:avLst/>
              <a:gdLst>
                <a:gd name="connsiteX0" fmla="*/ 373110 w 373110"/>
                <a:gd name="connsiteY0" fmla="*/ 0 h 1314764"/>
                <a:gd name="connsiteX1" fmla="*/ 150459 w 373110"/>
                <a:gd name="connsiteY1" fmla="*/ 1314765 h 1314764"/>
                <a:gd name="connsiteX2" fmla="*/ 0 w 373110"/>
                <a:gd name="connsiteY2" fmla="*/ 1314765 h 1314764"/>
                <a:gd name="connsiteX3" fmla="*/ 222652 w 373110"/>
                <a:gd name="connsiteY3" fmla="*/ 0 h 1314764"/>
                <a:gd name="connsiteX4" fmla="*/ 373110 w 373110"/>
                <a:gd name="connsiteY4" fmla="*/ 0 h 1314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3110" h="1314764">
                  <a:moveTo>
                    <a:pt x="373110" y="0"/>
                  </a:moveTo>
                  <a:lnTo>
                    <a:pt x="150459" y="1314765"/>
                  </a:lnTo>
                  <a:lnTo>
                    <a:pt x="0" y="1314765"/>
                  </a:lnTo>
                  <a:lnTo>
                    <a:pt x="222652" y="0"/>
                  </a:lnTo>
                  <a:lnTo>
                    <a:pt x="373110" y="0"/>
                  </a:lnTo>
                  <a:close/>
                </a:path>
              </a:pathLst>
            </a:custGeom>
            <a:solidFill>
              <a:srgbClr val="ADAAD6"/>
            </a:solidFill>
            <a:ln w="11672"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A8356787-3C8B-8BC0-8AAB-E72469B9B15C}"/>
                </a:ext>
              </a:extLst>
            </p:cNvPr>
            <p:cNvSpPr/>
            <p:nvPr/>
          </p:nvSpPr>
          <p:spPr>
            <a:xfrm>
              <a:off x="4974502" y="3592434"/>
              <a:ext cx="1323408" cy="78266"/>
            </a:xfrm>
            <a:custGeom>
              <a:avLst/>
              <a:gdLst>
                <a:gd name="connsiteX0" fmla="*/ 0 w 1323408"/>
                <a:gd name="connsiteY0" fmla="*/ 0 h 78266"/>
                <a:gd name="connsiteX1" fmla="*/ 1323408 w 1323408"/>
                <a:gd name="connsiteY1" fmla="*/ 0 h 78266"/>
                <a:gd name="connsiteX2" fmla="*/ 1323408 w 1323408"/>
                <a:gd name="connsiteY2" fmla="*/ 78267 h 78266"/>
                <a:gd name="connsiteX3" fmla="*/ -1 w 1323408"/>
                <a:gd name="connsiteY3" fmla="*/ 78267 h 78266"/>
              </a:gdLst>
              <a:ahLst/>
              <a:cxnLst>
                <a:cxn ang="0">
                  <a:pos x="connsiteX0" y="connsiteY0"/>
                </a:cxn>
                <a:cxn ang="0">
                  <a:pos x="connsiteX1" y="connsiteY1"/>
                </a:cxn>
                <a:cxn ang="0">
                  <a:pos x="connsiteX2" y="connsiteY2"/>
                </a:cxn>
                <a:cxn ang="0">
                  <a:pos x="connsiteX3" y="connsiteY3"/>
                </a:cxn>
              </a:cxnLst>
              <a:rect l="l" t="t" r="r" b="b"/>
              <a:pathLst>
                <a:path w="1323408" h="78266">
                  <a:moveTo>
                    <a:pt x="0" y="0"/>
                  </a:moveTo>
                  <a:lnTo>
                    <a:pt x="1323408" y="0"/>
                  </a:lnTo>
                  <a:lnTo>
                    <a:pt x="1323408" y="78267"/>
                  </a:lnTo>
                  <a:lnTo>
                    <a:pt x="-1" y="78267"/>
                  </a:lnTo>
                  <a:close/>
                </a:path>
              </a:pathLst>
            </a:custGeom>
            <a:solidFill>
              <a:srgbClr val="716DAA"/>
            </a:solidFill>
            <a:ln w="11672"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ACD46409-7133-EF2A-E0AE-5EBAAA877083}"/>
                </a:ext>
              </a:extLst>
            </p:cNvPr>
            <p:cNvSpPr/>
            <p:nvPr/>
          </p:nvSpPr>
          <p:spPr>
            <a:xfrm>
              <a:off x="6006689" y="5174591"/>
              <a:ext cx="426962" cy="1517440"/>
            </a:xfrm>
            <a:custGeom>
              <a:avLst/>
              <a:gdLst>
                <a:gd name="connsiteX0" fmla="*/ 426963 w 426962"/>
                <a:gd name="connsiteY0" fmla="*/ 49530 h 1517440"/>
                <a:gd name="connsiteX1" fmla="*/ 209218 w 426962"/>
                <a:gd name="connsiteY1" fmla="*/ 1517440 h 1517440"/>
                <a:gd name="connsiteX2" fmla="*/ 0 w 426962"/>
                <a:gd name="connsiteY2" fmla="*/ 1517440 h 1517440"/>
                <a:gd name="connsiteX3" fmla="*/ 40652 w 426962"/>
                <a:gd name="connsiteY3" fmla="*/ 0 h 1517440"/>
                <a:gd name="connsiteX4" fmla="*/ 426963 w 426962"/>
                <a:gd name="connsiteY4" fmla="*/ 49530 h 1517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962" h="1517440">
                  <a:moveTo>
                    <a:pt x="426963" y="49530"/>
                  </a:moveTo>
                  <a:lnTo>
                    <a:pt x="209218" y="1517440"/>
                  </a:lnTo>
                  <a:lnTo>
                    <a:pt x="0" y="1517440"/>
                  </a:lnTo>
                  <a:lnTo>
                    <a:pt x="40652" y="0"/>
                  </a:lnTo>
                  <a:lnTo>
                    <a:pt x="426963" y="49530"/>
                  </a:lnTo>
                  <a:close/>
                </a:path>
              </a:pathLst>
            </a:custGeom>
            <a:solidFill>
              <a:schemeClr val="accent1">
                <a:lumMod val="75000"/>
              </a:schemeClr>
            </a:solidFill>
            <a:ln w="11672"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AA20B11D-A405-E077-0508-BBC935A8D7BC}"/>
                </a:ext>
              </a:extLst>
            </p:cNvPr>
            <p:cNvSpPr/>
            <p:nvPr/>
          </p:nvSpPr>
          <p:spPr>
            <a:xfrm>
              <a:off x="5757754" y="6692031"/>
              <a:ext cx="484740" cy="162140"/>
            </a:xfrm>
            <a:custGeom>
              <a:avLst/>
              <a:gdLst>
                <a:gd name="connsiteX0" fmla="*/ 480989 w 484740"/>
                <a:gd name="connsiteY0" fmla="*/ 128900 h 162140"/>
                <a:gd name="connsiteX1" fmla="*/ 435196 w 484740"/>
                <a:gd name="connsiteY1" fmla="*/ 161725 h 162140"/>
                <a:gd name="connsiteX2" fmla="*/ -1111 w 484740"/>
                <a:gd name="connsiteY2" fmla="*/ 161725 h 162140"/>
                <a:gd name="connsiteX3" fmla="*/ 292330 w 484740"/>
                <a:gd name="connsiteY3" fmla="*/ -415 h 162140"/>
                <a:gd name="connsiteX4" fmla="*/ 454588 w 484740"/>
                <a:gd name="connsiteY4" fmla="*/ -415 h 162140"/>
                <a:gd name="connsiteX5" fmla="*/ 481923 w 484740"/>
                <a:gd name="connsiteY5" fmla="*/ 100748 h 162140"/>
                <a:gd name="connsiteX6" fmla="*/ 480989 w 484740"/>
                <a:gd name="connsiteY6" fmla="*/ 128900 h 16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740" h="162140">
                  <a:moveTo>
                    <a:pt x="480989" y="128900"/>
                  </a:moveTo>
                  <a:cubicBezTo>
                    <a:pt x="474446" y="148572"/>
                    <a:pt x="455990" y="161796"/>
                    <a:pt x="435196" y="161725"/>
                  </a:cubicBezTo>
                  <a:lnTo>
                    <a:pt x="-1111" y="161725"/>
                  </a:lnTo>
                  <a:cubicBezTo>
                    <a:pt x="62437" y="60972"/>
                    <a:pt x="173179" y="-216"/>
                    <a:pt x="292330" y="-415"/>
                  </a:cubicBezTo>
                  <a:lnTo>
                    <a:pt x="454588" y="-415"/>
                  </a:lnTo>
                  <a:lnTo>
                    <a:pt x="481923" y="100748"/>
                  </a:lnTo>
                  <a:cubicBezTo>
                    <a:pt x="484494" y="110000"/>
                    <a:pt x="484143" y="119835"/>
                    <a:pt x="480989" y="128900"/>
                  </a:cubicBezTo>
                  <a:close/>
                </a:path>
              </a:pathLst>
            </a:custGeom>
            <a:solidFill>
              <a:srgbClr val="151328"/>
            </a:solidFill>
            <a:ln w="11672"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25B80D61-20B3-77F0-9D8C-E88292D1AEDE}"/>
                </a:ext>
              </a:extLst>
            </p:cNvPr>
            <p:cNvSpPr/>
            <p:nvPr/>
          </p:nvSpPr>
          <p:spPr>
            <a:xfrm>
              <a:off x="5757754" y="6821346"/>
              <a:ext cx="481983" cy="32825"/>
            </a:xfrm>
            <a:custGeom>
              <a:avLst/>
              <a:gdLst>
                <a:gd name="connsiteX0" fmla="*/ 435196 w 481983"/>
                <a:gd name="connsiteY0" fmla="*/ 32410 h 32825"/>
                <a:gd name="connsiteX1" fmla="*/ -1111 w 481983"/>
                <a:gd name="connsiteY1" fmla="*/ 32410 h 32825"/>
                <a:gd name="connsiteX2" fmla="*/ 22252 w 481983"/>
                <a:gd name="connsiteY2" fmla="*/ -415 h 32825"/>
                <a:gd name="connsiteX3" fmla="*/ 480872 w 481983"/>
                <a:gd name="connsiteY3" fmla="*/ -415 h 32825"/>
                <a:gd name="connsiteX4" fmla="*/ 435196 w 481983"/>
                <a:gd name="connsiteY4" fmla="*/ 32410 h 32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983" h="32825">
                  <a:moveTo>
                    <a:pt x="435196" y="32410"/>
                  </a:moveTo>
                  <a:lnTo>
                    <a:pt x="-1111" y="32410"/>
                  </a:lnTo>
                  <a:cubicBezTo>
                    <a:pt x="6014" y="21021"/>
                    <a:pt x="13841" y="10064"/>
                    <a:pt x="22252" y="-415"/>
                  </a:cubicBezTo>
                  <a:lnTo>
                    <a:pt x="480872" y="-415"/>
                  </a:lnTo>
                  <a:cubicBezTo>
                    <a:pt x="474331" y="19210"/>
                    <a:pt x="455873" y="32434"/>
                    <a:pt x="435196" y="32410"/>
                  </a:cubicBezTo>
                  <a:close/>
                </a:path>
              </a:pathLst>
            </a:custGeom>
            <a:solidFill>
              <a:srgbClr val="262444"/>
            </a:solidFill>
            <a:ln w="11672"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4A008714-DC0E-BE2C-0C07-E52B155F52DE}"/>
                </a:ext>
              </a:extLst>
            </p:cNvPr>
            <p:cNvSpPr/>
            <p:nvPr/>
          </p:nvSpPr>
          <p:spPr>
            <a:xfrm>
              <a:off x="6037529" y="5145620"/>
              <a:ext cx="642603" cy="1546410"/>
            </a:xfrm>
            <a:custGeom>
              <a:avLst/>
              <a:gdLst>
                <a:gd name="connsiteX0" fmla="*/ 641492 w 642603"/>
                <a:gd name="connsiteY0" fmla="*/ 1545996 h 1546410"/>
                <a:gd name="connsiteX1" fmla="*/ 600840 w 642603"/>
                <a:gd name="connsiteY1" fmla="*/ 28439 h 1546410"/>
                <a:gd name="connsiteX2" fmla="*/ 221188 w 642603"/>
                <a:gd name="connsiteY2" fmla="*/ 77268 h 1546410"/>
                <a:gd name="connsiteX3" fmla="*/ 181588 w 642603"/>
                <a:gd name="connsiteY3" fmla="*/ -415 h 1546410"/>
                <a:gd name="connsiteX4" fmla="*/ -1111 w 642603"/>
                <a:gd name="connsiteY4" fmla="*/ 57993 h 1546410"/>
                <a:gd name="connsiteX5" fmla="*/ 95262 w 642603"/>
                <a:gd name="connsiteY5" fmla="*/ 159506 h 1546410"/>
                <a:gd name="connsiteX6" fmla="*/ 231002 w 642603"/>
                <a:gd name="connsiteY6" fmla="*/ 189295 h 1546410"/>
                <a:gd name="connsiteX7" fmla="*/ 432276 w 642603"/>
                <a:gd name="connsiteY7" fmla="*/ 1545529 h 1546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2603" h="1546410">
                  <a:moveTo>
                    <a:pt x="641492" y="1545996"/>
                  </a:moveTo>
                  <a:lnTo>
                    <a:pt x="600840" y="28439"/>
                  </a:lnTo>
                  <a:lnTo>
                    <a:pt x="221188" y="77268"/>
                  </a:lnTo>
                  <a:lnTo>
                    <a:pt x="181588" y="-415"/>
                  </a:lnTo>
                  <a:lnTo>
                    <a:pt x="-1111" y="57993"/>
                  </a:lnTo>
                  <a:cubicBezTo>
                    <a:pt x="-1111" y="57993"/>
                    <a:pt x="32181" y="136494"/>
                    <a:pt x="95262" y="159506"/>
                  </a:cubicBezTo>
                  <a:cubicBezTo>
                    <a:pt x="139534" y="173361"/>
                    <a:pt x="184976" y="183325"/>
                    <a:pt x="231002" y="189295"/>
                  </a:cubicBezTo>
                  <a:lnTo>
                    <a:pt x="432276" y="1545529"/>
                  </a:lnTo>
                  <a:close/>
                </a:path>
              </a:pathLst>
            </a:custGeom>
            <a:solidFill>
              <a:schemeClr val="accent1">
                <a:lumMod val="75000"/>
              </a:schemeClr>
            </a:solidFill>
            <a:ln w="11672"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4152F8A8-36D3-132C-0D09-8BFBCE870FFF}"/>
                </a:ext>
              </a:extLst>
            </p:cNvPr>
            <p:cNvSpPr/>
            <p:nvPr/>
          </p:nvSpPr>
          <p:spPr>
            <a:xfrm>
              <a:off x="6443215" y="6692031"/>
              <a:ext cx="484568" cy="162140"/>
            </a:xfrm>
            <a:custGeom>
              <a:avLst/>
              <a:gdLst>
                <a:gd name="connsiteX0" fmla="*/ 1357 w 484568"/>
                <a:gd name="connsiteY0" fmla="*/ 128900 h 162140"/>
                <a:gd name="connsiteX1" fmla="*/ 47381 w 484568"/>
                <a:gd name="connsiteY1" fmla="*/ 161725 h 162140"/>
                <a:gd name="connsiteX2" fmla="*/ 483457 w 484568"/>
                <a:gd name="connsiteY2" fmla="*/ 161725 h 162140"/>
                <a:gd name="connsiteX3" fmla="*/ 460093 w 484568"/>
                <a:gd name="connsiteY3" fmla="*/ 128900 h 162140"/>
                <a:gd name="connsiteX4" fmla="*/ 190132 w 484568"/>
                <a:gd name="connsiteY4" fmla="*/ -415 h 162140"/>
                <a:gd name="connsiteX5" fmla="*/ 27991 w 484568"/>
                <a:gd name="connsiteY5" fmla="*/ -415 h 162140"/>
                <a:gd name="connsiteX6" fmla="*/ 655 w 484568"/>
                <a:gd name="connsiteY6" fmla="*/ 100748 h 162140"/>
                <a:gd name="connsiteX7" fmla="*/ 1357 w 484568"/>
                <a:gd name="connsiteY7" fmla="*/ 128900 h 16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4568" h="162140">
                  <a:moveTo>
                    <a:pt x="1357" y="128900"/>
                  </a:moveTo>
                  <a:cubicBezTo>
                    <a:pt x="8014" y="148584"/>
                    <a:pt x="26589" y="161784"/>
                    <a:pt x="47381" y="161725"/>
                  </a:cubicBezTo>
                  <a:lnTo>
                    <a:pt x="483457" y="161725"/>
                  </a:lnTo>
                  <a:cubicBezTo>
                    <a:pt x="476331" y="150313"/>
                    <a:pt x="468504" y="139355"/>
                    <a:pt x="460093" y="128900"/>
                  </a:cubicBezTo>
                  <a:cubicBezTo>
                    <a:pt x="394326" y="47118"/>
                    <a:pt x="295032" y="-450"/>
                    <a:pt x="190132" y="-415"/>
                  </a:cubicBezTo>
                  <a:lnTo>
                    <a:pt x="27991" y="-415"/>
                  </a:lnTo>
                  <a:lnTo>
                    <a:pt x="655" y="100748"/>
                  </a:lnTo>
                  <a:cubicBezTo>
                    <a:pt x="-1915" y="109987"/>
                    <a:pt x="-1681" y="119800"/>
                    <a:pt x="1357" y="128900"/>
                  </a:cubicBezTo>
                  <a:close/>
                </a:path>
              </a:pathLst>
            </a:custGeom>
            <a:solidFill>
              <a:srgbClr val="151328"/>
            </a:solidFill>
            <a:ln w="11672"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66EEDC87-4424-8334-10D3-0A92F2FB5869}"/>
                </a:ext>
              </a:extLst>
            </p:cNvPr>
            <p:cNvSpPr/>
            <p:nvPr/>
          </p:nvSpPr>
          <p:spPr>
            <a:xfrm>
              <a:off x="6445683" y="6821346"/>
              <a:ext cx="482099" cy="32825"/>
            </a:xfrm>
            <a:custGeom>
              <a:avLst/>
              <a:gdLst>
                <a:gd name="connsiteX0" fmla="*/ -1111 w 482099"/>
                <a:gd name="connsiteY0" fmla="*/ -415 h 32825"/>
                <a:gd name="connsiteX1" fmla="*/ 44913 w 482099"/>
                <a:gd name="connsiteY1" fmla="*/ 32410 h 32825"/>
                <a:gd name="connsiteX2" fmla="*/ 480989 w 482099"/>
                <a:gd name="connsiteY2" fmla="*/ 32410 h 32825"/>
                <a:gd name="connsiteX3" fmla="*/ 457625 w 482099"/>
                <a:gd name="connsiteY3" fmla="*/ -415 h 32825"/>
              </a:gdLst>
              <a:ahLst/>
              <a:cxnLst>
                <a:cxn ang="0">
                  <a:pos x="connsiteX0" y="connsiteY0"/>
                </a:cxn>
                <a:cxn ang="0">
                  <a:pos x="connsiteX1" y="connsiteY1"/>
                </a:cxn>
                <a:cxn ang="0">
                  <a:pos x="connsiteX2" y="connsiteY2"/>
                </a:cxn>
                <a:cxn ang="0">
                  <a:pos x="connsiteX3" y="connsiteY3"/>
                </a:cxn>
              </a:cxnLst>
              <a:rect l="l" t="t" r="r" b="b"/>
              <a:pathLst>
                <a:path w="482099" h="32825">
                  <a:moveTo>
                    <a:pt x="-1111" y="-415"/>
                  </a:moveTo>
                  <a:cubicBezTo>
                    <a:pt x="5546" y="19268"/>
                    <a:pt x="24121" y="32468"/>
                    <a:pt x="44913" y="32410"/>
                  </a:cubicBezTo>
                  <a:lnTo>
                    <a:pt x="480989" y="32410"/>
                  </a:lnTo>
                  <a:cubicBezTo>
                    <a:pt x="473863" y="20997"/>
                    <a:pt x="466036" y="10040"/>
                    <a:pt x="457625" y="-415"/>
                  </a:cubicBezTo>
                  <a:close/>
                </a:path>
              </a:pathLst>
            </a:custGeom>
            <a:solidFill>
              <a:srgbClr val="262444"/>
            </a:solidFill>
            <a:ln w="11672"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1713271A-0785-85F8-9342-0240EBC15CF2}"/>
                </a:ext>
              </a:extLst>
            </p:cNvPr>
            <p:cNvSpPr/>
            <p:nvPr/>
          </p:nvSpPr>
          <p:spPr>
            <a:xfrm>
              <a:off x="5432362" y="4104176"/>
              <a:ext cx="307706" cy="288437"/>
            </a:xfrm>
            <a:custGeom>
              <a:avLst/>
              <a:gdLst>
                <a:gd name="connsiteX0" fmla="*/ 292390 w 307706"/>
                <a:gd name="connsiteY0" fmla="*/ 240722 h 288437"/>
                <a:gd name="connsiteX1" fmla="*/ 305005 w 307706"/>
                <a:gd name="connsiteY1" fmla="*/ 138508 h 288437"/>
                <a:gd name="connsiteX2" fmla="*/ 260850 w 307706"/>
                <a:gd name="connsiteY2" fmla="*/ 58139 h 288437"/>
                <a:gd name="connsiteX3" fmla="*/ 260850 w 307706"/>
                <a:gd name="connsiteY3" fmla="*/ 138508 h 288437"/>
                <a:gd name="connsiteX4" fmla="*/ 119618 w 307706"/>
                <a:gd name="connsiteY4" fmla="*/ 2417 h 288437"/>
                <a:gd name="connsiteX5" fmla="*/ 148939 w 307706"/>
                <a:gd name="connsiteY5" fmla="*/ 91431 h 288437"/>
                <a:gd name="connsiteX6" fmla="*/ 44973 w 307706"/>
                <a:gd name="connsiteY6" fmla="*/ 23795 h 288437"/>
                <a:gd name="connsiteX7" fmla="*/ 112726 w 307706"/>
                <a:gd name="connsiteY7" fmla="*/ 120168 h 288437"/>
                <a:gd name="connsiteX8" fmla="*/ 19274 w 307706"/>
                <a:gd name="connsiteY8" fmla="*/ 69002 h 288437"/>
                <a:gd name="connsiteX9" fmla="*/ 81770 w 307706"/>
                <a:gd name="connsiteY9" fmla="*/ 159768 h 288437"/>
                <a:gd name="connsiteX10" fmla="*/ 20325 w 307706"/>
                <a:gd name="connsiteY10" fmla="*/ 129279 h 288437"/>
                <a:gd name="connsiteX11" fmla="*/ 38315 w 307706"/>
                <a:gd name="connsiteY11" fmla="*/ 176006 h 288437"/>
                <a:gd name="connsiteX12" fmla="*/ 174289 w 307706"/>
                <a:gd name="connsiteY12" fmla="*/ 284644 h 288437"/>
                <a:gd name="connsiteX13" fmla="*/ 292390 w 307706"/>
                <a:gd name="connsiteY13" fmla="*/ 240722 h 288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7706" h="288437">
                  <a:moveTo>
                    <a:pt x="292390" y="240722"/>
                  </a:moveTo>
                  <a:cubicBezTo>
                    <a:pt x="292390" y="240722"/>
                    <a:pt x="312248" y="215372"/>
                    <a:pt x="305005" y="138508"/>
                  </a:cubicBezTo>
                  <a:cubicBezTo>
                    <a:pt x="297763" y="61643"/>
                    <a:pt x="265172" y="56035"/>
                    <a:pt x="260850" y="58139"/>
                  </a:cubicBezTo>
                  <a:cubicBezTo>
                    <a:pt x="256528" y="60241"/>
                    <a:pt x="260850" y="138508"/>
                    <a:pt x="260850" y="138508"/>
                  </a:cubicBezTo>
                  <a:cubicBezTo>
                    <a:pt x="260850" y="138508"/>
                    <a:pt x="154314" y="18304"/>
                    <a:pt x="119618" y="2417"/>
                  </a:cubicBezTo>
                  <a:cubicBezTo>
                    <a:pt x="84924" y="-13470"/>
                    <a:pt x="109455" y="40382"/>
                    <a:pt x="148939" y="91431"/>
                  </a:cubicBezTo>
                  <a:cubicBezTo>
                    <a:pt x="148939" y="91431"/>
                    <a:pt x="76514" y="31037"/>
                    <a:pt x="44973" y="23795"/>
                  </a:cubicBezTo>
                  <a:cubicBezTo>
                    <a:pt x="13433" y="16552"/>
                    <a:pt x="56654" y="75544"/>
                    <a:pt x="112726" y="120168"/>
                  </a:cubicBezTo>
                  <a:cubicBezTo>
                    <a:pt x="112726" y="120168"/>
                    <a:pt x="53267" y="79515"/>
                    <a:pt x="19274" y="69002"/>
                  </a:cubicBezTo>
                  <a:cubicBezTo>
                    <a:pt x="-14720" y="58489"/>
                    <a:pt x="13784" y="103229"/>
                    <a:pt x="81770" y="159768"/>
                  </a:cubicBezTo>
                  <a:cubicBezTo>
                    <a:pt x="81770" y="159768"/>
                    <a:pt x="38782" y="132083"/>
                    <a:pt x="20325" y="129279"/>
                  </a:cubicBezTo>
                  <a:cubicBezTo>
                    <a:pt x="1868" y="126476"/>
                    <a:pt x="-24182" y="124957"/>
                    <a:pt x="38315" y="176006"/>
                  </a:cubicBezTo>
                  <a:cubicBezTo>
                    <a:pt x="100811" y="227054"/>
                    <a:pt x="156883" y="271561"/>
                    <a:pt x="174289" y="284644"/>
                  </a:cubicBezTo>
                  <a:cubicBezTo>
                    <a:pt x="191694" y="297728"/>
                    <a:pt x="281642" y="270627"/>
                    <a:pt x="292390" y="240722"/>
                  </a:cubicBezTo>
                  <a:close/>
                </a:path>
              </a:pathLst>
            </a:custGeom>
            <a:solidFill>
              <a:srgbClr val="F4AC96"/>
            </a:solidFill>
            <a:ln w="11672"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A2E1BD22-85E9-A5E3-2B8B-F395A5A0550E}"/>
                </a:ext>
              </a:extLst>
            </p:cNvPr>
            <p:cNvSpPr/>
            <p:nvPr/>
          </p:nvSpPr>
          <p:spPr>
            <a:xfrm>
              <a:off x="5610449" y="4319380"/>
              <a:ext cx="145553" cy="144618"/>
            </a:xfrm>
            <a:custGeom>
              <a:avLst/>
              <a:gdLst>
                <a:gd name="connsiteX0" fmla="*/ 145553 w 145553"/>
                <a:gd name="connsiteY0" fmla="*/ 101864 h 144618"/>
                <a:gd name="connsiteX1" fmla="*/ 41937 w 145553"/>
                <a:gd name="connsiteY1" fmla="*/ 144618 h 144618"/>
                <a:gd name="connsiteX2" fmla="*/ 16705 w 145553"/>
                <a:gd name="connsiteY2" fmla="*/ 92051 h 144618"/>
                <a:gd name="connsiteX3" fmla="*/ 0 w 145553"/>
                <a:gd name="connsiteY3" fmla="*/ 57590 h 144618"/>
                <a:gd name="connsiteX4" fmla="*/ 107704 w 145553"/>
                <a:gd name="connsiteY4" fmla="*/ 0 h 144618"/>
                <a:gd name="connsiteX5" fmla="*/ 129082 w 145553"/>
                <a:gd name="connsiteY5" fmla="*/ 57590 h 144618"/>
                <a:gd name="connsiteX6" fmla="*/ 145553 w 145553"/>
                <a:gd name="connsiteY6" fmla="*/ 101864 h 14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53" h="144618">
                  <a:moveTo>
                    <a:pt x="145553" y="101864"/>
                  </a:moveTo>
                  <a:lnTo>
                    <a:pt x="41937" y="144618"/>
                  </a:lnTo>
                  <a:lnTo>
                    <a:pt x="16705" y="92051"/>
                  </a:lnTo>
                  <a:lnTo>
                    <a:pt x="0" y="57590"/>
                  </a:lnTo>
                  <a:lnTo>
                    <a:pt x="107704" y="0"/>
                  </a:lnTo>
                  <a:lnTo>
                    <a:pt x="129082" y="57590"/>
                  </a:lnTo>
                  <a:lnTo>
                    <a:pt x="145553" y="101864"/>
                  </a:lnTo>
                  <a:close/>
                </a:path>
              </a:pathLst>
            </a:custGeom>
            <a:solidFill>
              <a:srgbClr val="F4AC96"/>
            </a:solidFill>
            <a:ln w="11672"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E822F9DB-08FF-7944-558E-3C8F862195CE}"/>
                </a:ext>
              </a:extLst>
            </p:cNvPr>
            <p:cNvSpPr/>
            <p:nvPr/>
          </p:nvSpPr>
          <p:spPr>
            <a:xfrm>
              <a:off x="5646339" y="4258870"/>
              <a:ext cx="28592" cy="72309"/>
            </a:xfrm>
            <a:custGeom>
              <a:avLst/>
              <a:gdLst>
                <a:gd name="connsiteX0" fmla="*/ -1023 w 28592"/>
                <a:gd name="connsiteY0" fmla="*/ 71894 h 72309"/>
                <a:gd name="connsiteX1" fmla="*/ 27481 w 28592"/>
                <a:gd name="connsiteY1" fmla="*/ -415 h 72309"/>
              </a:gdLst>
              <a:ahLst/>
              <a:cxnLst>
                <a:cxn ang="0">
                  <a:pos x="connsiteX0" y="connsiteY0"/>
                </a:cxn>
                <a:cxn ang="0">
                  <a:pos x="connsiteX1" y="connsiteY1"/>
                </a:cxn>
              </a:cxnLst>
              <a:rect l="l" t="t" r="r" b="b"/>
              <a:pathLst>
                <a:path w="28592" h="72309">
                  <a:moveTo>
                    <a:pt x="-1023" y="71894"/>
                  </a:moveTo>
                  <a:cubicBezTo>
                    <a:pt x="-2191" y="44851"/>
                    <a:pt x="8206" y="18579"/>
                    <a:pt x="27481" y="-415"/>
                  </a:cubicBezTo>
                </a:path>
              </a:pathLst>
            </a:custGeom>
            <a:noFill/>
            <a:ln w="11672" cap="rnd">
              <a:solidFill>
                <a:srgbClr val="BE494F"/>
              </a:solid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E9C48B99-32E2-FEE0-DCF9-40DEFAC0DED6}"/>
                </a:ext>
              </a:extLst>
            </p:cNvPr>
            <p:cNvSpPr/>
            <p:nvPr/>
          </p:nvSpPr>
          <p:spPr>
            <a:xfrm>
              <a:off x="5559283" y="4241581"/>
              <a:ext cx="90649" cy="55603"/>
            </a:xfrm>
            <a:custGeom>
              <a:avLst/>
              <a:gdLst>
                <a:gd name="connsiteX0" fmla="*/ 89538 w 90649"/>
                <a:gd name="connsiteY0" fmla="*/ -415 h 55603"/>
                <a:gd name="connsiteX1" fmla="*/ -1111 w 90649"/>
                <a:gd name="connsiteY1" fmla="*/ 55189 h 55603"/>
              </a:gdLst>
              <a:ahLst/>
              <a:cxnLst>
                <a:cxn ang="0">
                  <a:pos x="connsiteX0" y="connsiteY0"/>
                </a:cxn>
                <a:cxn ang="0">
                  <a:pos x="connsiteX1" y="connsiteY1"/>
                </a:cxn>
              </a:cxnLst>
              <a:rect l="l" t="t" r="r" b="b"/>
              <a:pathLst>
                <a:path w="90649" h="55603">
                  <a:moveTo>
                    <a:pt x="89538" y="-415"/>
                  </a:moveTo>
                  <a:cubicBezTo>
                    <a:pt x="67927" y="29501"/>
                    <a:pt x="35335" y="49523"/>
                    <a:pt x="-1111" y="55189"/>
                  </a:cubicBezTo>
                </a:path>
              </a:pathLst>
            </a:custGeom>
            <a:noFill/>
            <a:ln w="11672" cap="rnd">
              <a:solidFill>
                <a:srgbClr val="BE494F"/>
              </a:solid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3F3273AD-FA8E-71B2-4338-0FE9827B721D}"/>
                </a:ext>
              </a:extLst>
            </p:cNvPr>
            <p:cNvSpPr/>
            <p:nvPr/>
          </p:nvSpPr>
          <p:spPr>
            <a:xfrm>
              <a:off x="5627620" y="4376387"/>
              <a:ext cx="128848" cy="87612"/>
            </a:xfrm>
            <a:custGeom>
              <a:avLst/>
              <a:gdLst>
                <a:gd name="connsiteX0" fmla="*/ 127737 w 128848"/>
                <a:gd name="connsiteY0" fmla="*/ 44442 h 87612"/>
                <a:gd name="connsiteX1" fmla="*/ 24238 w 128848"/>
                <a:gd name="connsiteY1" fmla="*/ 87197 h 87612"/>
                <a:gd name="connsiteX2" fmla="*/ -1111 w 128848"/>
                <a:gd name="connsiteY2" fmla="*/ 34630 h 87612"/>
                <a:gd name="connsiteX3" fmla="*/ 111266 w 128848"/>
                <a:gd name="connsiteY3" fmla="*/ -415 h 87612"/>
              </a:gdLst>
              <a:ahLst/>
              <a:cxnLst>
                <a:cxn ang="0">
                  <a:pos x="connsiteX0" y="connsiteY0"/>
                </a:cxn>
                <a:cxn ang="0">
                  <a:pos x="connsiteX1" y="connsiteY1"/>
                </a:cxn>
                <a:cxn ang="0">
                  <a:pos x="connsiteX2" y="connsiteY2"/>
                </a:cxn>
                <a:cxn ang="0">
                  <a:pos x="connsiteX3" y="connsiteY3"/>
                </a:cxn>
              </a:cxnLst>
              <a:rect l="l" t="t" r="r" b="b"/>
              <a:pathLst>
                <a:path w="128848" h="87612">
                  <a:moveTo>
                    <a:pt x="127737" y="44442"/>
                  </a:moveTo>
                  <a:lnTo>
                    <a:pt x="24238" y="87197"/>
                  </a:lnTo>
                  <a:lnTo>
                    <a:pt x="-1111" y="34630"/>
                  </a:lnTo>
                  <a:cubicBezTo>
                    <a:pt x="33933" y="23649"/>
                    <a:pt x="90823" y="6009"/>
                    <a:pt x="111266" y="-415"/>
                  </a:cubicBezTo>
                  <a:close/>
                </a:path>
              </a:pathLst>
            </a:custGeom>
            <a:solidFill>
              <a:srgbClr val="DF776C"/>
            </a:solidFill>
            <a:ln w="11672"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4853801A-0697-2D53-3587-7396A3F5EE54}"/>
                </a:ext>
              </a:extLst>
            </p:cNvPr>
            <p:cNvSpPr/>
            <p:nvPr/>
          </p:nvSpPr>
          <p:spPr>
            <a:xfrm>
              <a:off x="5616523" y="4345314"/>
              <a:ext cx="702998" cy="651083"/>
            </a:xfrm>
            <a:custGeom>
              <a:avLst/>
              <a:gdLst>
                <a:gd name="connsiteX0" fmla="*/ 701887 w 702998"/>
                <a:gd name="connsiteY0" fmla="*/ 43040 h 651083"/>
                <a:gd name="connsiteX1" fmla="*/ 387419 w 702998"/>
                <a:gd name="connsiteY1" fmla="*/ 582730 h 651083"/>
                <a:gd name="connsiteX2" fmla="*/ 361601 w 702998"/>
                <a:gd name="connsiteY2" fmla="*/ 615204 h 651083"/>
                <a:gd name="connsiteX3" fmla="*/ 200045 w 702998"/>
                <a:gd name="connsiteY3" fmla="*/ 619153 h 651083"/>
                <a:gd name="connsiteX4" fmla="*/ 193971 w 702998"/>
                <a:gd name="connsiteY4" fmla="*/ 612869 h 651083"/>
                <a:gd name="connsiteX5" fmla="*/ 177733 w 702998"/>
                <a:gd name="connsiteY5" fmla="*/ 585650 h 651083"/>
                <a:gd name="connsiteX6" fmla="*/ 40942 w 702998"/>
                <a:gd name="connsiteY6" fmla="*/ 206582 h 651083"/>
                <a:gd name="connsiteX7" fmla="*/ -1111 w 702998"/>
                <a:gd name="connsiteY7" fmla="*/ 89766 h 651083"/>
                <a:gd name="connsiteX8" fmla="*/ 144909 w 702998"/>
                <a:gd name="connsiteY8" fmla="*/ 29839 h 651083"/>
                <a:gd name="connsiteX9" fmla="*/ 166636 w 702998"/>
                <a:gd name="connsiteY9" fmla="*/ 76566 h 651083"/>
                <a:gd name="connsiteX10" fmla="*/ 288825 w 702998"/>
                <a:gd name="connsiteY10" fmla="*/ 337299 h 651083"/>
                <a:gd name="connsiteX11" fmla="*/ 437766 w 702998"/>
                <a:gd name="connsiteY11" fmla="*/ 82057 h 651083"/>
                <a:gd name="connsiteX12" fmla="*/ 662987 w 702998"/>
                <a:gd name="connsiteY12" fmla="*/ 21662 h 651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02998" h="651083">
                  <a:moveTo>
                    <a:pt x="701887" y="43040"/>
                  </a:moveTo>
                  <a:lnTo>
                    <a:pt x="387419" y="582730"/>
                  </a:lnTo>
                  <a:cubicBezTo>
                    <a:pt x="380176" y="594610"/>
                    <a:pt x="371532" y="605521"/>
                    <a:pt x="361601" y="615204"/>
                  </a:cubicBezTo>
                  <a:cubicBezTo>
                    <a:pt x="318146" y="660903"/>
                    <a:pt x="245721" y="662667"/>
                    <a:pt x="200045" y="619153"/>
                  </a:cubicBezTo>
                  <a:cubicBezTo>
                    <a:pt x="197944" y="617132"/>
                    <a:pt x="195957" y="615041"/>
                    <a:pt x="193971" y="612869"/>
                  </a:cubicBezTo>
                  <a:cubicBezTo>
                    <a:pt x="186962" y="604820"/>
                    <a:pt x="181472" y="595603"/>
                    <a:pt x="177733" y="585650"/>
                  </a:cubicBezTo>
                  <a:lnTo>
                    <a:pt x="40942" y="206582"/>
                  </a:lnTo>
                  <a:lnTo>
                    <a:pt x="-1111" y="89766"/>
                  </a:lnTo>
                  <a:lnTo>
                    <a:pt x="144909" y="29839"/>
                  </a:lnTo>
                  <a:lnTo>
                    <a:pt x="166636" y="76566"/>
                  </a:lnTo>
                  <a:lnTo>
                    <a:pt x="288825" y="337299"/>
                  </a:lnTo>
                  <a:lnTo>
                    <a:pt x="437766" y="82057"/>
                  </a:lnTo>
                  <a:cubicBezTo>
                    <a:pt x="483324" y="3217"/>
                    <a:pt x="584137" y="-23814"/>
                    <a:pt x="662987" y="21662"/>
                  </a:cubicBezTo>
                  <a:close/>
                </a:path>
              </a:pathLst>
            </a:custGeom>
            <a:solidFill>
              <a:schemeClr val="accent1">
                <a:lumMod val="75000"/>
              </a:schemeClr>
            </a:solidFill>
            <a:ln w="11672"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2C76F905-86D0-F75F-3E28-0868EF7CDC89}"/>
                </a:ext>
              </a:extLst>
            </p:cNvPr>
            <p:cNvSpPr/>
            <p:nvPr/>
          </p:nvSpPr>
          <p:spPr>
            <a:xfrm>
              <a:off x="6068734" y="3990646"/>
              <a:ext cx="122858" cy="94243"/>
            </a:xfrm>
            <a:custGeom>
              <a:avLst/>
              <a:gdLst>
                <a:gd name="connsiteX0" fmla="*/ 120128 w 122858"/>
                <a:gd name="connsiteY0" fmla="*/ 66184 h 94243"/>
                <a:gd name="connsiteX1" fmla="*/ 46417 w 122858"/>
                <a:gd name="connsiteY1" fmla="*/ 89547 h 94243"/>
                <a:gd name="connsiteX2" fmla="*/ 508 w 122858"/>
                <a:gd name="connsiteY2" fmla="*/ 27284 h 94243"/>
                <a:gd name="connsiteX3" fmla="*/ 74220 w 122858"/>
                <a:gd name="connsiteY3" fmla="*/ 3921 h 94243"/>
                <a:gd name="connsiteX4" fmla="*/ 120128 w 122858"/>
                <a:gd name="connsiteY4" fmla="*/ 66184 h 94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58" h="94243">
                  <a:moveTo>
                    <a:pt x="120128" y="66184"/>
                  </a:moveTo>
                  <a:cubicBezTo>
                    <a:pt x="112534" y="89547"/>
                    <a:pt x="79476" y="100528"/>
                    <a:pt x="46417" y="89547"/>
                  </a:cubicBezTo>
                  <a:cubicBezTo>
                    <a:pt x="13358" y="78566"/>
                    <a:pt x="-7202" y="50998"/>
                    <a:pt x="508" y="27284"/>
                  </a:cubicBezTo>
                  <a:cubicBezTo>
                    <a:pt x="8218" y="3571"/>
                    <a:pt x="41160" y="-7060"/>
                    <a:pt x="74220" y="3921"/>
                  </a:cubicBezTo>
                  <a:cubicBezTo>
                    <a:pt x="107278" y="14902"/>
                    <a:pt x="127838" y="42471"/>
                    <a:pt x="120128" y="66184"/>
                  </a:cubicBezTo>
                  <a:close/>
                </a:path>
              </a:pathLst>
            </a:custGeom>
            <a:solidFill>
              <a:srgbClr val="DF776C"/>
            </a:solidFill>
            <a:ln w="11672"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E04230B0-FF34-BAE5-4A3B-1A9B01A97071}"/>
                </a:ext>
              </a:extLst>
            </p:cNvPr>
            <p:cNvSpPr/>
            <p:nvPr/>
          </p:nvSpPr>
          <p:spPr>
            <a:xfrm>
              <a:off x="6103014" y="3866702"/>
              <a:ext cx="37308" cy="186196"/>
            </a:xfrm>
            <a:custGeom>
              <a:avLst/>
              <a:gdLst>
                <a:gd name="connsiteX0" fmla="*/ -830 w 37308"/>
                <a:gd name="connsiteY0" fmla="*/ 29155 h 186196"/>
                <a:gd name="connsiteX1" fmla="*/ 20080 w 37308"/>
                <a:gd name="connsiteY1" fmla="*/ 176810 h 186196"/>
                <a:gd name="connsiteX2" fmla="*/ 35850 w 37308"/>
                <a:gd name="connsiteY2" fmla="*/ 1586 h 186196"/>
                <a:gd name="connsiteX3" fmla="*/ -830 w 37308"/>
                <a:gd name="connsiteY3" fmla="*/ 29155 h 186196"/>
              </a:gdLst>
              <a:ahLst/>
              <a:cxnLst>
                <a:cxn ang="0">
                  <a:pos x="connsiteX0" y="connsiteY0"/>
                </a:cxn>
                <a:cxn ang="0">
                  <a:pos x="connsiteX1" y="connsiteY1"/>
                </a:cxn>
                <a:cxn ang="0">
                  <a:pos x="connsiteX2" y="connsiteY2"/>
                </a:cxn>
                <a:cxn ang="0">
                  <a:pos x="connsiteX3" y="connsiteY3"/>
                </a:cxn>
              </a:cxnLst>
              <a:rect l="l" t="t" r="r" b="b"/>
              <a:pathLst>
                <a:path w="37308" h="186196">
                  <a:moveTo>
                    <a:pt x="-830" y="29155"/>
                  </a:moveTo>
                  <a:cubicBezTo>
                    <a:pt x="-830" y="29155"/>
                    <a:pt x="-5152" y="121323"/>
                    <a:pt x="20080" y="176810"/>
                  </a:cubicBezTo>
                  <a:cubicBezTo>
                    <a:pt x="45313" y="232298"/>
                    <a:pt x="32464" y="12684"/>
                    <a:pt x="35850" y="1586"/>
                  </a:cubicBezTo>
                  <a:cubicBezTo>
                    <a:pt x="39238" y="-9511"/>
                    <a:pt x="-830" y="29155"/>
                    <a:pt x="-830" y="29155"/>
                  </a:cubicBezTo>
                  <a:close/>
                </a:path>
              </a:pathLst>
            </a:custGeom>
            <a:solidFill>
              <a:srgbClr val="2C2460"/>
            </a:solidFill>
            <a:ln w="11672"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860A6C65-3AED-FCF7-DB77-B7E13006BF1D}"/>
                </a:ext>
              </a:extLst>
            </p:cNvPr>
            <p:cNvSpPr/>
            <p:nvPr/>
          </p:nvSpPr>
          <p:spPr>
            <a:xfrm>
              <a:off x="6142895" y="4131043"/>
              <a:ext cx="360145" cy="349248"/>
            </a:xfrm>
            <a:custGeom>
              <a:avLst/>
              <a:gdLst>
                <a:gd name="connsiteX0" fmla="*/ 49004 w 360145"/>
                <a:gd name="connsiteY0" fmla="*/ 334877 h 349248"/>
                <a:gd name="connsiteX1" fmla="*/ 359034 w 360145"/>
                <a:gd name="connsiteY1" fmla="*/ 268408 h 349248"/>
                <a:gd name="connsiteX2" fmla="*/ 304597 w 360145"/>
                <a:gd name="connsiteY2" fmla="*/ 172853 h 349248"/>
                <a:gd name="connsiteX3" fmla="*/ 294668 w 360145"/>
                <a:gd name="connsiteY3" fmla="*/ 88161 h 349248"/>
                <a:gd name="connsiteX4" fmla="*/ 304597 w 360145"/>
                <a:gd name="connsiteY4" fmla="*/ 81 h 349248"/>
                <a:gd name="connsiteX5" fmla="*/ 98650 w 360145"/>
                <a:gd name="connsiteY5" fmla="*/ 66550 h 349248"/>
                <a:gd name="connsiteX6" fmla="*/ 86969 w 360145"/>
                <a:gd name="connsiteY6" fmla="*/ 143766 h 349248"/>
                <a:gd name="connsiteX7" fmla="*/ 70731 w 360145"/>
                <a:gd name="connsiteY7" fmla="*/ 186169 h 349248"/>
                <a:gd name="connsiteX8" fmla="*/ 4030 w 360145"/>
                <a:gd name="connsiteY8" fmla="*/ 243292 h 349248"/>
                <a:gd name="connsiteX9" fmla="*/ 49004 w 360145"/>
                <a:gd name="connsiteY9" fmla="*/ 334877 h 349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145" h="349248">
                  <a:moveTo>
                    <a:pt x="49004" y="334877"/>
                  </a:moveTo>
                  <a:cubicBezTo>
                    <a:pt x="121663" y="388962"/>
                    <a:pt x="359034" y="268408"/>
                    <a:pt x="359034" y="268408"/>
                  </a:cubicBezTo>
                  <a:cubicBezTo>
                    <a:pt x="359034" y="268408"/>
                    <a:pt x="327143" y="247265"/>
                    <a:pt x="304597" y="172853"/>
                  </a:cubicBezTo>
                  <a:cubicBezTo>
                    <a:pt x="297004" y="145284"/>
                    <a:pt x="293617" y="116734"/>
                    <a:pt x="294668" y="88161"/>
                  </a:cubicBezTo>
                  <a:cubicBezTo>
                    <a:pt x="295251" y="58560"/>
                    <a:pt x="298522" y="29075"/>
                    <a:pt x="304597" y="81"/>
                  </a:cubicBezTo>
                  <a:cubicBezTo>
                    <a:pt x="304597" y="81"/>
                    <a:pt x="102155" y="-10549"/>
                    <a:pt x="98650" y="66550"/>
                  </a:cubicBezTo>
                  <a:cubicBezTo>
                    <a:pt x="97716" y="92647"/>
                    <a:pt x="93744" y="118557"/>
                    <a:pt x="86969" y="143766"/>
                  </a:cubicBezTo>
                  <a:cubicBezTo>
                    <a:pt x="83114" y="158449"/>
                    <a:pt x="77740" y="172677"/>
                    <a:pt x="70731" y="186169"/>
                  </a:cubicBezTo>
                  <a:lnTo>
                    <a:pt x="4030" y="243292"/>
                  </a:lnTo>
                  <a:cubicBezTo>
                    <a:pt x="4030" y="243292"/>
                    <a:pt x="-23539" y="280674"/>
                    <a:pt x="49004" y="334877"/>
                  </a:cubicBezTo>
                  <a:close/>
                </a:path>
              </a:pathLst>
            </a:custGeom>
            <a:solidFill>
              <a:srgbClr val="F4AC96"/>
            </a:solidFill>
            <a:ln w="11672"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972B7B97-BED4-1C87-1518-702D05BCD7B9}"/>
                </a:ext>
              </a:extLst>
            </p:cNvPr>
            <p:cNvSpPr/>
            <p:nvPr/>
          </p:nvSpPr>
          <p:spPr>
            <a:xfrm>
              <a:off x="6230625" y="4131043"/>
              <a:ext cx="217979" cy="148128"/>
            </a:xfrm>
            <a:custGeom>
              <a:avLst/>
              <a:gdLst>
                <a:gd name="connsiteX0" fmla="*/ -1111 w 217979"/>
                <a:gd name="connsiteY0" fmla="*/ 143766 h 148128"/>
                <a:gd name="connsiteX1" fmla="*/ 206939 w 217979"/>
                <a:gd name="connsiteY1" fmla="*/ 88161 h 148128"/>
                <a:gd name="connsiteX2" fmla="*/ 216868 w 217979"/>
                <a:gd name="connsiteY2" fmla="*/ 81 h 148128"/>
                <a:gd name="connsiteX3" fmla="*/ 10921 w 217979"/>
                <a:gd name="connsiteY3" fmla="*/ 66550 h 148128"/>
                <a:gd name="connsiteX4" fmla="*/ -1111 w 217979"/>
                <a:gd name="connsiteY4" fmla="*/ 143766 h 14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979" h="148128">
                  <a:moveTo>
                    <a:pt x="-1111" y="143766"/>
                  </a:moveTo>
                  <a:cubicBezTo>
                    <a:pt x="73066" y="156989"/>
                    <a:pt x="149231" y="136628"/>
                    <a:pt x="206939" y="88161"/>
                  </a:cubicBezTo>
                  <a:cubicBezTo>
                    <a:pt x="207522" y="58560"/>
                    <a:pt x="210793" y="29075"/>
                    <a:pt x="216868" y="81"/>
                  </a:cubicBezTo>
                  <a:cubicBezTo>
                    <a:pt x="216868" y="81"/>
                    <a:pt x="14426" y="-10549"/>
                    <a:pt x="10921" y="66550"/>
                  </a:cubicBezTo>
                  <a:cubicBezTo>
                    <a:pt x="9870" y="92659"/>
                    <a:pt x="5782" y="118568"/>
                    <a:pt x="-1111" y="143766"/>
                  </a:cubicBezTo>
                  <a:close/>
                </a:path>
              </a:pathLst>
            </a:custGeom>
            <a:solidFill>
              <a:srgbClr val="DF776C"/>
            </a:solidFill>
            <a:ln w="11672"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C470FFC9-C069-50A3-215F-7A4E535D1ACE}"/>
                </a:ext>
              </a:extLst>
            </p:cNvPr>
            <p:cNvSpPr/>
            <p:nvPr/>
          </p:nvSpPr>
          <p:spPr>
            <a:xfrm>
              <a:off x="6123388" y="3816258"/>
              <a:ext cx="363355" cy="425272"/>
            </a:xfrm>
            <a:custGeom>
              <a:avLst/>
              <a:gdLst>
                <a:gd name="connsiteX0" fmla="*/ -1111 w 363355"/>
                <a:gd name="connsiteY0" fmla="*/ 196766 h 425272"/>
                <a:gd name="connsiteX1" fmla="*/ -1111 w 363355"/>
                <a:gd name="connsiteY1" fmla="*/ 205527 h 425272"/>
                <a:gd name="connsiteX2" fmla="*/ -1111 w 363355"/>
                <a:gd name="connsiteY2" fmla="*/ 205527 h 425272"/>
                <a:gd name="connsiteX3" fmla="*/ -1111 w 363355"/>
                <a:gd name="connsiteY3" fmla="*/ 215456 h 425272"/>
                <a:gd name="connsiteX4" fmla="*/ 141520 w 363355"/>
                <a:gd name="connsiteY4" fmla="*/ 424674 h 425272"/>
                <a:gd name="connsiteX5" fmla="*/ 362069 w 363355"/>
                <a:gd name="connsiteY5" fmla="*/ 202723 h 425272"/>
                <a:gd name="connsiteX6" fmla="*/ 321184 w 363355"/>
                <a:gd name="connsiteY6" fmla="*/ 93150 h 425272"/>
                <a:gd name="connsiteX7" fmla="*/ 300858 w 363355"/>
                <a:gd name="connsiteY7" fmla="*/ 69787 h 425272"/>
                <a:gd name="connsiteX8" fmla="*/ 138249 w 363355"/>
                <a:gd name="connsiteY8" fmla="*/ -303 h 425272"/>
                <a:gd name="connsiteX9" fmla="*/ 66292 w 363355"/>
                <a:gd name="connsiteY9" fmla="*/ 23644 h 425272"/>
                <a:gd name="connsiteX10" fmla="*/ -995 w 363355"/>
                <a:gd name="connsiteY10" fmla="*/ 194780 h 425272"/>
                <a:gd name="connsiteX11" fmla="*/ -1111 w 363355"/>
                <a:gd name="connsiteY11" fmla="*/ 196766 h 42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3355" h="425272">
                  <a:moveTo>
                    <a:pt x="-1111" y="196766"/>
                  </a:moveTo>
                  <a:cubicBezTo>
                    <a:pt x="-1111" y="199686"/>
                    <a:pt x="-1111" y="202606"/>
                    <a:pt x="-1111" y="205527"/>
                  </a:cubicBezTo>
                  <a:lnTo>
                    <a:pt x="-1111" y="205527"/>
                  </a:lnTo>
                  <a:cubicBezTo>
                    <a:pt x="-1111" y="208914"/>
                    <a:pt x="-1111" y="212185"/>
                    <a:pt x="-1111" y="215456"/>
                  </a:cubicBezTo>
                  <a:cubicBezTo>
                    <a:pt x="2860" y="331104"/>
                    <a:pt x="41293" y="429697"/>
                    <a:pt x="141520" y="424674"/>
                  </a:cubicBezTo>
                  <a:cubicBezTo>
                    <a:pt x="302727" y="416730"/>
                    <a:pt x="366041" y="318605"/>
                    <a:pt x="362069" y="202723"/>
                  </a:cubicBezTo>
                  <a:cubicBezTo>
                    <a:pt x="360200" y="162831"/>
                    <a:pt x="345832" y="124526"/>
                    <a:pt x="321184" y="93150"/>
                  </a:cubicBezTo>
                  <a:cubicBezTo>
                    <a:pt x="314875" y="84926"/>
                    <a:pt x="308100" y="77123"/>
                    <a:pt x="300858" y="69787"/>
                  </a:cubicBezTo>
                  <a:cubicBezTo>
                    <a:pt x="256233" y="25163"/>
                    <a:pt x="194205" y="-2406"/>
                    <a:pt x="138249" y="-303"/>
                  </a:cubicBezTo>
                  <a:cubicBezTo>
                    <a:pt x="112316" y="-11"/>
                    <a:pt x="87201" y="8365"/>
                    <a:pt x="66292" y="23644"/>
                  </a:cubicBezTo>
                  <a:cubicBezTo>
                    <a:pt x="21433" y="56820"/>
                    <a:pt x="-61" y="120718"/>
                    <a:pt x="-995" y="194780"/>
                  </a:cubicBezTo>
                  <a:cubicBezTo>
                    <a:pt x="-995" y="195715"/>
                    <a:pt x="-1111" y="196299"/>
                    <a:pt x="-1111" y="196766"/>
                  </a:cubicBezTo>
                  <a:close/>
                </a:path>
              </a:pathLst>
            </a:custGeom>
            <a:solidFill>
              <a:srgbClr val="F4AC96"/>
            </a:solidFill>
            <a:ln w="11672"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5193AD97-5112-2497-3C66-AB861F2399B3}"/>
                </a:ext>
              </a:extLst>
            </p:cNvPr>
            <p:cNvSpPr/>
            <p:nvPr/>
          </p:nvSpPr>
          <p:spPr>
            <a:xfrm>
              <a:off x="6123505" y="3840435"/>
              <a:ext cx="343554" cy="189008"/>
            </a:xfrm>
            <a:custGeom>
              <a:avLst/>
              <a:gdLst>
                <a:gd name="connsiteX0" fmla="*/ -1111 w 343554"/>
                <a:gd name="connsiteY0" fmla="*/ 170954 h 189008"/>
                <a:gd name="connsiteX1" fmla="*/ 15709 w 343554"/>
                <a:gd name="connsiteY1" fmla="*/ 119204 h 189008"/>
                <a:gd name="connsiteX2" fmla="*/ 253897 w 343554"/>
                <a:gd name="connsiteY2" fmla="*/ 97010 h 189008"/>
                <a:gd name="connsiteX3" fmla="*/ 294549 w 343554"/>
                <a:gd name="connsiteY3" fmla="*/ 143736 h 189008"/>
                <a:gd name="connsiteX4" fmla="*/ 327609 w 343554"/>
                <a:gd name="connsiteY4" fmla="*/ 188593 h 189008"/>
                <a:gd name="connsiteX5" fmla="*/ 342443 w 343554"/>
                <a:gd name="connsiteY5" fmla="*/ 145605 h 189008"/>
                <a:gd name="connsiteX6" fmla="*/ 321067 w 343554"/>
                <a:gd name="connsiteY6" fmla="*/ 69674 h 189008"/>
                <a:gd name="connsiteX7" fmla="*/ 300741 w 343554"/>
                <a:gd name="connsiteY7" fmla="*/ 46311 h 189008"/>
                <a:gd name="connsiteX8" fmla="*/ 66175 w 343554"/>
                <a:gd name="connsiteY8" fmla="*/ -415 h 189008"/>
                <a:gd name="connsiteX9" fmla="*/ -1111 w 343554"/>
                <a:gd name="connsiteY9" fmla="*/ 170954 h 189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554" h="189008">
                  <a:moveTo>
                    <a:pt x="-1111" y="170954"/>
                  </a:moveTo>
                  <a:cubicBezTo>
                    <a:pt x="757" y="152695"/>
                    <a:pt x="6480" y="135056"/>
                    <a:pt x="15709" y="119204"/>
                  </a:cubicBezTo>
                  <a:cubicBezTo>
                    <a:pt x="95611" y="134683"/>
                    <a:pt x="178201" y="126984"/>
                    <a:pt x="253897" y="97010"/>
                  </a:cubicBezTo>
                  <a:cubicBezTo>
                    <a:pt x="254715" y="103901"/>
                    <a:pt x="274808" y="127849"/>
                    <a:pt x="294549" y="143736"/>
                  </a:cubicBezTo>
                  <a:cubicBezTo>
                    <a:pt x="308451" y="156305"/>
                    <a:pt x="319665" y="171573"/>
                    <a:pt x="327609" y="188593"/>
                  </a:cubicBezTo>
                  <a:cubicBezTo>
                    <a:pt x="333450" y="174587"/>
                    <a:pt x="338355" y="160230"/>
                    <a:pt x="342443" y="145605"/>
                  </a:cubicBezTo>
                  <a:cubicBezTo>
                    <a:pt x="342443" y="141400"/>
                    <a:pt x="329011" y="96192"/>
                    <a:pt x="321067" y="69674"/>
                  </a:cubicBezTo>
                  <a:cubicBezTo>
                    <a:pt x="314758" y="61451"/>
                    <a:pt x="307983" y="53647"/>
                    <a:pt x="300741" y="46311"/>
                  </a:cubicBezTo>
                  <a:cubicBezTo>
                    <a:pt x="259621" y="34630"/>
                    <a:pt x="140703" y="3323"/>
                    <a:pt x="66175" y="-415"/>
                  </a:cubicBezTo>
                  <a:cubicBezTo>
                    <a:pt x="21316" y="32994"/>
                    <a:pt x="-177" y="96893"/>
                    <a:pt x="-1111" y="170954"/>
                  </a:cubicBezTo>
                  <a:close/>
                </a:path>
              </a:pathLst>
            </a:custGeom>
            <a:solidFill>
              <a:srgbClr val="DF776C"/>
            </a:solidFill>
            <a:ln w="11672"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8FECEA73-6CEC-1815-6855-5B55A5AC2B95}"/>
                </a:ext>
              </a:extLst>
            </p:cNvPr>
            <p:cNvSpPr/>
            <p:nvPr/>
          </p:nvSpPr>
          <p:spPr>
            <a:xfrm>
              <a:off x="6052365" y="3700356"/>
              <a:ext cx="489848" cy="381744"/>
            </a:xfrm>
            <a:custGeom>
              <a:avLst/>
              <a:gdLst>
                <a:gd name="connsiteX0" fmla="*/ 5312 w 489848"/>
                <a:gd name="connsiteY0" fmla="*/ 170269 h 381744"/>
                <a:gd name="connsiteX1" fmla="*/ 53324 w 489848"/>
                <a:gd name="connsiteY1" fmla="*/ 225055 h 381744"/>
                <a:gd name="connsiteX2" fmla="*/ 330879 w 489848"/>
                <a:gd name="connsiteY2" fmla="*/ 213374 h 381744"/>
                <a:gd name="connsiteX3" fmla="*/ 368727 w 489848"/>
                <a:gd name="connsiteY3" fmla="*/ 264188 h 381744"/>
                <a:gd name="connsiteX4" fmla="*/ 400617 w 489848"/>
                <a:gd name="connsiteY4" fmla="*/ 375048 h 381744"/>
                <a:gd name="connsiteX5" fmla="*/ 465568 w 489848"/>
                <a:gd name="connsiteY5" fmla="*/ 375048 h 381744"/>
                <a:gd name="connsiteX6" fmla="*/ 395478 w 489848"/>
                <a:gd name="connsiteY6" fmla="*/ 85811 h 381744"/>
                <a:gd name="connsiteX7" fmla="*/ 278662 w 489848"/>
                <a:gd name="connsiteY7" fmla="*/ 769 h 381744"/>
                <a:gd name="connsiteX8" fmla="*/ 65005 w 489848"/>
                <a:gd name="connsiteY8" fmla="*/ 57425 h 381744"/>
                <a:gd name="connsiteX9" fmla="*/ 5312 w 489848"/>
                <a:gd name="connsiteY9" fmla="*/ 170269 h 381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9848" h="381744">
                  <a:moveTo>
                    <a:pt x="5312" y="170269"/>
                  </a:moveTo>
                  <a:cubicBezTo>
                    <a:pt x="13489" y="194135"/>
                    <a:pt x="30779" y="213818"/>
                    <a:pt x="53324" y="225055"/>
                  </a:cubicBezTo>
                  <a:cubicBezTo>
                    <a:pt x="117105" y="255661"/>
                    <a:pt x="293147" y="241643"/>
                    <a:pt x="330879" y="213374"/>
                  </a:cubicBezTo>
                  <a:cubicBezTo>
                    <a:pt x="330879" y="213374"/>
                    <a:pt x="336836" y="231013"/>
                    <a:pt x="368727" y="264188"/>
                  </a:cubicBezTo>
                  <a:cubicBezTo>
                    <a:pt x="400617" y="297365"/>
                    <a:pt x="405290" y="360913"/>
                    <a:pt x="400617" y="375048"/>
                  </a:cubicBezTo>
                  <a:cubicBezTo>
                    <a:pt x="395944" y="389182"/>
                    <a:pt x="465568" y="375048"/>
                    <a:pt x="465568" y="375048"/>
                  </a:cubicBezTo>
                  <a:cubicBezTo>
                    <a:pt x="465568" y="375048"/>
                    <a:pt x="550376" y="137794"/>
                    <a:pt x="395478" y="85811"/>
                  </a:cubicBezTo>
                  <a:cubicBezTo>
                    <a:pt x="395478" y="85811"/>
                    <a:pt x="398515" y="11399"/>
                    <a:pt x="278662" y="769"/>
                  </a:cubicBezTo>
                  <a:cubicBezTo>
                    <a:pt x="158809" y="-9861"/>
                    <a:pt x="108343" y="54504"/>
                    <a:pt x="65005" y="57425"/>
                  </a:cubicBezTo>
                  <a:cubicBezTo>
                    <a:pt x="6714" y="61396"/>
                    <a:pt x="-12561" y="121206"/>
                    <a:pt x="5312" y="170269"/>
                  </a:cubicBezTo>
                  <a:close/>
                </a:path>
              </a:pathLst>
            </a:custGeom>
            <a:solidFill>
              <a:srgbClr val="2C2460"/>
            </a:solidFill>
            <a:ln w="11672"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242F0A6A-3E6D-C0A3-AC83-920FF8DCF82A}"/>
                </a:ext>
              </a:extLst>
            </p:cNvPr>
            <p:cNvSpPr/>
            <p:nvPr/>
          </p:nvSpPr>
          <p:spPr>
            <a:xfrm>
              <a:off x="6213082" y="4061684"/>
              <a:ext cx="7262" cy="55604"/>
            </a:xfrm>
            <a:custGeom>
              <a:avLst/>
              <a:gdLst>
                <a:gd name="connsiteX0" fmla="*/ 6152 w 7262"/>
                <a:gd name="connsiteY0" fmla="*/ -415 h 55604"/>
                <a:gd name="connsiteX1" fmla="*/ 1012 w 7262"/>
                <a:gd name="connsiteY1" fmla="*/ 55189 h 55604"/>
              </a:gdLst>
              <a:ahLst/>
              <a:cxnLst>
                <a:cxn ang="0">
                  <a:pos x="connsiteX0" y="connsiteY0"/>
                </a:cxn>
                <a:cxn ang="0">
                  <a:pos x="connsiteX1" y="connsiteY1"/>
                </a:cxn>
              </a:cxnLst>
              <a:rect l="l" t="t" r="r" b="b"/>
              <a:pathLst>
                <a:path w="7262" h="55604">
                  <a:moveTo>
                    <a:pt x="6152" y="-415"/>
                  </a:moveTo>
                  <a:cubicBezTo>
                    <a:pt x="-1208" y="17142"/>
                    <a:pt x="-3076" y="36569"/>
                    <a:pt x="1012" y="55189"/>
                  </a:cubicBezTo>
                </a:path>
              </a:pathLst>
            </a:custGeom>
            <a:noFill/>
            <a:ln w="11672" cap="rnd">
              <a:solidFill>
                <a:srgbClr val="BE494F"/>
              </a:solid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A2A21B0E-03C3-2495-DB65-9A7DDB0DE3C3}"/>
                </a:ext>
              </a:extLst>
            </p:cNvPr>
            <p:cNvSpPr/>
            <p:nvPr/>
          </p:nvSpPr>
          <p:spPr>
            <a:xfrm>
              <a:off x="6126309" y="3986549"/>
              <a:ext cx="55721" cy="11587"/>
            </a:xfrm>
            <a:custGeom>
              <a:avLst/>
              <a:gdLst>
                <a:gd name="connsiteX0" fmla="*/ 54610 w 55721"/>
                <a:gd name="connsiteY0" fmla="*/ 8486 h 11587"/>
                <a:gd name="connsiteX1" fmla="*/ -1111 w 55721"/>
                <a:gd name="connsiteY1" fmla="*/ 11172 h 11587"/>
              </a:gdLst>
              <a:ahLst/>
              <a:cxnLst>
                <a:cxn ang="0">
                  <a:pos x="connsiteX0" y="connsiteY0"/>
                </a:cxn>
                <a:cxn ang="0">
                  <a:pos x="connsiteX1" y="connsiteY1"/>
                </a:cxn>
              </a:cxnLst>
              <a:rect l="l" t="t" r="r" b="b"/>
              <a:pathLst>
                <a:path w="55721" h="11587">
                  <a:moveTo>
                    <a:pt x="54610" y="8486"/>
                  </a:moveTo>
                  <a:cubicBezTo>
                    <a:pt x="37905" y="-4330"/>
                    <a:pt x="14308" y="-3196"/>
                    <a:pt x="-1111" y="11172"/>
                  </a:cubicBezTo>
                </a:path>
              </a:pathLst>
            </a:custGeom>
            <a:noFill/>
            <a:ln w="11672" cap="rnd">
              <a:solidFill>
                <a:srgbClr val="2C2460"/>
              </a:solidFill>
              <a:prstDash val="solid"/>
              <a:miter/>
            </a:ln>
          </p:spPr>
          <p:txBody>
            <a:bodyPr rtlCol="0" anchor="ctr"/>
            <a:lstStyle/>
            <a:p>
              <a:endParaRPr lang="en-IN"/>
            </a:p>
          </p:txBody>
        </p:sp>
        <p:sp>
          <p:nvSpPr>
            <p:cNvPr id="38" name="Freeform: Shape 37">
              <a:extLst>
                <a:ext uri="{FF2B5EF4-FFF2-40B4-BE49-F238E27FC236}">
                  <a16:creationId xmlns:a16="http://schemas.microsoft.com/office/drawing/2014/main" id="{FFF362AF-A313-7767-0817-D79B94101CA9}"/>
                </a:ext>
              </a:extLst>
            </p:cNvPr>
            <p:cNvSpPr/>
            <p:nvPr/>
          </p:nvSpPr>
          <p:spPr>
            <a:xfrm>
              <a:off x="6269408" y="3986527"/>
              <a:ext cx="55604" cy="11609"/>
            </a:xfrm>
            <a:custGeom>
              <a:avLst/>
              <a:gdLst>
                <a:gd name="connsiteX0" fmla="*/ 54493 w 55604"/>
                <a:gd name="connsiteY0" fmla="*/ 8508 h 11609"/>
                <a:gd name="connsiteX1" fmla="*/ -1111 w 55604"/>
                <a:gd name="connsiteY1" fmla="*/ 11194 h 11609"/>
              </a:gdLst>
              <a:ahLst/>
              <a:cxnLst>
                <a:cxn ang="0">
                  <a:pos x="connsiteX0" y="connsiteY0"/>
                </a:cxn>
                <a:cxn ang="0">
                  <a:pos x="connsiteX1" y="connsiteY1"/>
                </a:cxn>
              </a:cxnLst>
              <a:rect l="l" t="t" r="r" b="b"/>
              <a:pathLst>
                <a:path w="55604" h="11609">
                  <a:moveTo>
                    <a:pt x="54493" y="8508"/>
                  </a:moveTo>
                  <a:cubicBezTo>
                    <a:pt x="37788" y="-4343"/>
                    <a:pt x="14308" y="-3197"/>
                    <a:pt x="-1111" y="11194"/>
                  </a:cubicBezTo>
                </a:path>
              </a:pathLst>
            </a:custGeom>
            <a:noFill/>
            <a:ln w="11672" cap="rnd">
              <a:solidFill>
                <a:srgbClr val="2C2460"/>
              </a:solid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AB22D8E1-4C8E-0807-50F7-D87FFDE044B7}"/>
                </a:ext>
              </a:extLst>
            </p:cNvPr>
            <p:cNvSpPr/>
            <p:nvPr/>
          </p:nvSpPr>
          <p:spPr>
            <a:xfrm>
              <a:off x="6230275" y="4125349"/>
              <a:ext cx="101068" cy="61229"/>
            </a:xfrm>
            <a:custGeom>
              <a:avLst/>
              <a:gdLst>
                <a:gd name="connsiteX0" fmla="*/ -1111 w 101068"/>
                <a:gd name="connsiteY0" fmla="*/ 31475 h 61229"/>
                <a:gd name="connsiteX1" fmla="*/ 99350 w 101068"/>
                <a:gd name="connsiteY1" fmla="*/ -415 h 61229"/>
                <a:gd name="connsiteX2" fmla="*/ 60332 w 101068"/>
                <a:gd name="connsiteY2" fmla="*/ 57409 h 61229"/>
                <a:gd name="connsiteX3" fmla="*/ -1111 w 101068"/>
                <a:gd name="connsiteY3" fmla="*/ 31475 h 61229"/>
              </a:gdLst>
              <a:ahLst/>
              <a:cxnLst>
                <a:cxn ang="0">
                  <a:pos x="connsiteX0" y="connsiteY0"/>
                </a:cxn>
                <a:cxn ang="0">
                  <a:pos x="connsiteX1" y="connsiteY1"/>
                </a:cxn>
                <a:cxn ang="0">
                  <a:pos x="connsiteX2" y="connsiteY2"/>
                </a:cxn>
                <a:cxn ang="0">
                  <a:pos x="connsiteX3" y="connsiteY3"/>
                </a:cxn>
              </a:cxnLst>
              <a:rect l="l" t="t" r="r" b="b"/>
              <a:pathLst>
                <a:path w="101068" h="61229">
                  <a:moveTo>
                    <a:pt x="-1111" y="31475"/>
                  </a:moveTo>
                  <a:lnTo>
                    <a:pt x="99350" y="-415"/>
                  </a:lnTo>
                  <a:cubicBezTo>
                    <a:pt x="103438" y="26101"/>
                    <a:pt x="86501" y="51311"/>
                    <a:pt x="60332" y="57409"/>
                  </a:cubicBezTo>
                  <a:cubicBezTo>
                    <a:pt x="12906" y="72712"/>
                    <a:pt x="-1111" y="31475"/>
                    <a:pt x="-1111" y="31475"/>
                  </a:cubicBezTo>
                  <a:close/>
                </a:path>
              </a:pathLst>
            </a:custGeom>
            <a:solidFill>
              <a:srgbClr val="BE494F"/>
            </a:solidFill>
            <a:ln w="11672" cap="flat">
              <a:noFill/>
              <a:prstDash val="solid"/>
              <a:miter/>
            </a:ln>
          </p:spPr>
          <p:txBody>
            <a:bodyPr rtlCol="0" anchor="ctr"/>
            <a:lstStyle/>
            <a:p>
              <a:endParaRPr lang="en-IN"/>
            </a:p>
          </p:txBody>
        </p:sp>
        <p:sp>
          <p:nvSpPr>
            <p:cNvPr id="40" name="Freeform: Shape 39">
              <a:extLst>
                <a:ext uri="{FF2B5EF4-FFF2-40B4-BE49-F238E27FC236}">
                  <a16:creationId xmlns:a16="http://schemas.microsoft.com/office/drawing/2014/main" id="{B5647568-B5E9-2881-158B-95981E32BD53}"/>
                </a:ext>
              </a:extLst>
            </p:cNvPr>
            <p:cNvSpPr/>
            <p:nvPr/>
          </p:nvSpPr>
          <p:spPr>
            <a:xfrm>
              <a:off x="6052360" y="3700707"/>
              <a:ext cx="396250" cy="170333"/>
            </a:xfrm>
            <a:custGeom>
              <a:avLst/>
              <a:gdLst>
                <a:gd name="connsiteX0" fmla="*/ 5317 w 396250"/>
                <a:gd name="connsiteY0" fmla="*/ 169918 h 170333"/>
                <a:gd name="connsiteX1" fmla="*/ 70734 w 396250"/>
                <a:gd name="connsiteY1" fmla="*/ 80648 h 170333"/>
                <a:gd name="connsiteX2" fmla="*/ 82649 w 396250"/>
                <a:gd name="connsiteY2" fmla="*/ 79737 h 170333"/>
                <a:gd name="connsiteX3" fmla="*/ 286143 w 396250"/>
                <a:gd name="connsiteY3" fmla="*/ 27402 h 170333"/>
                <a:gd name="connsiteX4" fmla="*/ 395132 w 396250"/>
                <a:gd name="connsiteY4" fmla="*/ 85811 h 170333"/>
                <a:gd name="connsiteX5" fmla="*/ 278316 w 396250"/>
                <a:gd name="connsiteY5" fmla="*/ 769 h 170333"/>
                <a:gd name="connsiteX6" fmla="*/ 64659 w 396250"/>
                <a:gd name="connsiteY6" fmla="*/ 57424 h 170333"/>
                <a:gd name="connsiteX7" fmla="*/ 5317 w 396250"/>
                <a:gd name="connsiteY7" fmla="*/ 169918 h 17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250" h="170333">
                  <a:moveTo>
                    <a:pt x="5317" y="169918"/>
                  </a:moveTo>
                  <a:cubicBezTo>
                    <a:pt x="-1225" y="127199"/>
                    <a:pt x="27979" y="87224"/>
                    <a:pt x="70734" y="80648"/>
                  </a:cubicBezTo>
                  <a:cubicBezTo>
                    <a:pt x="74705" y="80040"/>
                    <a:pt x="78678" y="79737"/>
                    <a:pt x="82649" y="79737"/>
                  </a:cubicBezTo>
                  <a:cubicBezTo>
                    <a:pt x="141057" y="77984"/>
                    <a:pt x="206591" y="17707"/>
                    <a:pt x="286143" y="27402"/>
                  </a:cubicBezTo>
                  <a:cubicBezTo>
                    <a:pt x="365694" y="37098"/>
                    <a:pt x="395132" y="85811"/>
                    <a:pt x="395132" y="85811"/>
                  </a:cubicBezTo>
                  <a:cubicBezTo>
                    <a:pt x="395132" y="85811"/>
                    <a:pt x="398170" y="11399"/>
                    <a:pt x="278316" y="769"/>
                  </a:cubicBezTo>
                  <a:cubicBezTo>
                    <a:pt x="158463" y="-9861"/>
                    <a:pt x="107999" y="54504"/>
                    <a:pt x="64659" y="57424"/>
                  </a:cubicBezTo>
                  <a:cubicBezTo>
                    <a:pt x="6719" y="61046"/>
                    <a:pt x="-12556" y="120855"/>
                    <a:pt x="5317" y="169918"/>
                  </a:cubicBezTo>
                  <a:close/>
                </a:path>
              </a:pathLst>
            </a:custGeom>
            <a:solidFill>
              <a:srgbClr val="403A87"/>
            </a:solidFill>
            <a:ln w="11672" cap="flat">
              <a:noFill/>
              <a:prstDash val="solid"/>
              <a:miter/>
            </a:ln>
          </p:spPr>
          <p:txBody>
            <a:bodyPr rtlCol="0" anchor="ctr"/>
            <a:lstStyle/>
            <a:p>
              <a:endParaRPr lang="en-IN"/>
            </a:p>
          </p:txBody>
        </p:sp>
        <p:sp>
          <p:nvSpPr>
            <p:cNvPr id="41" name="Freeform: Shape 40">
              <a:extLst>
                <a:ext uri="{FF2B5EF4-FFF2-40B4-BE49-F238E27FC236}">
                  <a16:creationId xmlns:a16="http://schemas.microsoft.com/office/drawing/2014/main" id="{C3E15D4D-5723-67D3-B7A6-46C72789482E}"/>
                </a:ext>
              </a:extLst>
            </p:cNvPr>
            <p:cNvSpPr/>
            <p:nvPr/>
          </p:nvSpPr>
          <p:spPr>
            <a:xfrm>
              <a:off x="6276768" y="4022667"/>
              <a:ext cx="15419" cy="31307"/>
            </a:xfrm>
            <a:custGeom>
              <a:avLst/>
              <a:gdLst>
                <a:gd name="connsiteX0" fmla="*/ -1111 w 15419"/>
                <a:gd name="connsiteY0" fmla="*/ 15238 h 31307"/>
                <a:gd name="connsiteX1" fmla="*/ 6597 w 15419"/>
                <a:gd name="connsiteY1" fmla="*/ 30892 h 31307"/>
                <a:gd name="connsiteX2" fmla="*/ 14308 w 15419"/>
                <a:gd name="connsiteY2" fmla="*/ 15238 h 31307"/>
                <a:gd name="connsiteX3" fmla="*/ 6597 w 15419"/>
                <a:gd name="connsiteY3" fmla="*/ -415 h 31307"/>
                <a:gd name="connsiteX4" fmla="*/ -1111 w 15419"/>
                <a:gd name="connsiteY4" fmla="*/ 15238 h 31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9" h="31307">
                  <a:moveTo>
                    <a:pt x="-1111" y="15238"/>
                  </a:moveTo>
                  <a:cubicBezTo>
                    <a:pt x="-1111" y="23883"/>
                    <a:pt x="2275" y="30892"/>
                    <a:pt x="6597" y="30892"/>
                  </a:cubicBezTo>
                  <a:cubicBezTo>
                    <a:pt x="10920" y="30892"/>
                    <a:pt x="14308" y="23883"/>
                    <a:pt x="14308" y="15238"/>
                  </a:cubicBezTo>
                  <a:cubicBezTo>
                    <a:pt x="14308" y="6594"/>
                    <a:pt x="10804" y="-415"/>
                    <a:pt x="6597" y="-415"/>
                  </a:cubicBezTo>
                  <a:cubicBezTo>
                    <a:pt x="2392" y="-415"/>
                    <a:pt x="-1111" y="6243"/>
                    <a:pt x="-1111" y="15238"/>
                  </a:cubicBezTo>
                  <a:close/>
                </a:path>
              </a:pathLst>
            </a:custGeom>
            <a:solidFill>
              <a:srgbClr val="2C2460"/>
            </a:solidFill>
            <a:ln w="11672" cap="flat">
              <a:noFill/>
              <a:prstDash val="solid"/>
              <a:miter/>
            </a:ln>
          </p:spPr>
          <p:txBody>
            <a:bodyPr rtlCol="0" anchor="ctr"/>
            <a:lstStyle/>
            <a:p>
              <a:endParaRPr lang="en-IN"/>
            </a:p>
          </p:txBody>
        </p:sp>
        <p:sp>
          <p:nvSpPr>
            <p:cNvPr id="42" name="Freeform: Shape 41">
              <a:extLst>
                <a:ext uri="{FF2B5EF4-FFF2-40B4-BE49-F238E27FC236}">
                  <a16:creationId xmlns:a16="http://schemas.microsoft.com/office/drawing/2014/main" id="{074B5D24-B206-525B-8EE2-6720A5A82781}"/>
                </a:ext>
              </a:extLst>
            </p:cNvPr>
            <p:cNvSpPr/>
            <p:nvPr/>
          </p:nvSpPr>
          <p:spPr>
            <a:xfrm>
              <a:off x="6139975" y="4022667"/>
              <a:ext cx="15537" cy="31307"/>
            </a:xfrm>
            <a:custGeom>
              <a:avLst/>
              <a:gdLst>
                <a:gd name="connsiteX0" fmla="*/ -1111 w 15537"/>
                <a:gd name="connsiteY0" fmla="*/ 15238 h 31307"/>
                <a:gd name="connsiteX1" fmla="*/ 6599 w 15537"/>
                <a:gd name="connsiteY1" fmla="*/ 30892 h 31307"/>
                <a:gd name="connsiteX2" fmla="*/ 14426 w 15537"/>
                <a:gd name="connsiteY2" fmla="*/ 15238 h 31307"/>
                <a:gd name="connsiteX3" fmla="*/ 6599 w 15537"/>
                <a:gd name="connsiteY3" fmla="*/ -415 h 31307"/>
                <a:gd name="connsiteX4" fmla="*/ -1111 w 15537"/>
                <a:gd name="connsiteY4" fmla="*/ 15238 h 31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37" h="31307">
                  <a:moveTo>
                    <a:pt x="-1111" y="15238"/>
                  </a:moveTo>
                  <a:cubicBezTo>
                    <a:pt x="-1111" y="23883"/>
                    <a:pt x="2394" y="30892"/>
                    <a:pt x="6599" y="30892"/>
                  </a:cubicBezTo>
                  <a:cubicBezTo>
                    <a:pt x="10804" y="30892"/>
                    <a:pt x="14426" y="23883"/>
                    <a:pt x="14426" y="15238"/>
                  </a:cubicBezTo>
                  <a:cubicBezTo>
                    <a:pt x="14426" y="6594"/>
                    <a:pt x="10921" y="-415"/>
                    <a:pt x="6599" y="-415"/>
                  </a:cubicBezTo>
                  <a:cubicBezTo>
                    <a:pt x="2277" y="-415"/>
                    <a:pt x="-1111" y="6243"/>
                    <a:pt x="-1111" y="15238"/>
                  </a:cubicBezTo>
                  <a:close/>
                </a:path>
              </a:pathLst>
            </a:custGeom>
            <a:solidFill>
              <a:srgbClr val="2C2460"/>
            </a:solidFill>
            <a:ln w="11672" cap="flat">
              <a:noFill/>
              <a:prstDash val="solid"/>
              <a:miter/>
            </a:ln>
          </p:spPr>
          <p:txBody>
            <a:bodyPr rtlCol="0" anchor="ctr"/>
            <a:lstStyle/>
            <a:p>
              <a:endParaRPr lang="en-IN"/>
            </a:p>
          </p:txBody>
        </p:sp>
        <p:sp>
          <p:nvSpPr>
            <p:cNvPr id="43" name="Freeform: Shape 42">
              <a:extLst>
                <a:ext uri="{FF2B5EF4-FFF2-40B4-BE49-F238E27FC236}">
                  <a16:creationId xmlns:a16="http://schemas.microsoft.com/office/drawing/2014/main" id="{54E0CB48-7852-22A8-3CA4-4BD2278FA49B}"/>
                </a:ext>
              </a:extLst>
            </p:cNvPr>
            <p:cNvSpPr/>
            <p:nvPr/>
          </p:nvSpPr>
          <p:spPr>
            <a:xfrm>
              <a:off x="6432241" y="4045765"/>
              <a:ext cx="123104" cy="94378"/>
            </a:xfrm>
            <a:custGeom>
              <a:avLst/>
              <a:gdLst>
                <a:gd name="connsiteX0" fmla="*/ 649 w 123104"/>
                <a:gd name="connsiteY0" fmla="*/ 66319 h 94378"/>
                <a:gd name="connsiteX1" fmla="*/ 74361 w 123104"/>
                <a:gd name="connsiteY1" fmla="*/ 89682 h 94378"/>
                <a:gd name="connsiteX2" fmla="*/ 120386 w 123104"/>
                <a:gd name="connsiteY2" fmla="*/ 27303 h 94378"/>
                <a:gd name="connsiteX3" fmla="*/ 46674 w 123104"/>
                <a:gd name="connsiteY3" fmla="*/ 3939 h 94378"/>
                <a:gd name="connsiteX4" fmla="*/ 649 w 123104"/>
                <a:gd name="connsiteY4" fmla="*/ 66319 h 943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104" h="94378">
                  <a:moveTo>
                    <a:pt x="649" y="66319"/>
                  </a:moveTo>
                  <a:cubicBezTo>
                    <a:pt x="8359" y="89682"/>
                    <a:pt x="41418" y="100663"/>
                    <a:pt x="74361" y="89682"/>
                  </a:cubicBezTo>
                  <a:cubicBezTo>
                    <a:pt x="107302" y="78701"/>
                    <a:pt x="128096" y="51133"/>
                    <a:pt x="120386" y="27303"/>
                  </a:cubicBezTo>
                  <a:cubicBezTo>
                    <a:pt x="112675" y="3472"/>
                    <a:pt x="79734" y="-7041"/>
                    <a:pt x="46674" y="3939"/>
                  </a:cubicBezTo>
                  <a:cubicBezTo>
                    <a:pt x="13616" y="14920"/>
                    <a:pt x="-7527" y="42605"/>
                    <a:pt x="649" y="66319"/>
                  </a:cubicBezTo>
                  <a:close/>
                </a:path>
              </a:pathLst>
            </a:custGeom>
            <a:solidFill>
              <a:srgbClr val="F4AC96"/>
            </a:solidFill>
            <a:ln w="11672" cap="flat">
              <a:noFill/>
              <a:prstDash val="solid"/>
              <a:miter/>
            </a:ln>
          </p:spPr>
          <p:txBody>
            <a:bodyPr rtlCol="0" anchor="ctr"/>
            <a:lstStyle/>
            <a:p>
              <a:endParaRPr lang="en-IN"/>
            </a:p>
          </p:txBody>
        </p:sp>
        <p:sp>
          <p:nvSpPr>
            <p:cNvPr id="44" name="Freeform: Shape 43">
              <a:extLst>
                <a:ext uri="{FF2B5EF4-FFF2-40B4-BE49-F238E27FC236}">
                  <a16:creationId xmlns:a16="http://schemas.microsoft.com/office/drawing/2014/main" id="{A60F65B6-54D0-0B93-E4D3-066226DD104A}"/>
                </a:ext>
              </a:extLst>
            </p:cNvPr>
            <p:cNvSpPr/>
            <p:nvPr/>
          </p:nvSpPr>
          <p:spPr>
            <a:xfrm>
              <a:off x="5616523" y="4375218"/>
              <a:ext cx="167747" cy="190176"/>
            </a:xfrm>
            <a:custGeom>
              <a:avLst/>
              <a:gdLst>
                <a:gd name="connsiteX0" fmla="*/ 167748 w 167747"/>
                <a:gd name="connsiteY0" fmla="*/ 46259 h 190176"/>
                <a:gd name="connsiteX1" fmla="*/ 28854 w 167747"/>
                <a:gd name="connsiteY1" fmla="*/ 190177 h 190176"/>
                <a:gd name="connsiteX2" fmla="*/ 0 w 167747"/>
                <a:gd name="connsiteY2" fmla="*/ 59927 h 190176"/>
                <a:gd name="connsiteX3" fmla="*/ 146020 w 167747"/>
                <a:gd name="connsiteY3" fmla="*/ 0 h 190176"/>
                <a:gd name="connsiteX4" fmla="*/ 167748 w 167747"/>
                <a:gd name="connsiteY4" fmla="*/ 46259 h 190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747" h="190176">
                  <a:moveTo>
                    <a:pt x="167748" y="46259"/>
                  </a:moveTo>
                  <a:lnTo>
                    <a:pt x="28854" y="190177"/>
                  </a:lnTo>
                  <a:lnTo>
                    <a:pt x="0" y="59927"/>
                  </a:lnTo>
                  <a:lnTo>
                    <a:pt x="146020" y="0"/>
                  </a:lnTo>
                  <a:lnTo>
                    <a:pt x="167748" y="46259"/>
                  </a:lnTo>
                  <a:close/>
                </a:path>
              </a:pathLst>
            </a:custGeom>
            <a:solidFill>
              <a:schemeClr val="accent1">
                <a:lumMod val="20000"/>
                <a:lumOff val="80000"/>
              </a:schemeClr>
            </a:solidFill>
            <a:ln w="11672" cap="flat">
              <a:noFill/>
              <a:prstDash val="solid"/>
              <a:miter/>
            </a:ln>
          </p:spPr>
          <p:txBody>
            <a:bodyPr rtlCol="0" anchor="ctr"/>
            <a:lstStyle/>
            <a:p>
              <a:endParaRPr lang="en-IN"/>
            </a:p>
          </p:txBody>
        </p:sp>
        <p:sp>
          <p:nvSpPr>
            <p:cNvPr id="45" name="Freeform: Shape 44">
              <a:extLst>
                <a:ext uri="{FF2B5EF4-FFF2-40B4-BE49-F238E27FC236}">
                  <a16:creationId xmlns:a16="http://schemas.microsoft.com/office/drawing/2014/main" id="{FF5684A6-6DFF-51D7-FE36-584638955DAD}"/>
                </a:ext>
              </a:extLst>
            </p:cNvPr>
            <p:cNvSpPr/>
            <p:nvPr/>
          </p:nvSpPr>
          <p:spPr>
            <a:xfrm>
              <a:off x="6025571" y="4304077"/>
              <a:ext cx="632250" cy="952824"/>
            </a:xfrm>
            <a:custGeom>
              <a:avLst/>
              <a:gdLst>
                <a:gd name="connsiteX0" fmla="*/ 631139 w 632250"/>
                <a:gd name="connsiteY0" fmla="*/ 856197 h 952824"/>
                <a:gd name="connsiteX1" fmla="*/ 583011 w 632250"/>
                <a:gd name="connsiteY1" fmla="*/ 918459 h 952824"/>
                <a:gd name="connsiteX2" fmla="*/ 33976 w 632250"/>
                <a:gd name="connsiteY2" fmla="*/ 915072 h 952824"/>
                <a:gd name="connsiteX3" fmla="*/ -1069 w 632250"/>
                <a:gd name="connsiteY3" fmla="*/ 867295 h 952824"/>
                <a:gd name="connsiteX4" fmla="*/ 333 w 632250"/>
                <a:gd name="connsiteY4" fmla="*/ 831081 h 952824"/>
                <a:gd name="connsiteX5" fmla="*/ 8392 w 632250"/>
                <a:gd name="connsiteY5" fmla="*/ 621747 h 952824"/>
                <a:gd name="connsiteX6" fmla="*/ 24981 w 632250"/>
                <a:gd name="connsiteY6" fmla="*/ 197705 h 952824"/>
                <a:gd name="connsiteX7" fmla="*/ 144600 w 632250"/>
                <a:gd name="connsiteY7" fmla="*/ 40120 h 952824"/>
                <a:gd name="connsiteX8" fmla="*/ 167963 w 632250"/>
                <a:gd name="connsiteY8" fmla="*/ 29723 h 952824"/>
                <a:gd name="connsiteX9" fmla="*/ 223451 w 632250"/>
                <a:gd name="connsiteY9" fmla="*/ 104485 h 952824"/>
                <a:gd name="connsiteX10" fmla="*/ 242258 w 632250"/>
                <a:gd name="connsiteY10" fmla="*/ 129835 h 952824"/>
                <a:gd name="connsiteX11" fmla="*/ 274149 w 632250"/>
                <a:gd name="connsiteY11" fmla="*/ 106472 h 952824"/>
                <a:gd name="connsiteX12" fmla="*/ 421571 w 632250"/>
                <a:gd name="connsiteY12" fmla="*/ -415 h 952824"/>
                <a:gd name="connsiteX13" fmla="*/ 550068 w 632250"/>
                <a:gd name="connsiteY13" fmla="*/ 57993 h 952824"/>
                <a:gd name="connsiteX14" fmla="*/ 609178 w 632250"/>
                <a:gd name="connsiteY14" fmla="*/ 146656 h 952824"/>
                <a:gd name="connsiteX15" fmla="*/ 619807 w 632250"/>
                <a:gd name="connsiteY15" fmla="*/ 493833 h 952824"/>
                <a:gd name="connsiteX16" fmla="*/ 620976 w 632250"/>
                <a:gd name="connsiteY16" fmla="*/ 532032 h 9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2250" h="952824">
                  <a:moveTo>
                    <a:pt x="631139" y="856197"/>
                  </a:moveTo>
                  <a:cubicBezTo>
                    <a:pt x="631022" y="885459"/>
                    <a:pt x="611280" y="910995"/>
                    <a:pt x="583011" y="918459"/>
                  </a:cubicBezTo>
                  <a:cubicBezTo>
                    <a:pt x="402763" y="964847"/>
                    <a:pt x="213639" y="963679"/>
                    <a:pt x="33976" y="915072"/>
                  </a:cubicBezTo>
                  <a:cubicBezTo>
                    <a:pt x="12598" y="909301"/>
                    <a:pt x="-2004" y="889454"/>
                    <a:pt x="-1069" y="867295"/>
                  </a:cubicBezTo>
                  <a:lnTo>
                    <a:pt x="333" y="831081"/>
                  </a:lnTo>
                  <a:lnTo>
                    <a:pt x="8392" y="621747"/>
                  </a:lnTo>
                  <a:lnTo>
                    <a:pt x="24981" y="197705"/>
                  </a:lnTo>
                  <a:cubicBezTo>
                    <a:pt x="27550" y="127615"/>
                    <a:pt x="76613" y="58460"/>
                    <a:pt x="144600" y="40120"/>
                  </a:cubicBezTo>
                  <a:lnTo>
                    <a:pt x="167963" y="29723"/>
                  </a:lnTo>
                  <a:lnTo>
                    <a:pt x="223451" y="104485"/>
                  </a:lnTo>
                  <a:lnTo>
                    <a:pt x="242258" y="129835"/>
                  </a:lnTo>
                  <a:lnTo>
                    <a:pt x="274149" y="106472"/>
                  </a:lnTo>
                  <a:lnTo>
                    <a:pt x="421571" y="-415"/>
                  </a:lnTo>
                  <a:lnTo>
                    <a:pt x="550068" y="57993"/>
                  </a:lnTo>
                  <a:cubicBezTo>
                    <a:pt x="585113" y="73845"/>
                    <a:pt x="608010" y="108247"/>
                    <a:pt x="609178" y="146656"/>
                  </a:cubicBezTo>
                  <a:lnTo>
                    <a:pt x="619807" y="493833"/>
                  </a:lnTo>
                  <a:lnTo>
                    <a:pt x="620976" y="532032"/>
                  </a:lnTo>
                  <a:close/>
                </a:path>
              </a:pathLst>
            </a:custGeom>
            <a:solidFill>
              <a:schemeClr val="accent1">
                <a:lumMod val="60000"/>
                <a:lumOff val="40000"/>
              </a:schemeClr>
            </a:solidFill>
            <a:ln w="11672" cap="flat">
              <a:noFill/>
              <a:prstDash val="solid"/>
              <a:miter/>
            </a:ln>
          </p:spPr>
          <p:txBody>
            <a:bodyPr rtlCol="0" anchor="ctr"/>
            <a:lstStyle/>
            <a:p>
              <a:endParaRPr lang="en-IN"/>
            </a:p>
          </p:txBody>
        </p:sp>
        <p:sp>
          <p:nvSpPr>
            <p:cNvPr id="46" name="Freeform: Shape 45">
              <a:extLst>
                <a:ext uri="{FF2B5EF4-FFF2-40B4-BE49-F238E27FC236}">
                  <a16:creationId xmlns:a16="http://schemas.microsoft.com/office/drawing/2014/main" id="{BDB20C3B-6988-E3AE-2D05-82F044359407}"/>
                </a:ext>
              </a:extLst>
            </p:cNvPr>
            <p:cNvSpPr/>
            <p:nvPr/>
          </p:nvSpPr>
          <p:spPr>
            <a:xfrm>
              <a:off x="6025571" y="4691673"/>
              <a:ext cx="632250" cy="565229"/>
            </a:xfrm>
            <a:custGeom>
              <a:avLst/>
              <a:gdLst>
                <a:gd name="connsiteX0" fmla="*/ 631139 w 632250"/>
                <a:gd name="connsiteY0" fmla="*/ 468601 h 565229"/>
                <a:gd name="connsiteX1" fmla="*/ 583011 w 632250"/>
                <a:gd name="connsiteY1" fmla="*/ 530864 h 565229"/>
                <a:gd name="connsiteX2" fmla="*/ 33976 w 632250"/>
                <a:gd name="connsiteY2" fmla="*/ 527476 h 565229"/>
                <a:gd name="connsiteX3" fmla="*/ -1069 w 632250"/>
                <a:gd name="connsiteY3" fmla="*/ 479699 h 565229"/>
                <a:gd name="connsiteX4" fmla="*/ 333 w 632250"/>
                <a:gd name="connsiteY4" fmla="*/ 443486 h 565229"/>
                <a:gd name="connsiteX5" fmla="*/ 8392 w 632250"/>
                <a:gd name="connsiteY5" fmla="*/ 234152 h 565229"/>
                <a:gd name="connsiteX6" fmla="*/ 265388 w 632250"/>
                <a:gd name="connsiteY6" fmla="*/ 296999 h 565229"/>
                <a:gd name="connsiteX7" fmla="*/ 544227 w 632250"/>
                <a:gd name="connsiteY7" fmla="*/ -415 h 565229"/>
                <a:gd name="connsiteX8" fmla="*/ 619807 w 632250"/>
                <a:gd name="connsiteY8" fmla="*/ 106472 h 565229"/>
                <a:gd name="connsiteX9" fmla="*/ 620976 w 632250"/>
                <a:gd name="connsiteY9" fmla="*/ 144670 h 565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2250" h="565229">
                  <a:moveTo>
                    <a:pt x="631139" y="468601"/>
                  </a:moveTo>
                  <a:cubicBezTo>
                    <a:pt x="631022" y="497864"/>
                    <a:pt x="611280" y="523400"/>
                    <a:pt x="583011" y="530864"/>
                  </a:cubicBezTo>
                  <a:cubicBezTo>
                    <a:pt x="402763" y="577252"/>
                    <a:pt x="213639" y="576084"/>
                    <a:pt x="33976" y="527476"/>
                  </a:cubicBezTo>
                  <a:cubicBezTo>
                    <a:pt x="12598" y="521706"/>
                    <a:pt x="-2004" y="501859"/>
                    <a:pt x="-1069" y="479699"/>
                  </a:cubicBezTo>
                  <a:lnTo>
                    <a:pt x="333" y="443486"/>
                  </a:lnTo>
                  <a:lnTo>
                    <a:pt x="8392" y="234152"/>
                  </a:lnTo>
                  <a:cubicBezTo>
                    <a:pt x="55119" y="288354"/>
                    <a:pt x="133619" y="327604"/>
                    <a:pt x="265388" y="296999"/>
                  </a:cubicBezTo>
                  <a:cubicBezTo>
                    <a:pt x="565021" y="226909"/>
                    <a:pt x="544227" y="-415"/>
                    <a:pt x="544227" y="-415"/>
                  </a:cubicBezTo>
                  <a:lnTo>
                    <a:pt x="619807" y="106472"/>
                  </a:lnTo>
                  <a:lnTo>
                    <a:pt x="620976" y="144670"/>
                  </a:lnTo>
                  <a:close/>
                </a:path>
              </a:pathLst>
            </a:custGeom>
            <a:solidFill>
              <a:schemeClr val="accent1">
                <a:lumMod val="60000"/>
                <a:lumOff val="40000"/>
              </a:schemeClr>
            </a:solidFill>
            <a:ln w="11672" cap="flat">
              <a:noFill/>
              <a:prstDash val="solid"/>
              <a:miter/>
            </a:ln>
          </p:spPr>
          <p:txBody>
            <a:bodyPr rtlCol="0" anchor="ctr"/>
            <a:lstStyle/>
            <a:p>
              <a:endParaRPr lang="en-IN"/>
            </a:p>
          </p:txBody>
        </p:sp>
        <p:sp>
          <p:nvSpPr>
            <p:cNvPr id="47" name="Freeform: Shape 46">
              <a:extLst>
                <a:ext uri="{FF2B5EF4-FFF2-40B4-BE49-F238E27FC236}">
                  <a16:creationId xmlns:a16="http://schemas.microsoft.com/office/drawing/2014/main" id="{628B99B0-947D-E637-FD6E-18A6D92568A5}"/>
                </a:ext>
              </a:extLst>
            </p:cNvPr>
            <p:cNvSpPr/>
            <p:nvPr/>
          </p:nvSpPr>
          <p:spPr>
            <a:xfrm>
              <a:off x="6174804" y="4477199"/>
              <a:ext cx="140398" cy="570963"/>
            </a:xfrm>
            <a:custGeom>
              <a:avLst/>
              <a:gdLst>
                <a:gd name="connsiteX0" fmla="*/ 116389 w 140398"/>
                <a:gd name="connsiteY0" fmla="*/ 511473 h 570963"/>
                <a:gd name="connsiteX1" fmla="*/ 76671 w 140398"/>
                <a:gd name="connsiteY1" fmla="*/ 561353 h 570963"/>
                <a:gd name="connsiteX2" fmla="*/ 43963 w 140398"/>
                <a:gd name="connsiteY2" fmla="*/ 565769 h 570963"/>
                <a:gd name="connsiteX3" fmla="*/ 37304 w 140398"/>
                <a:gd name="connsiteY3" fmla="*/ 557848 h 570963"/>
                <a:gd name="connsiteX4" fmla="*/ 11488 w 140398"/>
                <a:gd name="connsiteY4" fmla="*/ 509954 h 570963"/>
                <a:gd name="connsiteX5" fmla="*/ -193 w 140398"/>
                <a:gd name="connsiteY5" fmla="*/ 445471 h 570963"/>
                <a:gd name="connsiteX6" fmla="*/ 58215 w 140398"/>
                <a:gd name="connsiteY6" fmla="*/ 1570 h 570963"/>
                <a:gd name="connsiteX7" fmla="*/ 83564 w 140398"/>
                <a:gd name="connsiteY7" fmla="*/ -415 h 570963"/>
                <a:gd name="connsiteX8" fmla="*/ 114285 w 140398"/>
                <a:gd name="connsiteY8" fmla="*/ 4374 h 570963"/>
                <a:gd name="connsiteX9" fmla="*/ 139052 w 140398"/>
                <a:gd name="connsiteY9" fmla="*/ 438346 h 570963"/>
                <a:gd name="connsiteX10" fmla="*/ 116389 w 140398"/>
                <a:gd name="connsiteY10" fmla="*/ 511473 h 57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398" h="570963">
                  <a:moveTo>
                    <a:pt x="116389" y="511473"/>
                  </a:moveTo>
                  <a:lnTo>
                    <a:pt x="76671" y="561353"/>
                  </a:lnTo>
                  <a:cubicBezTo>
                    <a:pt x="68845" y="571610"/>
                    <a:pt x="54243" y="573583"/>
                    <a:pt x="43963" y="565769"/>
                  </a:cubicBezTo>
                  <a:cubicBezTo>
                    <a:pt x="41160" y="563654"/>
                    <a:pt x="38940" y="560944"/>
                    <a:pt x="37304" y="557848"/>
                  </a:cubicBezTo>
                  <a:lnTo>
                    <a:pt x="11488" y="509954"/>
                  </a:lnTo>
                  <a:cubicBezTo>
                    <a:pt x="974" y="490224"/>
                    <a:pt x="-3114" y="467655"/>
                    <a:pt x="-193" y="445471"/>
                  </a:cubicBezTo>
                  <a:lnTo>
                    <a:pt x="58215" y="1570"/>
                  </a:lnTo>
                  <a:lnTo>
                    <a:pt x="83564" y="-415"/>
                  </a:lnTo>
                  <a:lnTo>
                    <a:pt x="114285" y="4374"/>
                  </a:lnTo>
                  <a:lnTo>
                    <a:pt x="139052" y="438346"/>
                  </a:lnTo>
                  <a:cubicBezTo>
                    <a:pt x="140803" y="464688"/>
                    <a:pt x="132743" y="490750"/>
                    <a:pt x="116389" y="511473"/>
                  </a:cubicBezTo>
                  <a:close/>
                </a:path>
              </a:pathLst>
            </a:custGeom>
            <a:solidFill>
              <a:srgbClr val="356E9E"/>
            </a:solidFill>
            <a:ln w="11672" cap="flat">
              <a:noFill/>
              <a:prstDash val="solid"/>
              <a:miter/>
            </a:ln>
          </p:spPr>
          <p:txBody>
            <a:bodyPr rtlCol="0" anchor="ctr"/>
            <a:lstStyle/>
            <a:p>
              <a:endParaRPr lang="en-IN"/>
            </a:p>
          </p:txBody>
        </p:sp>
        <p:sp>
          <p:nvSpPr>
            <p:cNvPr id="48" name="Freeform: Shape 47">
              <a:extLst>
                <a:ext uri="{FF2B5EF4-FFF2-40B4-BE49-F238E27FC236}">
                  <a16:creationId xmlns:a16="http://schemas.microsoft.com/office/drawing/2014/main" id="{DCE4AC4F-85D0-2115-3B60-977E69731F72}"/>
                </a:ext>
              </a:extLst>
            </p:cNvPr>
            <p:cNvSpPr/>
            <p:nvPr/>
          </p:nvSpPr>
          <p:spPr>
            <a:xfrm>
              <a:off x="6220228" y="4408861"/>
              <a:ext cx="113428" cy="73710"/>
            </a:xfrm>
            <a:custGeom>
              <a:avLst/>
              <a:gdLst>
                <a:gd name="connsiteX0" fmla="*/ 113429 w 113428"/>
                <a:gd name="connsiteY0" fmla="*/ 24064 h 73710"/>
                <a:gd name="connsiteX1" fmla="*/ 70323 w 113428"/>
                <a:gd name="connsiteY1" fmla="*/ 73711 h 73710"/>
                <a:gd name="connsiteX2" fmla="*/ 14135 w 113428"/>
                <a:gd name="connsiteY2" fmla="*/ 70907 h 73710"/>
                <a:gd name="connsiteX3" fmla="*/ 2336 w 113428"/>
                <a:gd name="connsiteY3" fmla="*/ 31774 h 73710"/>
                <a:gd name="connsiteX4" fmla="*/ 0 w 113428"/>
                <a:gd name="connsiteY4" fmla="*/ 15303 h 73710"/>
                <a:gd name="connsiteX5" fmla="*/ 30256 w 113428"/>
                <a:gd name="connsiteY5" fmla="*/ 0 h 73710"/>
                <a:gd name="connsiteX6" fmla="*/ 49063 w 113428"/>
                <a:gd name="connsiteY6" fmla="*/ 25466 h 73710"/>
                <a:gd name="connsiteX7" fmla="*/ 80953 w 113428"/>
                <a:gd name="connsiteY7" fmla="*/ 2336 h 73710"/>
                <a:gd name="connsiteX8" fmla="*/ 113429 w 113428"/>
                <a:gd name="connsiteY8" fmla="*/ 24064 h 7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28" h="73710">
                  <a:moveTo>
                    <a:pt x="113429" y="24064"/>
                  </a:moveTo>
                  <a:lnTo>
                    <a:pt x="70323" y="73711"/>
                  </a:lnTo>
                  <a:lnTo>
                    <a:pt x="14135" y="70907"/>
                  </a:lnTo>
                  <a:lnTo>
                    <a:pt x="2336" y="31774"/>
                  </a:lnTo>
                  <a:lnTo>
                    <a:pt x="0" y="15303"/>
                  </a:lnTo>
                  <a:lnTo>
                    <a:pt x="30256" y="0"/>
                  </a:lnTo>
                  <a:lnTo>
                    <a:pt x="49063" y="25466"/>
                  </a:lnTo>
                  <a:lnTo>
                    <a:pt x="80953" y="2336"/>
                  </a:lnTo>
                  <a:lnTo>
                    <a:pt x="113429" y="24064"/>
                  </a:lnTo>
                  <a:close/>
                </a:path>
              </a:pathLst>
            </a:custGeom>
            <a:solidFill>
              <a:srgbClr val="356E9E"/>
            </a:solidFill>
            <a:ln w="11672" cap="flat">
              <a:noFill/>
              <a:prstDash val="solid"/>
              <a:miter/>
            </a:ln>
          </p:spPr>
          <p:txBody>
            <a:bodyPr rtlCol="0" anchor="ctr"/>
            <a:lstStyle/>
            <a:p>
              <a:endParaRPr lang="en-IN"/>
            </a:p>
          </p:txBody>
        </p:sp>
        <p:sp>
          <p:nvSpPr>
            <p:cNvPr id="49" name="Freeform: Shape 48">
              <a:extLst>
                <a:ext uri="{FF2B5EF4-FFF2-40B4-BE49-F238E27FC236}">
                  <a16:creationId xmlns:a16="http://schemas.microsoft.com/office/drawing/2014/main" id="{007BDD0E-F8E9-DC9C-B344-BEF4B5F70123}"/>
                </a:ext>
              </a:extLst>
            </p:cNvPr>
            <p:cNvSpPr/>
            <p:nvPr/>
          </p:nvSpPr>
          <p:spPr>
            <a:xfrm>
              <a:off x="6269408" y="4300307"/>
              <a:ext cx="217511" cy="191143"/>
            </a:xfrm>
            <a:custGeom>
              <a:avLst/>
              <a:gdLst>
                <a:gd name="connsiteX0" fmla="*/ -1111 w 217511"/>
                <a:gd name="connsiteY0" fmla="*/ 133489 h 191143"/>
                <a:gd name="connsiteX1" fmla="*/ 85565 w 217511"/>
                <a:gd name="connsiteY1" fmla="*/ 190728 h 191143"/>
                <a:gd name="connsiteX2" fmla="*/ 216400 w 217511"/>
                <a:gd name="connsiteY2" fmla="*/ 20995 h 191143"/>
                <a:gd name="connsiteX3" fmla="*/ 177033 w 217511"/>
                <a:gd name="connsiteY3" fmla="*/ -149 h 191143"/>
              </a:gdLst>
              <a:ahLst/>
              <a:cxnLst>
                <a:cxn ang="0">
                  <a:pos x="connsiteX0" y="connsiteY0"/>
                </a:cxn>
                <a:cxn ang="0">
                  <a:pos x="connsiteX1" y="connsiteY1"/>
                </a:cxn>
                <a:cxn ang="0">
                  <a:pos x="connsiteX2" y="connsiteY2"/>
                </a:cxn>
                <a:cxn ang="0">
                  <a:pos x="connsiteX3" y="connsiteY3"/>
                </a:cxn>
              </a:cxnLst>
              <a:rect l="l" t="t" r="r" b="b"/>
              <a:pathLst>
                <a:path w="217511" h="191143">
                  <a:moveTo>
                    <a:pt x="-1111" y="133489"/>
                  </a:moveTo>
                  <a:cubicBezTo>
                    <a:pt x="34517" y="139516"/>
                    <a:pt x="66058" y="160298"/>
                    <a:pt x="85565" y="190728"/>
                  </a:cubicBezTo>
                  <a:lnTo>
                    <a:pt x="216400" y="20995"/>
                  </a:lnTo>
                  <a:cubicBezTo>
                    <a:pt x="209040" y="6381"/>
                    <a:pt x="193271" y="-2053"/>
                    <a:pt x="177033" y="-149"/>
                  </a:cubicBezTo>
                  <a:close/>
                </a:path>
              </a:pathLst>
            </a:custGeom>
            <a:solidFill>
              <a:schemeClr val="accent1">
                <a:lumMod val="20000"/>
                <a:lumOff val="80000"/>
              </a:schemeClr>
            </a:solidFill>
            <a:ln w="11672" cap="flat">
              <a:noFill/>
              <a:prstDash val="solid"/>
              <a:miter/>
            </a:ln>
          </p:spPr>
          <p:txBody>
            <a:bodyPr rtlCol="0" anchor="ctr"/>
            <a:lstStyle/>
            <a:p>
              <a:endParaRPr lang="en-IN"/>
            </a:p>
          </p:txBody>
        </p:sp>
        <p:sp>
          <p:nvSpPr>
            <p:cNvPr id="50" name="Freeform: Shape 49">
              <a:extLst>
                <a:ext uri="{FF2B5EF4-FFF2-40B4-BE49-F238E27FC236}">
                  <a16:creationId xmlns:a16="http://schemas.microsoft.com/office/drawing/2014/main" id="{DB7570C2-2590-3E4C-5657-1A335E6A8429}"/>
                </a:ext>
              </a:extLst>
            </p:cNvPr>
            <p:cNvSpPr/>
            <p:nvPr/>
          </p:nvSpPr>
          <p:spPr>
            <a:xfrm>
              <a:off x="6171049" y="4323114"/>
              <a:ext cx="98359" cy="159458"/>
            </a:xfrm>
            <a:custGeom>
              <a:avLst/>
              <a:gdLst>
                <a:gd name="connsiteX0" fmla="*/ 97248 w 98359"/>
                <a:gd name="connsiteY0" fmla="*/ 110682 h 159458"/>
                <a:gd name="connsiteX1" fmla="*/ 32064 w 98359"/>
                <a:gd name="connsiteY1" fmla="*/ 159044 h 159458"/>
                <a:gd name="connsiteX2" fmla="*/ -1111 w 98359"/>
                <a:gd name="connsiteY2" fmla="*/ 17112 h 159458"/>
                <a:gd name="connsiteX3" fmla="*/ 33933 w 98359"/>
                <a:gd name="connsiteY3" fmla="*/ 1692 h 159458"/>
              </a:gdLst>
              <a:ahLst/>
              <a:cxnLst>
                <a:cxn ang="0">
                  <a:pos x="connsiteX0" y="connsiteY0"/>
                </a:cxn>
                <a:cxn ang="0">
                  <a:pos x="connsiteX1" y="connsiteY1"/>
                </a:cxn>
                <a:cxn ang="0">
                  <a:pos x="connsiteX2" y="connsiteY2"/>
                </a:cxn>
                <a:cxn ang="0">
                  <a:pos x="connsiteX3" y="connsiteY3"/>
                </a:cxn>
              </a:cxnLst>
              <a:rect l="l" t="t" r="r" b="b"/>
              <a:pathLst>
                <a:path w="98359" h="159458">
                  <a:moveTo>
                    <a:pt x="97248" y="110682"/>
                  </a:moveTo>
                  <a:cubicBezTo>
                    <a:pt x="67343" y="111090"/>
                    <a:pt x="41059" y="130575"/>
                    <a:pt x="32064" y="159044"/>
                  </a:cubicBezTo>
                  <a:lnTo>
                    <a:pt x="-1111" y="17112"/>
                  </a:lnTo>
                  <a:cubicBezTo>
                    <a:pt x="-1111" y="17112"/>
                    <a:pt x="13841" y="-7653"/>
                    <a:pt x="33933" y="1692"/>
                  </a:cubicBezTo>
                  <a:close/>
                </a:path>
              </a:pathLst>
            </a:custGeom>
            <a:solidFill>
              <a:schemeClr val="accent1">
                <a:lumMod val="20000"/>
                <a:lumOff val="80000"/>
              </a:schemeClr>
            </a:solidFill>
            <a:ln w="11672" cap="flat">
              <a:noFill/>
              <a:prstDash val="solid"/>
              <a:miter/>
            </a:ln>
          </p:spPr>
          <p:txBody>
            <a:bodyPr rtlCol="0" anchor="ctr"/>
            <a:lstStyle/>
            <a:p>
              <a:endParaRPr lang="en-IN"/>
            </a:p>
          </p:txBody>
        </p:sp>
        <p:sp>
          <p:nvSpPr>
            <p:cNvPr id="51" name="Freeform: Shape 50">
              <a:extLst>
                <a:ext uri="{FF2B5EF4-FFF2-40B4-BE49-F238E27FC236}">
                  <a16:creationId xmlns:a16="http://schemas.microsoft.com/office/drawing/2014/main" id="{2672DC37-F5CF-2E7D-1AF5-C7AA8754FC92}"/>
                </a:ext>
              </a:extLst>
            </p:cNvPr>
            <p:cNvSpPr/>
            <p:nvPr/>
          </p:nvSpPr>
          <p:spPr>
            <a:xfrm>
              <a:off x="6165327" y="5078152"/>
              <a:ext cx="290402" cy="171051"/>
            </a:xfrm>
            <a:custGeom>
              <a:avLst/>
              <a:gdLst>
                <a:gd name="connsiteX0" fmla="*/ 230183 w 290402"/>
                <a:gd name="connsiteY0" fmla="*/ 15186 h 171051"/>
                <a:gd name="connsiteX1" fmla="*/ 202380 w 290402"/>
                <a:gd name="connsiteY1" fmla="*/ 41820 h 171051"/>
                <a:gd name="connsiteX2" fmla="*/ 82176 w 290402"/>
                <a:gd name="connsiteY2" fmla="*/ -350 h 171051"/>
                <a:gd name="connsiteX3" fmla="*/ 7063 w 290402"/>
                <a:gd name="connsiteY3" fmla="*/ 41002 h 171051"/>
                <a:gd name="connsiteX4" fmla="*/ 23768 w 290402"/>
                <a:gd name="connsiteY4" fmla="*/ 103733 h 171051"/>
                <a:gd name="connsiteX5" fmla="*/ 56827 w 290402"/>
                <a:gd name="connsiteY5" fmla="*/ 127996 h 171051"/>
                <a:gd name="connsiteX6" fmla="*/ 57294 w 290402"/>
                <a:gd name="connsiteY6" fmla="*/ 127914 h 171051"/>
                <a:gd name="connsiteX7" fmla="*/ 95610 w 290402"/>
                <a:gd name="connsiteY7" fmla="*/ 148707 h 171051"/>
                <a:gd name="connsiteX8" fmla="*/ 121660 w 290402"/>
                <a:gd name="connsiteY8" fmla="*/ 170540 h 171051"/>
                <a:gd name="connsiteX9" fmla="*/ 122711 w 290402"/>
                <a:gd name="connsiteY9" fmla="*/ 170435 h 171051"/>
                <a:gd name="connsiteX10" fmla="*/ 163246 w 290402"/>
                <a:gd name="connsiteY10" fmla="*/ 148473 h 171051"/>
                <a:gd name="connsiteX11" fmla="*/ 238710 w 290402"/>
                <a:gd name="connsiteY11" fmla="*/ 131769 h 171051"/>
                <a:gd name="connsiteX12" fmla="*/ 289291 w 290402"/>
                <a:gd name="connsiteY12" fmla="*/ 98009 h 171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0402" h="171051">
                  <a:moveTo>
                    <a:pt x="230183" y="15186"/>
                  </a:moveTo>
                  <a:lnTo>
                    <a:pt x="202380" y="41820"/>
                  </a:lnTo>
                  <a:cubicBezTo>
                    <a:pt x="202380" y="41820"/>
                    <a:pt x="114651" y="-2337"/>
                    <a:pt x="82176" y="-350"/>
                  </a:cubicBezTo>
                  <a:cubicBezTo>
                    <a:pt x="82176" y="-350"/>
                    <a:pt x="21432" y="12850"/>
                    <a:pt x="7063" y="41002"/>
                  </a:cubicBezTo>
                  <a:cubicBezTo>
                    <a:pt x="-7305" y="69155"/>
                    <a:pt x="-3333" y="101630"/>
                    <a:pt x="23768" y="103733"/>
                  </a:cubicBezTo>
                  <a:cubicBezTo>
                    <a:pt x="26221" y="119550"/>
                    <a:pt x="40940" y="130413"/>
                    <a:pt x="56827" y="127996"/>
                  </a:cubicBezTo>
                  <a:cubicBezTo>
                    <a:pt x="56944" y="127972"/>
                    <a:pt x="57177" y="127949"/>
                    <a:pt x="57294" y="127914"/>
                  </a:cubicBezTo>
                  <a:cubicBezTo>
                    <a:pt x="57294" y="127914"/>
                    <a:pt x="59864" y="162958"/>
                    <a:pt x="95610" y="148707"/>
                  </a:cubicBezTo>
                  <a:cubicBezTo>
                    <a:pt x="96778" y="161942"/>
                    <a:pt x="108460" y="171720"/>
                    <a:pt x="121660" y="170540"/>
                  </a:cubicBezTo>
                  <a:cubicBezTo>
                    <a:pt x="122011" y="170516"/>
                    <a:pt x="122360" y="170481"/>
                    <a:pt x="122711" y="170435"/>
                  </a:cubicBezTo>
                  <a:cubicBezTo>
                    <a:pt x="138832" y="169745"/>
                    <a:pt x="153784" y="161650"/>
                    <a:pt x="163246" y="148473"/>
                  </a:cubicBezTo>
                  <a:cubicBezTo>
                    <a:pt x="163246" y="148473"/>
                    <a:pt x="197240" y="166814"/>
                    <a:pt x="238710" y="131769"/>
                  </a:cubicBezTo>
                  <a:lnTo>
                    <a:pt x="289291" y="98009"/>
                  </a:lnTo>
                  <a:close/>
                </a:path>
              </a:pathLst>
            </a:custGeom>
            <a:solidFill>
              <a:srgbClr val="F4AC96"/>
            </a:solidFill>
            <a:ln w="11672" cap="flat">
              <a:noFill/>
              <a:prstDash val="solid"/>
              <a:miter/>
            </a:ln>
          </p:spPr>
          <p:txBody>
            <a:bodyPr rtlCol="0" anchor="ctr"/>
            <a:lstStyle/>
            <a:p>
              <a:endParaRPr lang="en-IN"/>
            </a:p>
          </p:txBody>
        </p:sp>
        <p:sp>
          <p:nvSpPr>
            <p:cNvPr id="52" name="Freeform: Shape 51">
              <a:extLst>
                <a:ext uri="{FF2B5EF4-FFF2-40B4-BE49-F238E27FC236}">
                  <a16:creationId xmlns:a16="http://schemas.microsoft.com/office/drawing/2014/main" id="{94E4DEEE-F9C1-CD74-5FB3-4152FE7091B3}"/>
                </a:ext>
              </a:extLst>
            </p:cNvPr>
            <p:cNvSpPr/>
            <p:nvPr/>
          </p:nvSpPr>
          <p:spPr>
            <a:xfrm>
              <a:off x="6191725" y="5114313"/>
              <a:ext cx="64599" cy="62613"/>
            </a:xfrm>
            <a:custGeom>
              <a:avLst/>
              <a:gdLst>
                <a:gd name="connsiteX0" fmla="*/ -1111 w 64599"/>
                <a:gd name="connsiteY0" fmla="*/ 62198 h 62613"/>
                <a:gd name="connsiteX1" fmla="*/ 63488 w 64599"/>
                <a:gd name="connsiteY1" fmla="*/ -415 h 62613"/>
              </a:gdLst>
              <a:ahLst/>
              <a:cxnLst>
                <a:cxn ang="0">
                  <a:pos x="connsiteX0" y="connsiteY0"/>
                </a:cxn>
                <a:cxn ang="0">
                  <a:pos x="connsiteX1" y="connsiteY1"/>
                </a:cxn>
              </a:cxnLst>
              <a:rect l="l" t="t" r="r" b="b"/>
              <a:pathLst>
                <a:path w="64599" h="62613">
                  <a:moveTo>
                    <a:pt x="-1111" y="62198"/>
                  </a:moveTo>
                  <a:cubicBezTo>
                    <a:pt x="12206" y="34221"/>
                    <a:pt x="35101" y="11991"/>
                    <a:pt x="63488" y="-415"/>
                  </a:cubicBezTo>
                </a:path>
              </a:pathLst>
            </a:custGeom>
            <a:noFill/>
            <a:ln w="11672" cap="rnd">
              <a:solidFill>
                <a:srgbClr val="BE494F"/>
              </a:solidFill>
              <a:prstDash val="solid"/>
              <a:miter/>
            </a:ln>
          </p:spPr>
          <p:txBody>
            <a:bodyPr rtlCol="0" anchor="ctr"/>
            <a:lstStyle/>
            <a:p>
              <a:endParaRPr lang="en-IN"/>
            </a:p>
          </p:txBody>
        </p:sp>
        <p:sp>
          <p:nvSpPr>
            <p:cNvPr id="53" name="Freeform: Shape 52">
              <a:extLst>
                <a:ext uri="{FF2B5EF4-FFF2-40B4-BE49-F238E27FC236}">
                  <a16:creationId xmlns:a16="http://schemas.microsoft.com/office/drawing/2014/main" id="{7A92714E-F07D-9669-753D-3ED167DC63CA}"/>
                </a:ext>
              </a:extLst>
            </p:cNvPr>
            <p:cNvSpPr/>
            <p:nvPr/>
          </p:nvSpPr>
          <p:spPr>
            <a:xfrm>
              <a:off x="6223733" y="5146672"/>
              <a:ext cx="61913" cy="55721"/>
            </a:xfrm>
            <a:custGeom>
              <a:avLst/>
              <a:gdLst>
                <a:gd name="connsiteX0" fmla="*/ -1111 w 61913"/>
                <a:gd name="connsiteY0" fmla="*/ 55306 h 55721"/>
                <a:gd name="connsiteX1" fmla="*/ 60802 w 61913"/>
                <a:gd name="connsiteY1" fmla="*/ -415 h 55721"/>
              </a:gdLst>
              <a:ahLst/>
              <a:cxnLst>
                <a:cxn ang="0">
                  <a:pos x="connsiteX0" y="connsiteY0"/>
                </a:cxn>
                <a:cxn ang="0">
                  <a:pos x="connsiteX1" y="connsiteY1"/>
                </a:cxn>
              </a:cxnLst>
              <a:rect l="l" t="t" r="r" b="b"/>
              <a:pathLst>
                <a:path w="61913" h="55721">
                  <a:moveTo>
                    <a:pt x="-1111" y="55306"/>
                  </a:moveTo>
                  <a:cubicBezTo>
                    <a:pt x="12906" y="30506"/>
                    <a:pt x="34635" y="10951"/>
                    <a:pt x="60802" y="-415"/>
                  </a:cubicBezTo>
                </a:path>
              </a:pathLst>
            </a:custGeom>
            <a:noFill/>
            <a:ln w="11672" cap="rnd">
              <a:solidFill>
                <a:srgbClr val="BE494F"/>
              </a:solidFill>
              <a:prstDash val="solid"/>
              <a:miter/>
            </a:ln>
          </p:spPr>
          <p:txBody>
            <a:bodyPr rtlCol="0" anchor="ctr"/>
            <a:lstStyle/>
            <a:p>
              <a:endParaRPr lang="en-IN"/>
            </a:p>
          </p:txBody>
        </p:sp>
        <p:sp>
          <p:nvSpPr>
            <p:cNvPr id="54" name="Freeform: Shape 53">
              <a:extLst>
                <a:ext uri="{FF2B5EF4-FFF2-40B4-BE49-F238E27FC236}">
                  <a16:creationId xmlns:a16="http://schemas.microsoft.com/office/drawing/2014/main" id="{529BC55E-A4E3-E456-BC64-BD96ECBD76CA}"/>
                </a:ext>
              </a:extLst>
            </p:cNvPr>
            <p:cNvSpPr/>
            <p:nvPr/>
          </p:nvSpPr>
          <p:spPr>
            <a:xfrm>
              <a:off x="6265436" y="5179964"/>
              <a:ext cx="50699" cy="42287"/>
            </a:xfrm>
            <a:custGeom>
              <a:avLst/>
              <a:gdLst>
                <a:gd name="connsiteX0" fmla="*/ -1111 w 50699"/>
                <a:gd name="connsiteY0" fmla="*/ 41872 h 42287"/>
                <a:gd name="connsiteX1" fmla="*/ 49588 w 50699"/>
                <a:gd name="connsiteY1" fmla="*/ -415 h 42287"/>
              </a:gdLst>
              <a:ahLst/>
              <a:cxnLst>
                <a:cxn ang="0">
                  <a:pos x="connsiteX0" y="connsiteY0"/>
                </a:cxn>
                <a:cxn ang="0">
                  <a:pos x="connsiteX1" y="connsiteY1"/>
                </a:cxn>
              </a:cxnLst>
              <a:rect l="l" t="t" r="r" b="b"/>
              <a:pathLst>
                <a:path w="50699" h="42287">
                  <a:moveTo>
                    <a:pt x="-1111" y="41872"/>
                  </a:moveTo>
                  <a:cubicBezTo>
                    <a:pt x="11155" y="22995"/>
                    <a:pt x="28794" y="8253"/>
                    <a:pt x="49588" y="-415"/>
                  </a:cubicBezTo>
                </a:path>
              </a:pathLst>
            </a:custGeom>
            <a:noFill/>
            <a:ln w="11672" cap="rnd">
              <a:solidFill>
                <a:srgbClr val="BE494F"/>
              </a:solidFill>
              <a:prstDash val="solid"/>
              <a:miter/>
            </a:ln>
          </p:spPr>
          <p:txBody>
            <a:bodyPr rtlCol="0" anchor="ctr"/>
            <a:lstStyle/>
            <a:p>
              <a:endParaRPr lang="en-IN"/>
            </a:p>
          </p:txBody>
        </p:sp>
        <p:sp>
          <p:nvSpPr>
            <p:cNvPr id="55" name="Freeform: Shape 54">
              <a:extLst>
                <a:ext uri="{FF2B5EF4-FFF2-40B4-BE49-F238E27FC236}">
                  <a16:creationId xmlns:a16="http://schemas.microsoft.com/office/drawing/2014/main" id="{364BA762-5659-07C6-535C-368A6DF7139B}"/>
                </a:ext>
              </a:extLst>
            </p:cNvPr>
            <p:cNvSpPr/>
            <p:nvPr/>
          </p:nvSpPr>
          <p:spPr>
            <a:xfrm>
              <a:off x="6320677" y="5204496"/>
              <a:ext cx="7489" cy="19625"/>
            </a:xfrm>
            <a:custGeom>
              <a:avLst/>
              <a:gdLst>
                <a:gd name="connsiteX0" fmla="*/ -1097 w 7489"/>
                <a:gd name="connsiteY0" fmla="*/ -415 h 19625"/>
                <a:gd name="connsiteX1" fmla="*/ 6378 w 7489"/>
                <a:gd name="connsiteY1" fmla="*/ 19210 h 19625"/>
              </a:gdLst>
              <a:ahLst/>
              <a:cxnLst>
                <a:cxn ang="0">
                  <a:pos x="connsiteX0" y="connsiteY0"/>
                </a:cxn>
                <a:cxn ang="0">
                  <a:pos x="connsiteX1" y="connsiteY1"/>
                </a:cxn>
              </a:cxnLst>
              <a:rect l="l" t="t" r="r" b="b"/>
              <a:pathLst>
                <a:path w="7489" h="19625">
                  <a:moveTo>
                    <a:pt x="-1097" y="-415"/>
                  </a:moveTo>
                  <a:cubicBezTo>
                    <a:pt x="-1331" y="6862"/>
                    <a:pt x="1355" y="13929"/>
                    <a:pt x="6378" y="19210"/>
                  </a:cubicBezTo>
                </a:path>
              </a:pathLst>
            </a:custGeom>
            <a:noFill/>
            <a:ln w="11672" cap="rnd">
              <a:solidFill>
                <a:srgbClr val="BE494F"/>
              </a:solidFill>
              <a:prstDash val="solid"/>
              <a:miter/>
            </a:ln>
          </p:spPr>
          <p:txBody>
            <a:bodyPr rtlCol="0" anchor="ctr"/>
            <a:lstStyle/>
            <a:p>
              <a:endParaRPr lang="en-IN"/>
            </a:p>
          </p:txBody>
        </p:sp>
        <p:sp>
          <p:nvSpPr>
            <p:cNvPr id="56" name="Freeform: Shape 55">
              <a:extLst>
                <a:ext uri="{FF2B5EF4-FFF2-40B4-BE49-F238E27FC236}">
                  <a16:creationId xmlns:a16="http://schemas.microsoft.com/office/drawing/2014/main" id="{76A46D7A-43CA-503A-D747-6656A0E6F4B2}"/>
                </a:ext>
              </a:extLst>
            </p:cNvPr>
            <p:cNvSpPr/>
            <p:nvPr/>
          </p:nvSpPr>
          <p:spPr>
            <a:xfrm>
              <a:off x="6307257" y="5217228"/>
              <a:ext cx="16237" cy="3419"/>
            </a:xfrm>
            <a:custGeom>
              <a:avLst/>
              <a:gdLst>
                <a:gd name="connsiteX0" fmla="*/ -1111 w 16237"/>
                <a:gd name="connsiteY0" fmla="*/ 2388 h 3419"/>
                <a:gd name="connsiteX1" fmla="*/ 15126 w 16237"/>
                <a:gd name="connsiteY1" fmla="*/ -415 h 3419"/>
              </a:gdLst>
              <a:ahLst/>
              <a:cxnLst>
                <a:cxn ang="0">
                  <a:pos x="connsiteX0" y="connsiteY0"/>
                </a:cxn>
                <a:cxn ang="0">
                  <a:pos x="connsiteX1" y="connsiteY1"/>
                </a:cxn>
              </a:cxnLst>
              <a:rect l="l" t="t" r="r" b="b"/>
              <a:pathLst>
                <a:path w="16237" h="3419">
                  <a:moveTo>
                    <a:pt x="-1111" y="2388"/>
                  </a:moveTo>
                  <a:cubicBezTo>
                    <a:pt x="4495" y="3791"/>
                    <a:pt x="10336" y="2774"/>
                    <a:pt x="15126" y="-415"/>
                  </a:cubicBezTo>
                </a:path>
              </a:pathLst>
            </a:custGeom>
            <a:noFill/>
            <a:ln w="11672" cap="rnd">
              <a:solidFill>
                <a:srgbClr val="BE494F"/>
              </a:solidFill>
              <a:prstDash val="solid"/>
              <a:miter/>
            </a:ln>
          </p:spPr>
          <p:txBody>
            <a:bodyPr rtlCol="0" anchor="ctr"/>
            <a:lstStyle/>
            <a:p>
              <a:endParaRPr lang="en-IN"/>
            </a:p>
          </p:txBody>
        </p:sp>
        <p:sp>
          <p:nvSpPr>
            <p:cNvPr id="57" name="Freeform: Shape 56">
              <a:extLst>
                <a:ext uri="{FF2B5EF4-FFF2-40B4-BE49-F238E27FC236}">
                  <a16:creationId xmlns:a16="http://schemas.microsoft.com/office/drawing/2014/main" id="{6CF8812E-1E7F-9BE8-9C12-E7631C2D199F}"/>
                </a:ext>
              </a:extLst>
            </p:cNvPr>
            <p:cNvSpPr/>
            <p:nvPr/>
          </p:nvSpPr>
          <p:spPr>
            <a:xfrm>
              <a:off x="6379216" y="4366945"/>
              <a:ext cx="429511" cy="829957"/>
            </a:xfrm>
            <a:custGeom>
              <a:avLst/>
              <a:gdLst>
                <a:gd name="connsiteX0" fmla="*/ 388587 w 429511"/>
                <a:gd name="connsiteY0" fmla="*/ 628852 h 829957"/>
                <a:gd name="connsiteX1" fmla="*/ 159394 w 429511"/>
                <a:gd name="connsiteY1" fmla="*/ 778260 h 829957"/>
                <a:gd name="connsiteX2" fmla="*/ 80660 w 429511"/>
                <a:gd name="connsiteY2" fmla="*/ 829542 h 829957"/>
                <a:gd name="connsiteX3" fmla="*/ -1111 w 429511"/>
                <a:gd name="connsiteY3" fmla="*/ 713310 h 829957"/>
                <a:gd name="connsiteX4" fmla="*/ 28793 w 429511"/>
                <a:gd name="connsiteY4" fmla="*/ 687027 h 829957"/>
                <a:gd name="connsiteX5" fmla="*/ 214180 w 429511"/>
                <a:gd name="connsiteY5" fmla="*/ 523718 h 829957"/>
                <a:gd name="connsiteX6" fmla="*/ 122246 w 429511"/>
                <a:gd name="connsiteY6" fmla="*/ 187521 h 829957"/>
                <a:gd name="connsiteX7" fmla="*/ 186962 w 429511"/>
                <a:gd name="connsiteY7" fmla="*/ -202 h 829957"/>
                <a:gd name="connsiteX8" fmla="*/ 329594 w 429511"/>
                <a:gd name="connsiteY8" fmla="*/ 137524 h 829957"/>
                <a:gd name="connsiteX9" fmla="*/ 387068 w 429511"/>
                <a:gd name="connsiteY9" fmla="*/ 371156 h 829957"/>
                <a:gd name="connsiteX10" fmla="*/ 425383 w 429511"/>
                <a:gd name="connsiteY10" fmla="*/ 526755 h 829957"/>
                <a:gd name="connsiteX11" fmla="*/ 388587 w 429511"/>
                <a:gd name="connsiteY11" fmla="*/ 628852 h 82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9511" h="829957">
                  <a:moveTo>
                    <a:pt x="388587" y="628852"/>
                  </a:moveTo>
                  <a:lnTo>
                    <a:pt x="159394" y="778260"/>
                  </a:lnTo>
                  <a:lnTo>
                    <a:pt x="80660" y="829542"/>
                  </a:lnTo>
                  <a:lnTo>
                    <a:pt x="-1111" y="713310"/>
                  </a:lnTo>
                  <a:lnTo>
                    <a:pt x="28793" y="687027"/>
                  </a:lnTo>
                  <a:lnTo>
                    <a:pt x="214180" y="523718"/>
                  </a:lnTo>
                  <a:lnTo>
                    <a:pt x="122246" y="187521"/>
                  </a:lnTo>
                  <a:cubicBezTo>
                    <a:pt x="109513" y="129113"/>
                    <a:pt x="128437" y="12297"/>
                    <a:pt x="186962" y="-202"/>
                  </a:cubicBezTo>
                  <a:cubicBezTo>
                    <a:pt x="186962" y="-202"/>
                    <a:pt x="262191" y="-11883"/>
                    <a:pt x="329594" y="137524"/>
                  </a:cubicBezTo>
                  <a:lnTo>
                    <a:pt x="387068" y="371156"/>
                  </a:lnTo>
                  <a:lnTo>
                    <a:pt x="425383" y="526755"/>
                  </a:lnTo>
                  <a:cubicBezTo>
                    <a:pt x="435196" y="565118"/>
                    <a:pt x="420594" y="605571"/>
                    <a:pt x="388587" y="628852"/>
                  </a:cubicBezTo>
                  <a:close/>
                </a:path>
              </a:pathLst>
            </a:custGeom>
            <a:solidFill>
              <a:schemeClr val="accent1">
                <a:lumMod val="75000"/>
              </a:schemeClr>
            </a:solidFill>
            <a:ln w="11672" cap="flat">
              <a:noFill/>
              <a:prstDash val="solid"/>
              <a:miter/>
            </a:ln>
          </p:spPr>
          <p:txBody>
            <a:bodyPr rtlCol="0" anchor="ctr"/>
            <a:lstStyle/>
            <a:p>
              <a:endParaRPr lang="en-IN"/>
            </a:p>
          </p:txBody>
        </p:sp>
        <p:sp>
          <p:nvSpPr>
            <p:cNvPr id="58" name="Freeform: Shape 57">
              <a:extLst>
                <a:ext uri="{FF2B5EF4-FFF2-40B4-BE49-F238E27FC236}">
                  <a16:creationId xmlns:a16="http://schemas.microsoft.com/office/drawing/2014/main" id="{07CFD3F8-707D-54A7-4410-760D5D7D3051}"/>
                </a:ext>
              </a:extLst>
            </p:cNvPr>
            <p:cNvSpPr/>
            <p:nvPr/>
          </p:nvSpPr>
          <p:spPr>
            <a:xfrm>
              <a:off x="6379683" y="5040486"/>
              <a:ext cx="173705" cy="156416"/>
            </a:xfrm>
            <a:custGeom>
              <a:avLst/>
              <a:gdLst>
                <a:gd name="connsiteX0" fmla="*/ 173705 w 173705"/>
                <a:gd name="connsiteY0" fmla="*/ 114830 h 156416"/>
                <a:gd name="connsiteX1" fmla="*/ 81304 w 173705"/>
                <a:gd name="connsiteY1" fmla="*/ 156417 h 156416"/>
                <a:gd name="connsiteX2" fmla="*/ 0 w 173705"/>
                <a:gd name="connsiteY2" fmla="*/ 40185 h 156416"/>
                <a:gd name="connsiteX3" fmla="*/ 45792 w 173705"/>
                <a:gd name="connsiteY3" fmla="*/ 0 h 156416"/>
                <a:gd name="connsiteX4" fmla="*/ 173705 w 173705"/>
                <a:gd name="connsiteY4" fmla="*/ 114830 h 156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705" h="156416">
                  <a:moveTo>
                    <a:pt x="173705" y="114830"/>
                  </a:moveTo>
                  <a:lnTo>
                    <a:pt x="81304" y="156417"/>
                  </a:lnTo>
                  <a:lnTo>
                    <a:pt x="0" y="40185"/>
                  </a:lnTo>
                  <a:lnTo>
                    <a:pt x="45792" y="0"/>
                  </a:lnTo>
                  <a:lnTo>
                    <a:pt x="173705" y="114830"/>
                  </a:lnTo>
                  <a:close/>
                </a:path>
              </a:pathLst>
            </a:custGeom>
            <a:solidFill>
              <a:schemeClr val="accent1">
                <a:lumMod val="20000"/>
                <a:lumOff val="80000"/>
              </a:schemeClr>
            </a:solidFill>
            <a:ln w="11672" cap="flat">
              <a:noFill/>
              <a:prstDash val="solid"/>
              <a:miter/>
            </a:ln>
          </p:spPr>
          <p:txBody>
            <a:bodyPr rtlCol="0" anchor="ctr"/>
            <a:lstStyle/>
            <a:p>
              <a:endParaRPr lang="en-IN"/>
            </a:p>
          </p:txBody>
        </p:sp>
        <p:sp>
          <p:nvSpPr>
            <p:cNvPr id="59" name="Freeform: Shape 58">
              <a:extLst>
                <a:ext uri="{FF2B5EF4-FFF2-40B4-BE49-F238E27FC236}">
                  <a16:creationId xmlns:a16="http://schemas.microsoft.com/office/drawing/2014/main" id="{05163F3C-F5B5-C1CA-FC73-385349FEC946}"/>
                </a:ext>
              </a:extLst>
            </p:cNvPr>
            <p:cNvSpPr/>
            <p:nvPr/>
          </p:nvSpPr>
          <p:spPr>
            <a:xfrm>
              <a:off x="3968366" y="5714397"/>
              <a:ext cx="61328" cy="1139540"/>
            </a:xfrm>
            <a:custGeom>
              <a:avLst/>
              <a:gdLst>
                <a:gd name="connsiteX0" fmla="*/ 0 w 61328"/>
                <a:gd name="connsiteY0" fmla="*/ 0 h 1139540"/>
                <a:gd name="connsiteX1" fmla="*/ 61329 w 61328"/>
                <a:gd name="connsiteY1" fmla="*/ 0 h 1139540"/>
                <a:gd name="connsiteX2" fmla="*/ 61329 w 61328"/>
                <a:gd name="connsiteY2" fmla="*/ 1139540 h 1139540"/>
                <a:gd name="connsiteX3" fmla="*/ 0 w 61328"/>
                <a:gd name="connsiteY3" fmla="*/ 1139540 h 1139540"/>
              </a:gdLst>
              <a:ahLst/>
              <a:cxnLst>
                <a:cxn ang="0">
                  <a:pos x="connsiteX0" y="connsiteY0"/>
                </a:cxn>
                <a:cxn ang="0">
                  <a:pos x="connsiteX1" y="connsiteY1"/>
                </a:cxn>
                <a:cxn ang="0">
                  <a:pos x="connsiteX2" y="connsiteY2"/>
                </a:cxn>
                <a:cxn ang="0">
                  <a:pos x="connsiteX3" y="connsiteY3"/>
                </a:cxn>
              </a:cxnLst>
              <a:rect l="l" t="t" r="r" b="b"/>
              <a:pathLst>
                <a:path w="61328" h="1139540">
                  <a:moveTo>
                    <a:pt x="0" y="0"/>
                  </a:moveTo>
                  <a:lnTo>
                    <a:pt x="61329" y="0"/>
                  </a:lnTo>
                  <a:lnTo>
                    <a:pt x="61329" y="1139540"/>
                  </a:lnTo>
                  <a:lnTo>
                    <a:pt x="0" y="1139540"/>
                  </a:lnTo>
                  <a:close/>
                </a:path>
              </a:pathLst>
            </a:custGeom>
            <a:solidFill>
              <a:srgbClr val="96A3DA"/>
            </a:solidFill>
            <a:ln w="11672" cap="flat">
              <a:noFill/>
              <a:prstDash val="solid"/>
              <a:miter/>
            </a:ln>
          </p:spPr>
          <p:txBody>
            <a:bodyPr rtlCol="0" anchor="ctr"/>
            <a:lstStyle/>
            <a:p>
              <a:endParaRPr lang="en-IN"/>
            </a:p>
          </p:txBody>
        </p:sp>
        <p:sp>
          <p:nvSpPr>
            <p:cNvPr id="60" name="Freeform: Shape 59">
              <a:extLst>
                <a:ext uri="{FF2B5EF4-FFF2-40B4-BE49-F238E27FC236}">
                  <a16:creationId xmlns:a16="http://schemas.microsoft.com/office/drawing/2014/main" id="{300AAE8D-11FE-F219-EDB8-1840774EDB97}"/>
                </a:ext>
              </a:extLst>
            </p:cNvPr>
            <p:cNvSpPr/>
            <p:nvPr/>
          </p:nvSpPr>
          <p:spPr>
            <a:xfrm>
              <a:off x="2982672" y="6176522"/>
              <a:ext cx="169383" cy="677416"/>
            </a:xfrm>
            <a:custGeom>
              <a:avLst/>
              <a:gdLst>
                <a:gd name="connsiteX0" fmla="*/ 169383 w 169383"/>
                <a:gd name="connsiteY0" fmla="*/ 0 h 677416"/>
                <a:gd name="connsiteX1" fmla="*/ 68221 w 169383"/>
                <a:gd name="connsiteY1" fmla="*/ 677416 h 677416"/>
                <a:gd name="connsiteX2" fmla="*/ 0 w 169383"/>
                <a:gd name="connsiteY2" fmla="*/ 677416 h 677416"/>
                <a:gd name="connsiteX3" fmla="*/ 103265 w 169383"/>
                <a:gd name="connsiteY3" fmla="*/ 0 h 677416"/>
                <a:gd name="connsiteX4" fmla="*/ 169383 w 169383"/>
                <a:gd name="connsiteY4" fmla="*/ 0 h 67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83" h="677416">
                  <a:moveTo>
                    <a:pt x="169383" y="0"/>
                  </a:moveTo>
                  <a:lnTo>
                    <a:pt x="68221" y="677416"/>
                  </a:lnTo>
                  <a:lnTo>
                    <a:pt x="0" y="677416"/>
                  </a:lnTo>
                  <a:lnTo>
                    <a:pt x="103265" y="0"/>
                  </a:lnTo>
                  <a:lnTo>
                    <a:pt x="169383" y="0"/>
                  </a:lnTo>
                  <a:close/>
                </a:path>
              </a:pathLst>
            </a:custGeom>
            <a:solidFill>
              <a:srgbClr val="149FBE"/>
            </a:solidFill>
            <a:ln w="11672" cap="flat">
              <a:noFill/>
              <a:prstDash val="solid"/>
              <a:miter/>
            </a:ln>
          </p:spPr>
          <p:txBody>
            <a:bodyPr rtlCol="0" anchor="ctr"/>
            <a:lstStyle/>
            <a:p>
              <a:endParaRPr lang="en-IN"/>
            </a:p>
          </p:txBody>
        </p:sp>
        <p:sp>
          <p:nvSpPr>
            <p:cNvPr id="61" name="Freeform: Shape 60">
              <a:extLst>
                <a:ext uri="{FF2B5EF4-FFF2-40B4-BE49-F238E27FC236}">
                  <a16:creationId xmlns:a16="http://schemas.microsoft.com/office/drawing/2014/main" id="{BED7B95B-D315-9B1D-5DB9-262CD1271B29}"/>
                </a:ext>
              </a:extLst>
            </p:cNvPr>
            <p:cNvSpPr/>
            <p:nvPr/>
          </p:nvSpPr>
          <p:spPr>
            <a:xfrm>
              <a:off x="2993536" y="5864740"/>
              <a:ext cx="107470" cy="271597"/>
            </a:xfrm>
            <a:custGeom>
              <a:avLst/>
              <a:gdLst>
                <a:gd name="connsiteX0" fmla="*/ 107471 w 107470"/>
                <a:gd name="connsiteY0" fmla="*/ 271597 h 271597"/>
                <a:gd name="connsiteX1" fmla="*/ 40535 w 107470"/>
                <a:gd name="connsiteY1" fmla="*/ 271597 h 271597"/>
                <a:gd name="connsiteX2" fmla="*/ 10981 w 107470"/>
                <a:gd name="connsiteY2" fmla="*/ 73360 h 271597"/>
                <a:gd name="connsiteX3" fmla="*/ 0 w 107470"/>
                <a:gd name="connsiteY3" fmla="*/ 0 h 271597"/>
                <a:gd name="connsiteX4" fmla="*/ 66118 w 107470"/>
                <a:gd name="connsiteY4" fmla="*/ 0 h 271597"/>
                <a:gd name="connsiteX5" fmla="*/ 77215 w 107470"/>
                <a:gd name="connsiteY5" fmla="*/ 73360 h 271597"/>
                <a:gd name="connsiteX6" fmla="*/ 107471 w 107470"/>
                <a:gd name="connsiteY6" fmla="*/ 271597 h 27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470" h="271597">
                  <a:moveTo>
                    <a:pt x="107471" y="271597"/>
                  </a:moveTo>
                  <a:lnTo>
                    <a:pt x="40535" y="271597"/>
                  </a:lnTo>
                  <a:lnTo>
                    <a:pt x="10981" y="73360"/>
                  </a:lnTo>
                  <a:lnTo>
                    <a:pt x="0" y="0"/>
                  </a:lnTo>
                  <a:lnTo>
                    <a:pt x="66118" y="0"/>
                  </a:lnTo>
                  <a:lnTo>
                    <a:pt x="77215" y="73360"/>
                  </a:lnTo>
                  <a:lnTo>
                    <a:pt x="107471" y="271597"/>
                  </a:lnTo>
                  <a:close/>
                </a:path>
              </a:pathLst>
            </a:custGeom>
            <a:solidFill>
              <a:srgbClr val="149FBE"/>
            </a:solidFill>
            <a:ln w="11672" cap="flat">
              <a:noFill/>
              <a:prstDash val="solid"/>
              <a:miter/>
            </a:ln>
          </p:spPr>
          <p:txBody>
            <a:bodyPr rtlCol="0" anchor="ctr"/>
            <a:lstStyle/>
            <a:p>
              <a:endParaRPr lang="en-IN"/>
            </a:p>
          </p:txBody>
        </p:sp>
        <p:sp>
          <p:nvSpPr>
            <p:cNvPr id="62" name="Freeform: Shape 61">
              <a:extLst>
                <a:ext uri="{FF2B5EF4-FFF2-40B4-BE49-F238E27FC236}">
                  <a16:creationId xmlns:a16="http://schemas.microsoft.com/office/drawing/2014/main" id="{AC9DDBF1-9B05-3A12-C135-623278CE83BD}"/>
                </a:ext>
              </a:extLst>
            </p:cNvPr>
            <p:cNvSpPr/>
            <p:nvPr/>
          </p:nvSpPr>
          <p:spPr>
            <a:xfrm>
              <a:off x="3301814" y="5864740"/>
              <a:ext cx="107353" cy="271597"/>
            </a:xfrm>
            <a:custGeom>
              <a:avLst/>
              <a:gdLst>
                <a:gd name="connsiteX0" fmla="*/ 107354 w 107353"/>
                <a:gd name="connsiteY0" fmla="*/ 271597 h 271597"/>
                <a:gd name="connsiteX1" fmla="*/ 40535 w 107353"/>
                <a:gd name="connsiteY1" fmla="*/ 271597 h 271597"/>
                <a:gd name="connsiteX2" fmla="*/ 10864 w 107353"/>
                <a:gd name="connsiteY2" fmla="*/ 73360 h 271597"/>
                <a:gd name="connsiteX3" fmla="*/ 0 w 107353"/>
                <a:gd name="connsiteY3" fmla="*/ 0 h 271597"/>
                <a:gd name="connsiteX4" fmla="*/ 66001 w 107353"/>
                <a:gd name="connsiteY4" fmla="*/ 0 h 271597"/>
                <a:gd name="connsiteX5" fmla="*/ 77215 w 107353"/>
                <a:gd name="connsiteY5" fmla="*/ 73360 h 271597"/>
                <a:gd name="connsiteX6" fmla="*/ 107354 w 107353"/>
                <a:gd name="connsiteY6" fmla="*/ 271597 h 27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353" h="271597">
                  <a:moveTo>
                    <a:pt x="107354" y="271597"/>
                  </a:moveTo>
                  <a:lnTo>
                    <a:pt x="40535" y="271597"/>
                  </a:lnTo>
                  <a:lnTo>
                    <a:pt x="10864" y="73360"/>
                  </a:lnTo>
                  <a:lnTo>
                    <a:pt x="0" y="0"/>
                  </a:lnTo>
                  <a:lnTo>
                    <a:pt x="66001" y="0"/>
                  </a:lnTo>
                  <a:lnTo>
                    <a:pt x="77215" y="73360"/>
                  </a:lnTo>
                  <a:lnTo>
                    <a:pt x="107354" y="271597"/>
                  </a:lnTo>
                  <a:close/>
                </a:path>
              </a:pathLst>
            </a:custGeom>
            <a:solidFill>
              <a:srgbClr val="149FBE"/>
            </a:solidFill>
            <a:ln w="11672" cap="flat">
              <a:noFill/>
              <a:prstDash val="solid"/>
              <a:miter/>
            </a:ln>
          </p:spPr>
          <p:txBody>
            <a:bodyPr rtlCol="0" anchor="ctr"/>
            <a:lstStyle/>
            <a:p>
              <a:endParaRPr lang="en-IN"/>
            </a:p>
          </p:txBody>
        </p:sp>
        <p:sp>
          <p:nvSpPr>
            <p:cNvPr id="63" name="Freeform: Shape 62">
              <a:extLst>
                <a:ext uri="{FF2B5EF4-FFF2-40B4-BE49-F238E27FC236}">
                  <a16:creationId xmlns:a16="http://schemas.microsoft.com/office/drawing/2014/main" id="{B5BCFA11-91B4-39B2-6B66-0002AF9B8558}"/>
                </a:ext>
              </a:extLst>
            </p:cNvPr>
            <p:cNvSpPr/>
            <p:nvPr/>
          </p:nvSpPr>
          <p:spPr>
            <a:xfrm>
              <a:off x="3180909" y="6176522"/>
              <a:ext cx="169383" cy="677416"/>
            </a:xfrm>
            <a:custGeom>
              <a:avLst/>
              <a:gdLst>
                <a:gd name="connsiteX0" fmla="*/ 169383 w 169383"/>
                <a:gd name="connsiteY0" fmla="*/ 0 h 677416"/>
                <a:gd name="connsiteX1" fmla="*/ 68221 w 169383"/>
                <a:gd name="connsiteY1" fmla="*/ 677416 h 677416"/>
                <a:gd name="connsiteX2" fmla="*/ 0 w 169383"/>
                <a:gd name="connsiteY2" fmla="*/ 677416 h 677416"/>
                <a:gd name="connsiteX3" fmla="*/ 103265 w 169383"/>
                <a:gd name="connsiteY3" fmla="*/ 0 h 677416"/>
                <a:gd name="connsiteX4" fmla="*/ 169383 w 169383"/>
                <a:gd name="connsiteY4" fmla="*/ 0 h 67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83" h="677416">
                  <a:moveTo>
                    <a:pt x="169383" y="0"/>
                  </a:moveTo>
                  <a:lnTo>
                    <a:pt x="68221" y="677416"/>
                  </a:lnTo>
                  <a:lnTo>
                    <a:pt x="0" y="677416"/>
                  </a:lnTo>
                  <a:lnTo>
                    <a:pt x="103265" y="0"/>
                  </a:lnTo>
                  <a:lnTo>
                    <a:pt x="169383" y="0"/>
                  </a:lnTo>
                  <a:close/>
                </a:path>
              </a:pathLst>
            </a:custGeom>
            <a:solidFill>
              <a:srgbClr val="008B9A"/>
            </a:solidFill>
            <a:ln w="11672" cap="flat">
              <a:noFill/>
              <a:prstDash val="solid"/>
              <a:miter/>
            </a:ln>
          </p:spPr>
          <p:txBody>
            <a:bodyPr rtlCol="0" anchor="ctr"/>
            <a:lstStyle/>
            <a:p>
              <a:endParaRPr lang="en-IN"/>
            </a:p>
          </p:txBody>
        </p:sp>
        <p:sp>
          <p:nvSpPr>
            <p:cNvPr id="64" name="Freeform: Shape 63">
              <a:extLst>
                <a:ext uri="{FF2B5EF4-FFF2-40B4-BE49-F238E27FC236}">
                  <a16:creationId xmlns:a16="http://schemas.microsoft.com/office/drawing/2014/main" id="{74C3B072-E63D-804D-D1BB-341826FFFF83}"/>
                </a:ext>
              </a:extLst>
            </p:cNvPr>
            <p:cNvSpPr/>
            <p:nvPr/>
          </p:nvSpPr>
          <p:spPr>
            <a:xfrm>
              <a:off x="3779825" y="6176522"/>
              <a:ext cx="169383" cy="677416"/>
            </a:xfrm>
            <a:custGeom>
              <a:avLst/>
              <a:gdLst>
                <a:gd name="connsiteX0" fmla="*/ 0 w 169383"/>
                <a:gd name="connsiteY0" fmla="*/ 0 h 677416"/>
                <a:gd name="connsiteX1" fmla="*/ 101163 w 169383"/>
                <a:gd name="connsiteY1" fmla="*/ 677416 h 677416"/>
                <a:gd name="connsiteX2" fmla="*/ 169383 w 169383"/>
                <a:gd name="connsiteY2" fmla="*/ 677416 h 677416"/>
                <a:gd name="connsiteX3" fmla="*/ 66118 w 169383"/>
                <a:gd name="connsiteY3" fmla="*/ 0 h 677416"/>
                <a:gd name="connsiteX4" fmla="*/ 0 w 169383"/>
                <a:gd name="connsiteY4" fmla="*/ 0 h 67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83" h="677416">
                  <a:moveTo>
                    <a:pt x="0" y="0"/>
                  </a:moveTo>
                  <a:lnTo>
                    <a:pt x="101163" y="677416"/>
                  </a:lnTo>
                  <a:lnTo>
                    <a:pt x="169383" y="677416"/>
                  </a:lnTo>
                  <a:lnTo>
                    <a:pt x="66118" y="0"/>
                  </a:lnTo>
                  <a:lnTo>
                    <a:pt x="0" y="0"/>
                  </a:lnTo>
                  <a:close/>
                </a:path>
              </a:pathLst>
            </a:custGeom>
            <a:solidFill>
              <a:srgbClr val="008B9A"/>
            </a:solidFill>
            <a:ln w="11672" cap="flat">
              <a:noFill/>
              <a:prstDash val="solid"/>
              <a:miter/>
            </a:ln>
          </p:spPr>
          <p:txBody>
            <a:bodyPr rtlCol="0" anchor="ctr"/>
            <a:lstStyle/>
            <a:p>
              <a:endParaRPr lang="en-IN"/>
            </a:p>
          </p:txBody>
        </p:sp>
        <p:sp>
          <p:nvSpPr>
            <p:cNvPr id="65" name="Freeform: Shape 64">
              <a:extLst>
                <a:ext uri="{FF2B5EF4-FFF2-40B4-BE49-F238E27FC236}">
                  <a16:creationId xmlns:a16="http://schemas.microsoft.com/office/drawing/2014/main" id="{209C1AB0-E6AD-C4FC-22E0-6DA9752278E0}"/>
                </a:ext>
              </a:extLst>
            </p:cNvPr>
            <p:cNvSpPr/>
            <p:nvPr/>
          </p:nvSpPr>
          <p:spPr>
            <a:xfrm>
              <a:off x="3496896" y="6176522"/>
              <a:ext cx="169383" cy="677416"/>
            </a:xfrm>
            <a:custGeom>
              <a:avLst/>
              <a:gdLst>
                <a:gd name="connsiteX0" fmla="*/ 0 w 169383"/>
                <a:gd name="connsiteY0" fmla="*/ 0 h 677416"/>
                <a:gd name="connsiteX1" fmla="*/ 101163 w 169383"/>
                <a:gd name="connsiteY1" fmla="*/ 677416 h 677416"/>
                <a:gd name="connsiteX2" fmla="*/ 169383 w 169383"/>
                <a:gd name="connsiteY2" fmla="*/ 677416 h 677416"/>
                <a:gd name="connsiteX3" fmla="*/ 66118 w 169383"/>
                <a:gd name="connsiteY3" fmla="*/ 0 h 677416"/>
                <a:gd name="connsiteX4" fmla="*/ 0 w 169383"/>
                <a:gd name="connsiteY4" fmla="*/ 0 h 67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83" h="677416">
                  <a:moveTo>
                    <a:pt x="0" y="0"/>
                  </a:moveTo>
                  <a:lnTo>
                    <a:pt x="101163" y="677416"/>
                  </a:lnTo>
                  <a:lnTo>
                    <a:pt x="169383" y="677416"/>
                  </a:lnTo>
                  <a:lnTo>
                    <a:pt x="66118" y="0"/>
                  </a:lnTo>
                  <a:lnTo>
                    <a:pt x="0" y="0"/>
                  </a:lnTo>
                  <a:close/>
                </a:path>
              </a:pathLst>
            </a:custGeom>
            <a:solidFill>
              <a:srgbClr val="149FBE"/>
            </a:solidFill>
            <a:ln w="11672" cap="flat">
              <a:noFill/>
              <a:prstDash val="solid"/>
              <a:miter/>
            </a:ln>
          </p:spPr>
          <p:txBody>
            <a:bodyPr rtlCol="0" anchor="ctr"/>
            <a:lstStyle/>
            <a:p>
              <a:endParaRPr lang="en-IN"/>
            </a:p>
          </p:txBody>
        </p:sp>
        <p:sp>
          <p:nvSpPr>
            <p:cNvPr id="66" name="Freeform: Shape 65">
              <a:extLst>
                <a:ext uri="{FF2B5EF4-FFF2-40B4-BE49-F238E27FC236}">
                  <a16:creationId xmlns:a16="http://schemas.microsoft.com/office/drawing/2014/main" id="{22DDA45B-6BFD-06E2-3865-AEEDA638B524}"/>
                </a:ext>
              </a:extLst>
            </p:cNvPr>
            <p:cNvSpPr/>
            <p:nvPr/>
          </p:nvSpPr>
          <p:spPr>
            <a:xfrm>
              <a:off x="2993536" y="5864740"/>
              <a:ext cx="77215" cy="73360"/>
            </a:xfrm>
            <a:custGeom>
              <a:avLst/>
              <a:gdLst>
                <a:gd name="connsiteX0" fmla="*/ 66118 w 77215"/>
                <a:gd name="connsiteY0" fmla="*/ 0 h 73360"/>
                <a:gd name="connsiteX1" fmla="*/ 77215 w 77215"/>
                <a:gd name="connsiteY1" fmla="*/ 73360 h 73360"/>
                <a:gd name="connsiteX2" fmla="*/ 10981 w 77215"/>
                <a:gd name="connsiteY2" fmla="*/ 73360 h 73360"/>
                <a:gd name="connsiteX3" fmla="*/ 0 w 77215"/>
                <a:gd name="connsiteY3" fmla="*/ 0 h 73360"/>
                <a:gd name="connsiteX4" fmla="*/ 66118 w 77215"/>
                <a:gd name="connsiteY4" fmla="*/ 0 h 73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215" h="73360">
                  <a:moveTo>
                    <a:pt x="66118" y="0"/>
                  </a:moveTo>
                  <a:lnTo>
                    <a:pt x="77215" y="73360"/>
                  </a:lnTo>
                  <a:lnTo>
                    <a:pt x="10981" y="73360"/>
                  </a:lnTo>
                  <a:lnTo>
                    <a:pt x="0" y="0"/>
                  </a:lnTo>
                  <a:lnTo>
                    <a:pt x="66118" y="0"/>
                  </a:lnTo>
                  <a:close/>
                </a:path>
              </a:pathLst>
            </a:custGeom>
            <a:solidFill>
              <a:srgbClr val="008B9A"/>
            </a:solidFill>
            <a:ln w="11672" cap="flat">
              <a:noFill/>
              <a:prstDash val="solid"/>
              <a:miter/>
            </a:ln>
          </p:spPr>
          <p:txBody>
            <a:bodyPr rtlCol="0" anchor="ctr"/>
            <a:lstStyle/>
            <a:p>
              <a:endParaRPr lang="en-IN"/>
            </a:p>
          </p:txBody>
        </p:sp>
        <p:sp>
          <p:nvSpPr>
            <p:cNvPr id="67" name="Freeform: Shape 66">
              <a:extLst>
                <a:ext uri="{FF2B5EF4-FFF2-40B4-BE49-F238E27FC236}">
                  <a16:creationId xmlns:a16="http://schemas.microsoft.com/office/drawing/2014/main" id="{5EF504D0-7116-1BFF-82A7-88733A765383}"/>
                </a:ext>
              </a:extLst>
            </p:cNvPr>
            <p:cNvSpPr/>
            <p:nvPr/>
          </p:nvSpPr>
          <p:spPr>
            <a:xfrm>
              <a:off x="3301814" y="5864740"/>
              <a:ext cx="77215" cy="73360"/>
            </a:xfrm>
            <a:custGeom>
              <a:avLst/>
              <a:gdLst>
                <a:gd name="connsiteX0" fmla="*/ 77215 w 77215"/>
                <a:gd name="connsiteY0" fmla="*/ 73360 h 73360"/>
                <a:gd name="connsiteX1" fmla="*/ 10864 w 77215"/>
                <a:gd name="connsiteY1" fmla="*/ 73360 h 73360"/>
                <a:gd name="connsiteX2" fmla="*/ 0 w 77215"/>
                <a:gd name="connsiteY2" fmla="*/ 0 h 73360"/>
                <a:gd name="connsiteX3" fmla="*/ 66001 w 77215"/>
                <a:gd name="connsiteY3" fmla="*/ 0 h 73360"/>
                <a:gd name="connsiteX4" fmla="*/ 77215 w 77215"/>
                <a:gd name="connsiteY4" fmla="*/ 73360 h 73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215" h="73360">
                  <a:moveTo>
                    <a:pt x="77215" y="73360"/>
                  </a:moveTo>
                  <a:lnTo>
                    <a:pt x="10864" y="73360"/>
                  </a:lnTo>
                  <a:lnTo>
                    <a:pt x="0" y="0"/>
                  </a:lnTo>
                  <a:lnTo>
                    <a:pt x="66001" y="0"/>
                  </a:lnTo>
                  <a:lnTo>
                    <a:pt x="77215" y="73360"/>
                  </a:lnTo>
                  <a:close/>
                </a:path>
              </a:pathLst>
            </a:custGeom>
            <a:solidFill>
              <a:srgbClr val="FDC25E"/>
            </a:solidFill>
            <a:ln w="11672" cap="flat">
              <a:noFill/>
              <a:prstDash val="solid"/>
              <a:miter/>
            </a:ln>
          </p:spPr>
          <p:txBody>
            <a:bodyPr rtlCol="0" anchor="ctr"/>
            <a:lstStyle/>
            <a:p>
              <a:endParaRPr lang="en-IN"/>
            </a:p>
          </p:txBody>
        </p:sp>
        <p:sp>
          <p:nvSpPr>
            <p:cNvPr id="68" name="Freeform: Shape 67">
              <a:extLst>
                <a:ext uri="{FF2B5EF4-FFF2-40B4-BE49-F238E27FC236}">
                  <a16:creationId xmlns:a16="http://schemas.microsoft.com/office/drawing/2014/main" id="{79CD286D-4ED6-4159-A48E-4CF09992BAF3}"/>
                </a:ext>
              </a:extLst>
            </p:cNvPr>
            <p:cNvSpPr/>
            <p:nvPr/>
          </p:nvSpPr>
          <p:spPr>
            <a:xfrm>
              <a:off x="2845881" y="5440931"/>
              <a:ext cx="537587" cy="433621"/>
            </a:xfrm>
            <a:custGeom>
              <a:avLst/>
              <a:gdLst>
                <a:gd name="connsiteX0" fmla="*/ 462825 w 537587"/>
                <a:gd name="connsiteY0" fmla="*/ 0 h 433621"/>
                <a:gd name="connsiteX1" fmla="*/ 0 w 537587"/>
                <a:gd name="connsiteY1" fmla="*/ 0 h 433621"/>
                <a:gd name="connsiteX2" fmla="*/ 74762 w 537587"/>
                <a:gd name="connsiteY2" fmla="*/ 433621 h 433621"/>
                <a:gd name="connsiteX3" fmla="*/ 537587 w 537587"/>
                <a:gd name="connsiteY3" fmla="*/ 433621 h 433621"/>
                <a:gd name="connsiteX4" fmla="*/ 462825 w 537587"/>
                <a:gd name="connsiteY4" fmla="*/ 0 h 433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587" h="433621">
                  <a:moveTo>
                    <a:pt x="462825" y="0"/>
                  </a:moveTo>
                  <a:lnTo>
                    <a:pt x="0" y="0"/>
                  </a:lnTo>
                  <a:lnTo>
                    <a:pt x="74762" y="433621"/>
                  </a:lnTo>
                  <a:lnTo>
                    <a:pt x="537587" y="433621"/>
                  </a:lnTo>
                  <a:lnTo>
                    <a:pt x="462825" y="0"/>
                  </a:lnTo>
                  <a:close/>
                </a:path>
              </a:pathLst>
            </a:custGeom>
            <a:solidFill>
              <a:srgbClr val="008B9A"/>
            </a:solidFill>
            <a:ln w="11672" cap="flat">
              <a:noFill/>
              <a:prstDash val="solid"/>
              <a:miter/>
            </a:ln>
          </p:spPr>
          <p:txBody>
            <a:bodyPr rtlCol="0" anchor="ctr"/>
            <a:lstStyle/>
            <a:p>
              <a:endParaRPr lang="en-IN"/>
            </a:p>
          </p:txBody>
        </p:sp>
        <p:sp>
          <p:nvSpPr>
            <p:cNvPr id="69" name="Freeform: Shape 68">
              <a:extLst>
                <a:ext uri="{FF2B5EF4-FFF2-40B4-BE49-F238E27FC236}">
                  <a16:creationId xmlns:a16="http://schemas.microsoft.com/office/drawing/2014/main" id="{7657A0A1-CE6C-D59C-2925-A8255799EC2E}"/>
                </a:ext>
              </a:extLst>
            </p:cNvPr>
            <p:cNvSpPr/>
            <p:nvPr/>
          </p:nvSpPr>
          <p:spPr>
            <a:xfrm>
              <a:off x="2897280" y="5440931"/>
              <a:ext cx="537587" cy="433621"/>
            </a:xfrm>
            <a:custGeom>
              <a:avLst/>
              <a:gdLst>
                <a:gd name="connsiteX0" fmla="*/ 462825 w 537587"/>
                <a:gd name="connsiteY0" fmla="*/ 0 h 433621"/>
                <a:gd name="connsiteX1" fmla="*/ 0 w 537587"/>
                <a:gd name="connsiteY1" fmla="*/ 0 h 433621"/>
                <a:gd name="connsiteX2" fmla="*/ 74762 w 537587"/>
                <a:gd name="connsiteY2" fmla="*/ 433621 h 433621"/>
                <a:gd name="connsiteX3" fmla="*/ 537587 w 537587"/>
                <a:gd name="connsiteY3" fmla="*/ 433621 h 433621"/>
                <a:gd name="connsiteX4" fmla="*/ 462825 w 537587"/>
                <a:gd name="connsiteY4" fmla="*/ 0 h 433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587" h="433621">
                  <a:moveTo>
                    <a:pt x="462825" y="0"/>
                  </a:moveTo>
                  <a:lnTo>
                    <a:pt x="0" y="0"/>
                  </a:lnTo>
                  <a:lnTo>
                    <a:pt x="74762" y="433621"/>
                  </a:lnTo>
                  <a:lnTo>
                    <a:pt x="537587" y="433621"/>
                  </a:lnTo>
                  <a:lnTo>
                    <a:pt x="462825" y="0"/>
                  </a:lnTo>
                  <a:close/>
                </a:path>
              </a:pathLst>
            </a:custGeom>
            <a:solidFill>
              <a:srgbClr val="149FBE"/>
            </a:solidFill>
            <a:ln w="11672" cap="flat">
              <a:noFill/>
              <a:prstDash val="solid"/>
              <a:miter/>
            </a:ln>
          </p:spPr>
          <p:txBody>
            <a:bodyPr rtlCol="0" anchor="ctr"/>
            <a:lstStyle/>
            <a:p>
              <a:endParaRPr lang="en-IN"/>
            </a:p>
          </p:txBody>
        </p:sp>
        <p:sp>
          <p:nvSpPr>
            <p:cNvPr id="70" name="Freeform: Shape 69">
              <a:extLst>
                <a:ext uri="{FF2B5EF4-FFF2-40B4-BE49-F238E27FC236}">
                  <a16:creationId xmlns:a16="http://schemas.microsoft.com/office/drawing/2014/main" id="{DD1C3BF2-1216-669C-9B2F-CDB01691F670}"/>
                </a:ext>
              </a:extLst>
            </p:cNvPr>
            <p:cNvSpPr/>
            <p:nvPr/>
          </p:nvSpPr>
          <p:spPr>
            <a:xfrm>
              <a:off x="2937465" y="6104329"/>
              <a:ext cx="999477" cy="99060"/>
            </a:xfrm>
            <a:custGeom>
              <a:avLst/>
              <a:gdLst>
                <a:gd name="connsiteX0" fmla="*/ 948836 w 999477"/>
                <a:gd name="connsiteY0" fmla="*/ 98645 h 99060"/>
                <a:gd name="connsiteX1" fmla="*/ 48418 w 999477"/>
                <a:gd name="connsiteY1" fmla="*/ 98645 h 99060"/>
                <a:gd name="connsiteX2" fmla="*/ -1111 w 999477"/>
                <a:gd name="connsiteY2" fmla="*/ 49115 h 99060"/>
                <a:gd name="connsiteX3" fmla="*/ -1111 w 999477"/>
                <a:gd name="connsiteY3" fmla="*/ 49115 h 99060"/>
                <a:gd name="connsiteX4" fmla="*/ 48418 w 999477"/>
                <a:gd name="connsiteY4" fmla="*/ -415 h 99060"/>
                <a:gd name="connsiteX5" fmla="*/ 948836 w 999477"/>
                <a:gd name="connsiteY5" fmla="*/ -415 h 99060"/>
                <a:gd name="connsiteX6" fmla="*/ 998366 w 999477"/>
                <a:gd name="connsiteY6" fmla="*/ 49115 h 99060"/>
                <a:gd name="connsiteX7" fmla="*/ 998366 w 999477"/>
                <a:gd name="connsiteY7" fmla="*/ 49115 h 99060"/>
                <a:gd name="connsiteX8" fmla="*/ 948836 w 999477"/>
                <a:gd name="connsiteY8" fmla="*/ 98645 h 99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9477" h="99060">
                  <a:moveTo>
                    <a:pt x="948836" y="98645"/>
                  </a:moveTo>
                  <a:lnTo>
                    <a:pt x="48418" y="98645"/>
                  </a:lnTo>
                  <a:cubicBezTo>
                    <a:pt x="21082" y="98645"/>
                    <a:pt x="-1111" y="76473"/>
                    <a:pt x="-1111" y="49115"/>
                  </a:cubicBezTo>
                  <a:lnTo>
                    <a:pt x="-1111" y="49115"/>
                  </a:lnTo>
                  <a:cubicBezTo>
                    <a:pt x="-1111" y="21757"/>
                    <a:pt x="21082" y="-415"/>
                    <a:pt x="48418" y="-415"/>
                  </a:cubicBezTo>
                  <a:lnTo>
                    <a:pt x="948836" y="-415"/>
                  </a:lnTo>
                  <a:cubicBezTo>
                    <a:pt x="976170" y="-415"/>
                    <a:pt x="998366" y="21757"/>
                    <a:pt x="998366" y="49115"/>
                  </a:cubicBezTo>
                  <a:lnTo>
                    <a:pt x="998366" y="49115"/>
                  </a:lnTo>
                  <a:cubicBezTo>
                    <a:pt x="998366" y="76473"/>
                    <a:pt x="976170" y="98645"/>
                    <a:pt x="948836" y="98645"/>
                  </a:cubicBezTo>
                  <a:close/>
                </a:path>
              </a:pathLst>
            </a:custGeom>
            <a:solidFill>
              <a:srgbClr val="149FBE"/>
            </a:solidFill>
            <a:ln w="11672" cap="flat">
              <a:noFill/>
              <a:prstDash val="solid"/>
              <a:miter/>
            </a:ln>
          </p:spPr>
          <p:txBody>
            <a:bodyPr rtlCol="0" anchor="ctr"/>
            <a:lstStyle/>
            <a:p>
              <a:endParaRPr lang="en-IN"/>
            </a:p>
          </p:txBody>
        </p:sp>
        <p:sp>
          <p:nvSpPr>
            <p:cNvPr id="71" name="Freeform: Shape 70">
              <a:extLst>
                <a:ext uri="{FF2B5EF4-FFF2-40B4-BE49-F238E27FC236}">
                  <a16:creationId xmlns:a16="http://schemas.microsoft.com/office/drawing/2014/main" id="{2FA5B0A4-0454-1DDC-FF52-F3CA4AEFF928}"/>
                </a:ext>
              </a:extLst>
            </p:cNvPr>
            <p:cNvSpPr/>
            <p:nvPr/>
          </p:nvSpPr>
          <p:spPr>
            <a:xfrm>
              <a:off x="4181589" y="6724506"/>
              <a:ext cx="364315" cy="129081"/>
            </a:xfrm>
            <a:custGeom>
              <a:avLst/>
              <a:gdLst>
                <a:gd name="connsiteX0" fmla="*/ 363204 w 364315"/>
                <a:gd name="connsiteY0" fmla="*/ 128666 h 129081"/>
                <a:gd name="connsiteX1" fmla="*/ 23 w 364315"/>
                <a:gd name="connsiteY1" fmla="*/ 128666 h 129081"/>
                <a:gd name="connsiteX2" fmla="*/ -1029 w 364315"/>
                <a:gd name="connsiteY2" fmla="*/ 108107 h 129081"/>
                <a:gd name="connsiteX3" fmla="*/ 20583 w 364315"/>
                <a:gd name="connsiteY3" fmla="*/ 16873 h 129081"/>
                <a:gd name="connsiteX4" fmla="*/ 158659 w 364315"/>
                <a:gd name="connsiteY4" fmla="*/ -415 h 129081"/>
                <a:gd name="connsiteX5" fmla="*/ 352456 w 364315"/>
                <a:gd name="connsiteY5" fmla="*/ 108107 h 129081"/>
                <a:gd name="connsiteX6" fmla="*/ 363204 w 364315"/>
                <a:gd name="connsiteY6" fmla="*/ 128666 h 129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315" h="129081">
                  <a:moveTo>
                    <a:pt x="363204" y="128666"/>
                  </a:moveTo>
                  <a:lnTo>
                    <a:pt x="23" y="128666"/>
                  </a:lnTo>
                  <a:cubicBezTo>
                    <a:pt x="23" y="121424"/>
                    <a:pt x="-1029" y="114648"/>
                    <a:pt x="-1029" y="108107"/>
                  </a:cubicBezTo>
                  <a:cubicBezTo>
                    <a:pt x="-2663" y="41521"/>
                    <a:pt x="20583" y="16873"/>
                    <a:pt x="20583" y="16873"/>
                  </a:cubicBezTo>
                  <a:lnTo>
                    <a:pt x="158659" y="-415"/>
                  </a:lnTo>
                  <a:cubicBezTo>
                    <a:pt x="276877" y="11266"/>
                    <a:pt x="331664" y="74697"/>
                    <a:pt x="352456" y="108107"/>
                  </a:cubicBezTo>
                  <a:cubicBezTo>
                    <a:pt x="356663" y="114625"/>
                    <a:pt x="360283" y="121506"/>
                    <a:pt x="363204" y="128666"/>
                  </a:cubicBezTo>
                  <a:close/>
                </a:path>
              </a:pathLst>
            </a:custGeom>
            <a:solidFill>
              <a:srgbClr val="ADADAD"/>
            </a:solidFill>
            <a:ln w="11672" cap="flat">
              <a:noFill/>
              <a:prstDash val="solid"/>
              <a:miter/>
            </a:ln>
          </p:spPr>
          <p:txBody>
            <a:bodyPr rtlCol="0" anchor="ctr"/>
            <a:lstStyle/>
            <a:p>
              <a:endParaRPr lang="en-IN"/>
            </a:p>
          </p:txBody>
        </p:sp>
        <p:sp>
          <p:nvSpPr>
            <p:cNvPr id="72" name="Freeform: Shape 71">
              <a:extLst>
                <a:ext uri="{FF2B5EF4-FFF2-40B4-BE49-F238E27FC236}">
                  <a16:creationId xmlns:a16="http://schemas.microsoft.com/office/drawing/2014/main" id="{9798851D-6657-8A5D-C2D8-6CB1F01999A6}"/>
                </a:ext>
              </a:extLst>
            </p:cNvPr>
            <p:cNvSpPr/>
            <p:nvPr/>
          </p:nvSpPr>
          <p:spPr>
            <a:xfrm>
              <a:off x="4181671" y="6833028"/>
              <a:ext cx="364233" cy="20559"/>
            </a:xfrm>
            <a:custGeom>
              <a:avLst/>
              <a:gdLst>
                <a:gd name="connsiteX0" fmla="*/ 363122 w 364233"/>
                <a:gd name="connsiteY0" fmla="*/ 20144 h 20559"/>
                <a:gd name="connsiteX1" fmla="*/ -59 w 364233"/>
                <a:gd name="connsiteY1" fmla="*/ 20144 h 20559"/>
                <a:gd name="connsiteX2" fmla="*/ -1111 w 364233"/>
                <a:gd name="connsiteY2" fmla="*/ -415 h 20559"/>
                <a:gd name="connsiteX3" fmla="*/ 352374 w 364233"/>
                <a:gd name="connsiteY3" fmla="*/ -415 h 20559"/>
                <a:gd name="connsiteX4" fmla="*/ 363122 w 364233"/>
                <a:gd name="connsiteY4" fmla="*/ 20144 h 20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233" h="20559">
                  <a:moveTo>
                    <a:pt x="363122" y="20144"/>
                  </a:moveTo>
                  <a:lnTo>
                    <a:pt x="-59" y="20144"/>
                  </a:lnTo>
                  <a:cubicBezTo>
                    <a:pt x="-59" y="12902"/>
                    <a:pt x="-1111" y="6126"/>
                    <a:pt x="-1111" y="-415"/>
                  </a:cubicBezTo>
                  <a:lnTo>
                    <a:pt x="352374" y="-415"/>
                  </a:lnTo>
                  <a:cubicBezTo>
                    <a:pt x="356581" y="6103"/>
                    <a:pt x="360201" y="12984"/>
                    <a:pt x="363122" y="20144"/>
                  </a:cubicBezTo>
                  <a:close/>
                </a:path>
              </a:pathLst>
            </a:custGeom>
            <a:solidFill>
              <a:srgbClr val="CACAC8"/>
            </a:solidFill>
            <a:ln w="11672" cap="flat">
              <a:noFill/>
              <a:prstDash val="solid"/>
              <a:miter/>
            </a:ln>
          </p:spPr>
          <p:txBody>
            <a:bodyPr rtlCol="0" anchor="ctr"/>
            <a:lstStyle/>
            <a:p>
              <a:endParaRPr lang="en-IN"/>
            </a:p>
          </p:txBody>
        </p:sp>
        <p:sp>
          <p:nvSpPr>
            <p:cNvPr id="73" name="Freeform: Shape 72">
              <a:extLst>
                <a:ext uri="{FF2B5EF4-FFF2-40B4-BE49-F238E27FC236}">
                  <a16:creationId xmlns:a16="http://schemas.microsoft.com/office/drawing/2014/main" id="{1A117015-1064-0E78-4DB5-AA423FD59B2C}"/>
                </a:ext>
              </a:extLst>
            </p:cNvPr>
            <p:cNvSpPr/>
            <p:nvPr/>
          </p:nvSpPr>
          <p:spPr>
            <a:xfrm>
              <a:off x="4350396" y="6720142"/>
              <a:ext cx="64018" cy="43380"/>
            </a:xfrm>
            <a:custGeom>
              <a:avLst/>
              <a:gdLst>
                <a:gd name="connsiteX0" fmla="*/ 7141 w 64018"/>
                <a:gd name="connsiteY0" fmla="*/ 42965 h 43380"/>
                <a:gd name="connsiteX1" fmla="*/ 2119 w 64018"/>
                <a:gd name="connsiteY1" fmla="*/ 41213 h 43380"/>
                <a:gd name="connsiteX2" fmla="*/ 483 w 64018"/>
                <a:gd name="connsiteY2" fmla="*/ 29929 h 43380"/>
                <a:gd name="connsiteX3" fmla="*/ 834 w 64018"/>
                <a:gd name="connsiteY3" fmla="*/ 29532 h 43380"/>
                <a:gd name="connsiteX4" fmla="*/ 52232 w 64018"/>
                <a:gd name="connsiteY4" fmla="*/ -23 h 43380"/>
                <a:gd name="connsiteX5" fmla="*/ 62511 w 64018"/>
                <a:gd name="connsiteY5" fmla="*/ 5269 h 43380"/>
                <a:gd name="connsiteX6" fmla="*/ 57255 w 64018"/>
                <a:gd name="connsiteY6" fmla="*/ 15548 h 43380"/>
                <a:gd name="connsiteX7" fmla="*/ 55854 w 64018"/>
                <a:gd name="connsiteY7" fmla="*/ 15864 h 43380"/>
                <a:gd name="connsiteX8" fmla="*/ 13449 w 64018"/>
                <a:gd name="connsiteY8" fmla="*/ 39227 h 43380"/>
                <a:gd name="connsiteX9" fmla="*/ 7141 w 64018"/>
                <a:gd name="connsiteY9" fmla="*/ 42965 h 43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018" h="43380">
                  <a:moveTo>
                    <a:pt x="7141" y="42965"/>
                  </a:moveTo>
                  <a:cubicBezTo>
                    <a:pt x="5273" y="42954"/>
                    <a:pt x="3520" y="42346"/>
                    <a:pt x="2119" y="41213"/>
                  </a:cubicBezTo>
                  <a:cubicBezTo>
                    <a:pt x="-1387" y="38538"/>
                    <a:pt x="-2204" y="33492"/>
                    <a:pt x="483" y="29929"/>
                  </a:cubicBezTo>
                  <a:cubicBezTo>
                    <a:pt x="600" y="29788"/>
                    <a:pt x="717" y="29660"/>
                    <a:pt x="834" y="29532"/>
                  </a:cubicBezTo>
                  <a:cubicBezTo>
                    <a:pt x="14383" y="14498"/>
                    <a:pt x="32373" y="4147"/>
                    <a:pt x="52232" y="-23"/>
                  </a:cubicBezTo>
                  <a:cubicBezTo>
                    <a:pt x="56554" y="-1401"/>
                    <a:pt x="61110" y="970"/>
                    <a:pt x="62511" y="5269"/>
                  </a:cubicBezTo>
                  <a:cubicBezTo>
                    <a:pt x="63913" y="9579"/>
                    <a:pt x="61461" y="14182"/>
                    <a:pt x="57255" y="15548"/>
                  </a:cubicBezTo>
                  <a:cubicBezTo>
                    <a:pt x="56788" y="15700"/>
                    <a:pt x="56321" y="15794"/>
                    <a:pt x="55854" y="15864"/>
                  </a:cubicBezTo>
                  <a:cubicBezTo>
                    <a:pt x="39733" y="19193"/>
                    <a:pt x="24897" y="27336"/>
                    <a:pt x="13449" y="39227"/>
                  </a:cubicBezTo>
                  <a:cubicBezTo>
                    <a:pt x="12048" y="41435"/>
                    <a:pt x="9712" y="42837"/>
                    <a:pt x="7141" y="42965"/>
                  </a:cubicBezTo>
                  <a:close/>
                </a:path>
              </a:pathLst>
            </a:custGeom>
            <a:solidFill>
              <a:srgbClr val="CACAC8"/>
            </a:solidFill>
            <a:ln w="11672" cap="flat">
              <a:noFill/>
              <a:prstDash val="solid"/>
              <a:miter/>
            </a:ln>
          </p:spPr>
          <p:txBody>
            <a:bodyPr rtlCol="0" anchor="ctr"/>
            <a:lstStyle/>
            <a:p>
              <a:endParaRPr lang="en-IN"/>
            </a:p>
          </p:txBody>
        </p:sp>
        <p:sp>
          <p:nvSpPr>
            <p:cNvPr id="74" name="Freeform: Shape 73">
              <a:extLst>
                <a:ext uri="{FF2B5EF4-FFF2-40B4-BE49-F238E27FC236}">
                  <a16:creationId xmlns:a16="http://schemas.microsoft.com/office/drawing/2014/main" id="{38F917C8-B700-30A8-707E-17CA000B06B9}"/>
                </a:ext>
              </a:extLst>
            </p:cNvPr>
            <p:cNvSpPr/>
            <p:nvPr/>
          </p:nvSpPr>
          <p:spPr>
            <a:xfrm>
              <a:off x="4380373" y="6739312"/>
              <a:ext cx="63926" cy="41265"/>
            </a:xfrm>
            <a:custGeom>
              <a:avLst/>
              <a:gdLst>
                <a:gd name="connsiteX0" fmla="*/ 6952 w 63926"/>
                <a:gd name="connsiteY0" fmla="*/ 40850 h 41265"/>
                <a:gd name="connsiteX1" fmla="*/ -1109 w 63926"/>
                <a:gd name="connsiteY1" fmla="*/ 32603 h 41265"/>
                <a:gd name="connsiteX2" fmla="*/ 761 w 63926"/>
                <a:gd name="connsiteY2" fmla="*/ 27416 h 41265"/>
                <a:gd name="connsiteX3" fmla="*/ 53211 w 63926"/>
                <a:gd name="connsiteY3" fmla="*/ -269 h 41265"/>
                <a:gd name="connsiteX4" fmla="*/ 62674 w 63926"/>
                <a:gd name="connsiteY4" fmla="*/ 6156 h 41265"/>
                <a:gd name="connsiteX5" fmla="*/ 56248 w 63926"/>
                <a:gd name="connsiteY5" fmla="*/ 15618 h 41265"/>
                <a:gd name="connsiteX6" fmla="*/ 13144 w 63926"/>
                <a:gd name="connsiteY6" fmla="*/ 38047 h 41265"/>
                <a:gd name="connsiteX7" fmla="*/ 6952 w 63926"/>
                <a:gd name="connsiteY7" fmla="*/ 40850 h 4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926" h="41265">
                  <a:moveTo>
                    <a:pt x="6952" y="40850"/>
                  </a:moveTo>
                  <a:cubicBezTo>
                    <a:pt x="2396" y="40815"/>
                    <a:pt x="-1226" y="37112"/>
                    <a:pt x="-1109" y="32603"/>
                  </a:cubicBezTo>
                  <a:cubicBezTo>
                    <a:pt x="-1109" y="30699"/>
                    <a:pt x="-407" y="28865"/>
                    <a:pt x="761" y="27416"/>
                  </a:cubicBezTo>
                  <a:cubicBezTo>
                    <a:pt x="14895" y="12861"/>
                    <a:pt x="33236" y="3165"/>
                    <a:pt x="53211" y="-269"/>
                  </a:cubicBezTo>
                  <a:cubicBezTo>
                    <a:pt x="57650" y="-1110"/>
                    <a:pt x="61855" y="1764"/>
                    <a:pt x="62674" y="6156"/>
                  </a:cubicBezTo>
                  <a:cubicBezTo>
                    <a:pt x="63491" y="10548"/>
                    <a:pt x="60687" y="14777"/>
                    <a:pt x="56248" y="15618"/>
                  </a:cubicBezTo>
                  <a:cubicBezTo>
                    <a:pt x="39894" y="18433"/>
                    <a:pt x="24826" y="26272"/>
                    <a:pt x="13144" y="38047"/>
                  </a:cubicBezTo>
                  <a:cubicBezTo>
                    <a:pt x="11508" y="39799"/>
                    <a:pt x="9288" y="40815"/>
                    <a:pt x="6952" y="40850"/>
                  </a:cubicBezTo>
                  <a:close/>
                </a:path>
              </a:pathLst>
            </a:custGeom>
            <a:solidFill>
              <a:srgbClr val="CACAC8"/>
            </a:solidFill>
            <a:ln w="11672" cap="flat">
              <a:noFill/>
              <a:prstDash val="solid"/>
              <a:miter/>
            </a:ln>
          </p:spPr>
          <p:txBody>
            <a:bodyPr rtlCol="0" anchor="ctr"/>
            <a:lstStyle/>
            <a:p>
              <a:endParaRPr lang="en-IN"/>
            </a:p>
          </p:txBody>
        </p:sp>
        <p:sp>
          <p:nvSpPr>
            <p:cNvPr id="75" name="Freeform: Shape 74">
              <a:extLst>
                <a:ext uri="{FF2B5EF4-FFF2-40B4-BE49-F238E27FC236}">
                  <a16:creationId xmlns:a16="http://schemas.microsoft.com/office/drawing/2014/main" id="{47D76CA9-B311-DAE6-3986-6356AFAA737A}"/>
                </a:ext>
              </a:extLst>
            </p:cNvPr>
            <p:cNvSpPr/>
            <p:nvPr/>
          </p:nvSpPr>
          <p:spPr>
            <a:xfrm>
              <a:off x="4407953" y="6755691"/>
              <a:ext cx="64723" cy="40423"/>
            </a:xfrm>
            <a:custGeom>
              <a:avLst/>
              <a:gdLst>
                <a:gd name="connsiteX0" fmla="*/ 7057 w 64723"/>
                <a:gd name="connsiteY0" fmla="*/ 40008 h 40423"/>
                <a:gd name="connsiteX1" fmla="*/ 1684 w 64723"/>
                <a:gd name="connsiteY1" fmla="*/ 37906 h 40423"/>
                <a:gd name="connsiteX2" fmla="*/ 865 w 64723"/>
                <a:gd name="connsiteY2" fmla="*/ 26376 h 40423"/>
                <a:gd name="connsiteX3" fmla="*/ 982 w 64723"/>
                <a:gd name="connsiteY3" fmla="*/ 26224 h 40423"/>
                <a:gd name="connsiteX4" fmla="*/ 54017 w 64723"/>
                <a:gd name="connsiteY4" fmla="*/ -293 h 40423"/>
                <a:gd name="connsiteX5" fmla="*/ 63479 w 64723"/>
                <a:gd name="connsiteY5" fmla="*/ 6353 h 40423"/>
                <a:gd name="connsiteX6" fmla="*/ 63479 w 64723"/>
                <a:gd name="connsiteY6" fmla="*/ 6365 h 40423"/>
                <a:gd name="connsiteX7" fmla="*/ 56938 w 64723"/>
                <a:gd name="connsiteY7" fmla="*/ 15687 h 40423"/>
                <a:gd name="connsiteX8" fmla="*/ 56821 w 64723"/>
                <a:gd name="connsiteY8" fmla="*/ 15710 h 40423"/>
                <a:gd name="connsiteX9" fmla="*/ 13132 w 64723"/>
                <a:gd name="connsiteY9" fmla="*/ 37088 h 40423"/>
                <a:gd name="connsiteX10" fmla="*/ 7057 w 64723"/>
                <a:gd name="connsiteY10" fmla="*/ 40008 h 40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23" h="40423">
                  <a:moveTo>
                    <a:pt x="7057" y="40008"/>
                  </a:moveTo>
                  <a:cubicBezTo>
                    <a:pt x="5070" y="39996"/>
                    <a:pt x="3202" y="39249"/>
                    <a:pt x="1684" y="37906"/>
                  </a:cubicBezTo>
                  <a:cubicBezTo>
                    <a:pt x="-1704" y="34950"/>
                    <a:pt x="-2055" y="29787"/>
                    <a:pt x="865" y="26376"/>
                  </a:cubicBezTo>
                  <a:cubicBezTo>
                    <a:pt x="865" y="26317"/>
                    <a:pt x="982" y="26270"/>
                    <a:pt x="982" y="26224"/>
                  </a:cubicBezTo>
                  <a:cubicBezTo>
                    <a:pt x="15467" y="12031"/>
                    <a:pt x="34041" y="2755"/>
                    <a:pt x="54017" y="-293"/>
                  </a:cubicBezTo>
                  <a:cubicBezTo>
                    <a:pt x="58456" y="-1064"/>
                    <a:pt x="62661" y="1903"/>
                    <a:pt x="63479" y="6353"/>
                  </a:cubicBezTo>
                  <a:cubicBezTo>
                    <a:pt x="63479" y="6365"/>
                    <a:pt x="63479" y="6365"/>
                    <a:pt x="63479" y="6365"/>
                  </a:cubicBezTo>
                  <a:cubicBezTo>
                    <a:pt x="64297" y="10746"/>
                    <a:pt x="61260" y="14927"/>
                    <a:pt x="56938" y="15687"/>
                  </a:cubicBezTo>
                  <a:cubicBezTo>
                    <a:pt x="56938" y="15699"/>
                    <a:pt x="56821" y="15710"/>
                    <a:pt x="56821" y="15710"/>
                  </a:cubicBezTo>
                  <a:cubicBezTo>
                    <a:pt x="40466" y="18245"/>
                    <a:pt x="25164" y="25698"/>
                    <a:pt x="13132" y="37088"/>
                  </a:cubicBezTo>
                  <a:cubicBezTo>
                    <a:pt x="11613" y="38875"/>
                    <a:pt x="9393" y="39938"/>
                    <a:pt x="7057" y="40008"/>
                  </a:cubicBezTo>
                  <a:close/>
                </a:path>
              </a:pathLst>
            </a:custGeom>
            <a:solidFill>
              <a:srgbClr val="CACAC8"/>
            </a:solidFill>
            <a:ln w="11672" cap="flat">
              <a:noFill/>
              <a:prstDash val="solid"/>
              <a:miter/>
            </a:ln>
          </p:spPr>
          <p:txBody>
            <a:bodyPr rtlCol="0" anchor="ctr"/>
            <a:lstStyle/>
            <a:p>
              <a:endParaRPr lang="en-IN"/>
            </a:p>
          </p:txBody>
        </p:sp>
        <p:sp>
          <p:nvSpPr>
            <p:cNvPr id="76" name="Freeform: Shape 75">
              <a:extLst>
                <a:ext uri="{FF2B5EF4-FFF2-40B4-BE49-F238E27FC236}">
                  <a16:creationId xmlns:a16="http://schemas.microsoft.com/office/drawing/2014/main" id="{2CA25CD8-A051-2801-4C80-77B08FD3779E}"/>
                </a:ext>
              </a:extLst>
            </p:cNvPr>
            <p:cNvSpPr/>
            <p:nvPr/>
          </p:nvSpPr>
          <p:spPr>
            <a:xfrm>
              <a:off x="3567804" y="5678185"/>
              <a:ext cx="805796" cy="1086973"/>
            </a:xfrm>
            <a:custGeom>
              <a:avLst/>
              <a:gdLst>
                <a:gd name="connsiteX0" fmla="*/ 144090 w 805796"/>
                <a:gd name="connsiteY0" fmla="*/ -415 h 1086973"/>
                <a:gd name="connsiteX1" fmla="*/ 691841 w 805796"/>
                <a:gd name="connsiteY1" fmla="*/ 158454 h 1086973"/>
                <a:gd name="connsiteX2" fmla="*/ 804685 w 805796"/>
                <a:gd name="connsiteY2" fmla="*/ 1043803 h 1086973"/>
                <a:gd name="connsiteX3" fmla="*/ 617780 w 805796"/>
                <a:gd name="connsiteY3" fmla="*/ 1086558 h 1086973"/>
                <a:gd name="connsiteX4" fmla="*/ 474914 w 805796"/>
                <a:gd name="connsiteY4" fmla="*/ 442318 h 1086973"/>
                <a:gd name="connsiteX5" fmla="*/ 111499 w 805796"/>
                <a:gd name="connsiteY5" fmla="*/ 327254 h 1086973"/>
                <a:gd name="connsiteX6" fmla="*/ -1111 w 805796"/>
                <a:gd name="connsiteY6" fmla="*/ 268028 h 108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5796" h="1086973">
                  <a:moveTo>
                    <a:pt x="144090" y="-415"/>
                  </a:moveTo>
                  <a:cubicBezTo>
                    <a:pt x="144090" y="-415"/>
                    <a:pt x="492436" y="55422"/>
                    <a:pt x="691841" y="158454"/>
                  </a:cubicBezTo>
                  <a:cubicBezTo>
                    <a:pt x="691841" y="158454"/>
                    <a:pt x="775131" y="478414"/>
                    <a:pt x="804685" y="1043803"/>
                  </a:cubicBezTo>
                  <a:lnTo>
                    <a:pt x="617780" y="1086558"/>
                  </a:lnTo>
                  <a:lnTo>
                    <a:pt x="474914" y="442318"/>
                  </a:lnTo>
                  <a:lnTo>
                    <a:pt x="111499" y="327254"/>
                  </a:lnTo>
                  <a:lnTo>
                    <a:pt x="-1111" y="268028"/>
                  </a:lnTo>
                  <a:close/>
                </a:path>
              </a:pathLst>
            </a:custGeom>
            <a:solidFill>
              <a:schemeClr val="accent1">
                <a:lumMod val="75000"/>
              </a:schemeClr>
            </a:solidFill>
            <a:ln w="11672" cap="flat">
              <a:noFill/>
              <a:prstDash val="solid"/>
              <a:miter/>
            </a:ln>
          </p:spPr>
          <p:txBody>
            <a:bodyPr rtlCol="0" anchor="ctr"/>
            <a:lstStyle/>
            <a:p>
              <a:endParaRPr lang="en-IN"/>
            </a:p>
          </p:txBody>
        </p:sp>
        <p:sp>
          <p:nvSpPr>
            <p:cNvPr id="77" name="Freeform: Shape 76">
              <a:extLst>
                <a:ext uri="{FF2B5EF4-FFF2-40B4-BE49-F238E27FC236}">
                  <a16:creationId xmlns:a16="http://schemas.microsoft.com/office/drawing/2014/main" id="{BC90A30E-6D9C-805E-C762-526F21AD9D50}"/>
                </a:ext>
              </a:extLst>
            </p:cNvPr>
            <p:cNvSpPr/>
            <p:nvPr/>
          </p:nvSpPr>
          <p:spPr>
            <a:xfrm>
              <a:off x="3611610" y="6675560"/>
              <a:ext cx="332826" cy="239472"/>
            </a:xfrm>
            <a:custGeom>
              <a:avLst/>
              <a:gdLst>
                <a:gd name="connsiteX0" fmla="*/ 331697 w 332826"/>
                <a:gd name="connsiteY0" fmla="*/ 239058 h 239472"/>
                <a:gd name="connsiteX1" fmla="*/ -1111 w 332826"/>
                <a:gd name="connsiteY1" fmla="*/ 93738 h 239472"/>
                <a:gd name="connsiteX2" fmla="*/ 6131 w 332826"/>
                <a:gd name="connsiteY2" fmla="*/ 74464 h 239472"/>
                <a:gd name="connsiteX3" fmla="*/ 62319 w 332826"/>
                <a:gd name="connsiteY3" fmla="*/ -415 h 239472"/>
                <a:gd name="connsiteX4" fmla="*/ 195840 w 332826"/>
                <a:gd name="connsiteY4" fmla="*/ 38952 h 239472"/>
                <a:gd name="connsiteX5" fmla="*/ 330062 w 332826"/>
                <a:gd name="connsiteY5" fmla="*/ 215928 h 239472"/>
                <a:gd name="connsiteX6" fmla="*/ 331697 w 332826"/>
                <a:gd name="connsiteY6" fmla="*/ 239058 h 239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2826" h="239472">
                  <a:moveTo>
                    <a:pt x="331697" y="239058"/>
                  </a:moveTo>
                  <a:lnTo>
                    <a:pt x="-1111" y="93738"/>
                  </a:lnTo>
                  <a:cubicBezTo>
                    <a:pt x="1224" y="86846"/>
                    <a:pt x="3561" y="80538"/>
                    <a:pt x="6131" y="74464"/>
                  </a:cubicBezTo>
                  <a:cubicBezTo>
                    <a:pt x="31247" y="12902"/>
                    <a:pt x="62319" y="-415"/>
                    <a:pt x="62319" y="-415"/>
                  </a:cubicBezTo>
                  <a:lnTo>
                    <a:pt x="195840" y="38952"/>
                  </a:lnTo>
                  <a:cubicBezTo>
                    <a:pt x="299690" y="96659"/>
                    <a:pt x="324338" y="177028"/>
                    <a:pt x="330062" y="215928"/>
                  </a:cubicBezTo>
                  <a:cubicBezTo>
                    <a:pt x="331347" y="223579"/>
                    <a:pt x="331814" y="231312"/>
                    <a:pt x="331697" y="239058"/>
                  </a:cubicBezTo>
                  <a:close/>
                </a:path>
              </a:pathLst>
            </a:custGeom>
            <a:solidFill>
              <a:srgbClr val="ADADAD"/>
            </a:solidFill>
            <a:ln w="11672" cap="flat">
              <a:noFill/>
              <a:prstDash val="solid"/>
              <a:miter/>
            </a:ln>
          </p:spPr>
          <p:txBody>
            <a:bodyPr rtlCol="0" anchor="ctr"/>
            <a:lstStyle/>
            <a:p>
              <a:endParaRPr lang="en-IN"/>
            </a:p>
          </p:txBody>
        </p:sp>
        <p:sp>
          <p:nvSpPr>
            <p:cNvPr id="78" name="Freeform: Shape 77">
              <a:extLst>
                <a:ext uri="{FF2B5EF4-FFF2-40B4-BE49-F238E27FC236}">
                  <a16:creationId xmlns:a16="http://schemas.microsoft.com/office/drawing/2014/main" id="{DCA6D391-7489-0633-B318-5F5FF1D56DD5}"/>
                </a:ext>
              </a:extLst>
            </p:cNvPr>
            <p:cNvSpPr/>
            <p:nvPr/>
          </p:nvSpPr>
          <p:spPr>
            <a:xfrm>
              <a:off x="3611610" y="6750439"/>
              <a:ext cx="332826" cy="164594"/>
            </a:xfrm>
            <a:custGeom>
              <a:avLst/>
              <a:gdLst>
                <a:gd name="connsiteX0" fmla="*/ 331697 w 332826"/>
                <a:gd name="connsiteY0" fmla="*/ 164179 h 164594"/>
                <a:gd name="connsiteX1" fmla="*/ -1111 w 332826"/>
                <a:gd name="connsiteY1" fmla="*/ 18860 h 164594"/>
                <a:gd name="connsiteX2" fmla="*/ 6131 w 332826"/>
                <a:gd name="connsiteY2" fmla="*/ -415 h 164594"/>
                <a:gd name="connsiteX3" fmla="*/ 330062 w 332826"/>
                <a:gd name="connsiteY3" fmla="*/ 141050 h 164594"/>
                <a:gd name="connsiteX4" fmla="*/ 331697 w 332826"/>
                <a:gd name="connsiteY4" fmla="*/ 164179 h 164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826" h="164594">
                  <a:moveTo>
                    <a:pt x="331697" y="164179"/>
                  </a:moveTo>
                  <a:lnTo>
                    <a:pt x="-1111" y="18860"/>
                  </a:lnTo>
                  <a:cubicBezTo>
                    <a:pt x="1224" y="11967"/>
                    <a:pt x="3561" y="5659"/>
                    <a:pt x="6131" y="-415"/>
                  </a:cubicBezTo>
                  <a:lnTo>
                    <a:pt x="330062" y="141050"/>
                  </a:lnTo>
                  <a:cubicBezTo>
                    <a:pt x="331347" y="148701"/>
                    <a:pt x="331814" y="156434"/>
                    <a:pt x="331697" y="164179"/>
                  </a:cubicBezTo>
                  <a:close/>
                </a:path>
              </a:pathLst>
            </a:custGeom>
            <a:solidFill>
              <a:srgbClr val="CACAC8"/>
            </a:solidFill>
            <a:ln w="11672" cap="flat">
              <a:noFill/>
              <a:prstDash val="solid"/>
              <a:miter/>
            </a:ln>
          </p:spPr>
          <p:txBody>
            <a:bodyPr rtlCol="0" anchor="ctr"/>
            <a:lstStyle/>
            <a:p>
              <a:endParaRPr lang="en-IN"/>
            </a:p>
          </p:txBody>
        </p:sp>
        <p:sp>
          <p:nvSpPr>
            <p:cNvPr id="79" name="Freeform: Shape 78">
              <a:extLst>
                <a:ext uri="{FF2B5EF4-FFF2-40B4-BE49-F238E27FC236}">
                  <a16:creationId xmlns:a16="http://schemas.microsoft.com/office/drawing/2014/main" id="{ECE353A6-92CB-54B1-E08E-D6985BD46C8A}"/>
                </a:ext>
              </a:extLst>
            </p:cNvPr>
            <p:cNvSpPr/>
            <p:nvPr/>
          </p:nvSpPr>
          <p:spPr>
            <a:xfrm>
              <a:off x="3804111" y="6734347"/>
              <a:ext cx="68680" cy="23529"/>
            </a:xfrm>
            <a:custGeom>
              <a:avLst/>
              <a:gdLst>
                <a:gd name="connsiteX0" fmla="*/ 3807 w 68680"/>
                <a:gd name="connsiteY0" fmla="*/ 22569 h 23529"/>
                <a:gd name="connsiteX1" fmla="*/ -165 w 68680"/>
                <a:gd name="connsiteY1" fmla="*/ 18831 h 23529"/>
                <a:gd name="connsiteX2" fmla="*/ 3223 w 68680"/>
                <a:gd name="connsiteY2" fmla="*/ 7967 h 23529"/>
                <a:gd name="connsiteX3" fmla="*/ 61631 w 68680"/>
                <a:gd name="connsiteY3" fmla="*/ 1542 h 23529"/>
                <a:gd name="connsiteX4" fmla="*/ 67238 w 68680"/>
                <a:gd name="connsiteY4" fmla="*/ 11647 h 23529"/>
                <a:gd name="connsiteX5" fmla="*/ 58593 w 68680"/>
                <a:gd name="connsiteY5" fmla="*/ 17546 h 23529"/>
                <a:gd name="connsiteX6" fmla="*/ 10231 w 68680"/>
                <a:gd name="connsiteY6" fmla="*/ 22335 h 23529"/>
                <a:gd name="connsiteX7" fmla="*/ 3807 w 68680"/>
                <a:gd name="connsiteY7" fmla="*/ 22569 h 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680" h="23529">
                  <a:moveTo>
                    <a:pt x="3807" y="22569"/>
                  </a:moveTo>
                  <a:cubicBezTo>
                    <a:pt x="2055" y="21810"/>
                    <a:pt x="653" y="20489"/>
                    <a:pt x="-165" y="18831"/>
                  </a:cubicBezTo>
                  <a:cubicBezTo>
                    <a:pt x="-2267" y="14894"/>
                    <a:pt x="-749" y="10035"/>
                    <a:pt x="3223" y="7967"/>
                  </a:cubicBezTo>
                  <a:cubicBezTo>
                    <a:pt x="21564" y="-245"/>
                    <a:pt x="42006" y="-2500"/>
                    <a:pt x="61631" y="1542"/>
                  </a:cubicBezTo>
                  <a:cubicBezTo>
                    <a:pt x="65953" y="2780"/>
                    <a:pt x="68522" y="7301"/>
                    <a:pt x="67238" y="11647"/>
                  </a:cubicBezTo>
                  <a:cubicBezTo>
                    <a:pt x="66187" y="15443"/>
                    <a:pt x="62565" y="17931"/>
                    <a:pt x="58593" y="17546"/>
                  </a:cubicBezTo>
                  <a:cubicBezTo>
                    <a:pt x="42356" y="14146"/>
                    <a:pt x="25535" y="15817"/>
                    <a:pt x="10231" y="22335"/>
                  </a:cubicBezTo>
                  <a:cubicBezTo>
                    <a:pt x="8246" y="23281"/>
                    <a:pt x="5909" y="23375"/>
                    <a:pt x="3807" y="22569"/>
                  </a:cubicBezTo>
                  <a:close/>
                </a:path>
              </a:pathLst>
            </a:custGeom>
            <a:solidFill>
              <a:srgbClr val="CACAC8"/>
            </a:solidFill>
            <a:ln w="11672" cap="flat">
              <a:noFill/>
              <a:prstDash val="solid"/>
              <a:miter/>
            </a:ln>
          </p:spPr>
          <p:txBody>
            <a:bodyPr rtlCol="0" anchor="ctr"/>
            <a:lstStyle/>
            <a:p>
              <a:endParaRPr lang="en-IN"/>
            </a:p>
          </p:txBody>
        </p:sp>
        <p:sp>
          <p:nvSpPr>
            <p:cNvPr id="80" name="Freeform: Shape 79">
              <a:extLst>
                <a:ext uri="{FF2B5EF4-FFF2-40B4-BE49-F238E27FC236}">
                  <a16:creationId xmlns:a16="http://schemas.microsoft.com/office/drawing/2014/main" id="{0F44D9C9-943F-E46A-DC08-A6D8ED8ED292}"/>
                </a:ext>
              </a:extLst>
            </p:cNvPr>
            <p:cNvSpPr/>
            <p:nvPr/>
          </p:nvSpPr>
          <p:spPr>
            <a:xfrm>
              <a:off x="3824239" y="6762901"/>
              <a:ext cx="70286" cy="22657"/>
            </a:xfrm>
            <a:custGeom>
              <a:avLst/>
              <a:gdLst>
                <a:gd name="connsiteX0" fmla="*/ 3654 w 70286"/>
                <a:gd name="connsiteY0" fmla="*/ 21467 h 22657"/>
                <a:gd name="connsiteX1" fmla="*/ -435 w 70286"/>
                <a:gd name="connsiteY1" fmla="*/ 10825 h 22657"/>
                <a:gd name="connsiteX2" fmla="*/ 3654 w 70286"/>
                <a:gd name="connsiteY2" fmla="*/ 6748 h 22657"/>
                <a:gd name="connsiteX3" fmla="*/ 62879 w 70286"/>
                <a:gd name="connsiteY3" fmla="*/ 2309 h 22657"/>
                <a:gd name="connsiteX4" fmla="*/ 68953 w 70286"/>
                <a:gd name="connsiteY4" fmla="*/ 11946 h 22657"/>
                <a:gd name="connsiteX5" fmla="*/ 68953 w 70286"/>
                <a:gd name="connsiteY5" fmla="*/ 12005 h 22657"/>
                <a:gd name="connsiteX6" fmla="*/ 59258 w 70286"/>
                <a:gd name="connsiteY6" fmla="*/ 18196 h 22657"/>
                <a:gd name="connsiteX7" fmla="*/ 10779 w 70286"/>
                <a:gd name="connsiteY7" fmla="*/ 21350 h 22657"/>
                <a:gd name="connsiteX8" fmla="*/ 3654 w 70286"/>
                <a:gd name="connsiteY8" fmla="*/ 21467 h 2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86" h="22657">
                  <a:moveTo>
                    <a:pt x="3654" y="21467"/>
                  </a:moveTo>
                  <a:cubicBezTo>
                    <a:pt x="-435" y="19657"/>
                    <a:pt x="-2187" y="14890"/>
                    <a:pt x="-435" y="10825"/>
                  </a:cubicBezTo>
                  <a:cubicBezTo>
                    <a:pt x="382" y="9003"/>
                    <a:pt x="1784" y="7554"/>
                    <a:pt x="3654" y="6748"/>
                  </a:cubicBezTo>
                  <a:cubicBezTo>
                    <a:pt x="22461" y="-927"/>
                    <a:pt x="43137" y="-2480"/>
                    <a:pt x="62879" y="2309"/>
                  </a:cubicBezTo>
                  <a:cubicBezTo>
                    <a:pt x="67201" y="3291"/>
                    <a:pt x="70006" y="7601"/>
                    <a:pt x="68953" y="11946"/>
                  </a:cubicBezTo>
                  <a:cubicBezTo>
                    <a:pt x="68953" y="11970"/>
                    <a:pt x="68953" y="11981"/>
                    <a:pt x="68953" y="12005"/>
                  </a:cubicBezTo>
                  <a:cubicBezTo>
                    <a:pt x="68019" y="16374"/>
                    <a:pt x="63697" y="19143"/>
                    <a:pt x="59258" y="18196"/>
                  </a:cubicBezTo>
                  <a:cubicBezTo>
                    <a:pt x="43137" y="14259"/>
                    <a:pt x="26200" y="15357"/>
                    <a:pt x="10779" y="21350"/>
                  </a:cubicBezTo>
                  <a:cubicBezTo>
                    <a:pt x="8560" y="22495"/>
                    <a:pt x="5872" y="22542"/>
                    <a:pt x="3654" y="21467"/>
                  </a:cubicBezTo>
                  <a:close/>
                </a:path>
              </a:pathLst>
            </a:custGeom>
            <a:solidFill>
              <a:srgbClr val="CACAC8"/>
            </a:solidFill>
            <a:ln w="11672" cap="flat">
              <a:noFill/>
              <a:prstDash val="solid"/>
              <a:miter/>
            </a:ln>
          </p:spPr>
          <p:txBody>
            <a:bodyPr rtlCol="0" anchor="ctr"/>
            <a:lstStyle/>
            <a:p>
              <a:endParaRPr lang="en-IN"/>
            </a:p>
          </p:txBody>
        </p:sp>
        <p:sp>
          <p:nvSpPr>
            <p:cNvPr id="81" name="Freeform: Shape 80">
              <a:extLst>
                <a:ext uri="{FF2B5EF4-FFF2-40B4-BE49-F238E27FC236}">
                  <a16:creationId xmlns:a16="http://schemas.microsoft.com/office/drawing/2014/main" id="{B6F9C852-EFF1-693E-8D2A-225CAF56A145}"/>
                </a:ext>
              </a:extLst>
            </p:cNvPr>
            <p:cNvSpPr/>
            <p:nvPr/>
          </p:nvSpPr>
          <p:spPr>
            <a:xfrm>
              <a:off x="3843791" y="6788943"/>
              <a:ext cx="70132" cy="21889"/>
            </a:xfrm>
            <a:custGeom>
              <a:avLst/>
              <a:gdLst>
                <a:gd name="connsiteX0" fmla="*/ 3727 w 70132"/>
                <a:gd name="connsiteY0" fmla="*/ 20774 h 21889"/>
                <a:gd name="connsiteX1" fmla="*/ -362 w 70132"/>
                <a:gd name="connsiteY1" fmla="*/ 16685 h 21889"/>
                <a:gd name="connsiteX2" fmla="*/ 3494 w 70132"/>
                <a:gd name="connsiteY2" fmla="*/ 5973 h 21889"/>
                <a:gd name="connsiteX3" fmla="*/ 3610 w 70132"/>
                <a:gd name="connsiteY3" fmla="*/ 5938 h 21889"/>
                <a:gd name="connsiteX4" fmla="*/ 62836 w 70132"/>
                <a:gd name="connsiteY4" fmla="*/ 2901 h 21889"/>
                <a:gd name="connsiteX5" fmla="*/ 68793 w 70132"/>
                <a:gd name="connsiteY5" fmla="*/ 12608 h 21889"/>
                <a:gd name="connsiteX6" fmla="*/ 68793 w 70132"/>
                <a:gd name="connsiteY6" fmla="*/ 12714 h 21889"/>
                <a:gd name="connsiteX7" fmla="*/ 58864 w 70132"/>
                <a:gd name="connsiteY7" fmla="*/ 18671 h 21889"/>
                <a:gd name="connsiteX8" fmla="*/ 10385 w 70132"/>
                <a:gd name="connsiteY8" fmla="*/ 20774 h 21889"/>
                <a:gd name="connsiteX9" fmla="*/ 3727 w 70132"/>
                <a:gd name="connsiteY9" fmla="*/ 20774 h 2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132" h="21889">
                  <a:moveTo>
                    <a:pt x="3727" y="20774"/>
                  </a:moveTo>
                  <a:cubicBezTo>
                    <a:pt x="1858" y="20026"/>
                    <a:pt x="339" y="18554"/>
                    <a:pt x="-362" y="16685"/>
                  </a:cubicBezTo>
                  <a:cubicBezTo>
                    <a:pt x="-2230" y="12655"/>
                    <a:pt x="-479" y="7854"/>
                    <a:pt x="3494" y="5973"/>
                  </a:cubicBezTo>
                  <a:cubicBezTo>
                    <a:pt x="3610" y="5962"/>
                    <a:pt x="3610" y="5949"/>
                    <a:pt x="3610" y="5938"/>
                  </a:cubicBezTo>
                  <a:cubicBezTo>
                    <a:pt x="22535" y="-1328"/>
                    <a:pt x="43327" y="-2391"/>
                    <a:pt x="62836" y="2901"/>
                  </a:cubicBezTo>
                  <a:cubicBezTo>
                    <a:pt x="67158" y="3929"/>
                    <a:pt x="69844" y="8274"/>
                    <a:pt x="68793" y="12608"/>
                  </a:cubicBezTo>
                  <a:cubicBezTo>
                    <a:pt x="68793" y="12643"/>
                    <a:pt x="68793" y="12678"/>
                    <a:pt x="68793" y="12714"/>
                  </a:cubicBezTo>
                  <a:cubicBezTo>
                    <a:pt x="67625" y="17059"/>
                    <a:pt x="63186" y="19711"/>
                    <a:pt x="58864" y="18671"/>
                  </a:cubicBezTo>
                  <a:cubicBezTo>
                    <a:pt x="42861" y="14383"/>
                    <a:pt x="25921" y="15120"/>
                    <a:pt x="10385" y="20774"/>
                  </a:cubicBezTo>
                  <a:cubicBezTo>
                    <a:pt x="8282" y="21708"/>
                    <a:pt x="5829" y="21708"/>
                    <a:pt x="3727" y="20774"/>
                  </a:cubicBezTo>
                  <a:close/>
                </a:path>
              </a:pathLst>
            </a:custGeom>
            <a:solidFill>
              <a:srgbClr val="CACAC8"/>
            </a:solidFill>
            <a:ln w="11672" cap="flat">
              <a:noFill/>
              <a:prstDash val="solid"/>
              <a:miter/>
            </a:ln>
          </p:spPr>
          <p:txBody>
            <a:bodyPr rtlCol="0" anchor="ctr"/>
            <a:lstStyle/>
            <a:p>
              <a:endParaRPr lang="en-IN"/>
            </a:p>
          </p:txBody>
        </p:sp>
        <p:sp>
          <p:nvSpPr>
            <p:cNvPr id="82" name="Freeform: Shape 81">
              <a:extLst>
                <a:ext uri="{FF2B5EF4-FFF2-40B4-BE49-F238E27FC236}">
                  <a16:creationId xmlns:a16="http://schemas.microsoft.com/office/drawing/2014/main" id="{2B9F219B-F350-4972-4971-26B57B10774D}"/>
                </a:ext>
              </a:extLst>
            </p:cNvPr>
            <p:cNvSpPr/>
            <p:nvPr/>
          </p:nvSpPr>
          <p:spPr>
            <a:xfrm>
              <a:off x="3186139" y="5653069"/>
              <a:ext cx="921772" cy="1089076"/>
            </a:xfrm>
            <a:custGeom>
              <a:avLst/>
              <a:gdLst>
                <a:gd name="connsiteX0" fmla="*/ 527858 w 921772"/>
                <a:gd name="connsiteY0" fmla="*/ 12668 h 1089076"/>
                <a:gd name="connsiteX1" fmla="*/ 502392 w 921772"/>
                <a:gd name="connsiteY1" fmla="*/ 161725 h 1089076"/>
                <a:gd name="connsiteX2" fmla="*/ 911248 w 921772"/>
                <a:gd name="connsiteY2" fmla="*/ 293144 h 1089076"/>
                <a:gd name="connsiteX3" fmla="*/ 677616 w 921772"/>
                <a:gd name="connsiteY3" fmla="*/ 1088661 h 1089076"/>
                <a:gd name="connsiteX4" fmla="*/ 451111 w 921772"/>
                <a:gd name="connsiteY4" fmla="*/ 1018572 h 1089076"/>
                <a:gd name="connsiteX5" fmla="*/ 617689 w 921772"/>
                <a:gd name="connsiteY5" fmla="*/ 464162 h 1089076"/>
                <a:gd name="connsiteX6" fmla="*/ 362914 w 921772"/>
                <a:gd name="connsiteY6" fmla="*/ 462527 h 1089076"/>
                <a:gd name="connsiteX7" fmla="*/ 11415 w 921772"/>
                <a:gd name="connsiteY7" fmla="*/ 348047 h 1089076"/>
                <a:gd name="connsiteX8" fmla="*/ 47862 w 921772"/>
                <a:gd name="connsiteY8" fmla="*/ -415 h 10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1772" h="1089076">
                  <a:moveTo>
                    <a:pt x="527858" y="12668"/>
                  </a:moveTo>
                  <a:lnTo>
                    <a:pt x="502392" y="161725"/>
                  </a:lnTo>
                  <a:cubicBezTo>
                    <a:pt x="502392" y="161725"/>
                    <a:pt x="845598" y="207751"/>
                    <a:pt x="911248" y="293144"/>
                  </a:cubicBezTo>
                  <a:cubicBezTo>
                    <a:pt x="976899" y="378536"/>
                    <a:pt x="677616" y="1088661"/>
                    <a:pt x="677616" y="1088661"/>
                  </a:cubicBezTo>
                  <a:lnTo>
                    <a:pt x="451111" y="1018572"/>
                  </a:lnTo>
                  <a:lnTo>
                    <a:pt x="617689" y="464162"/>
                  </a:lnTo>
                  <a:cubicBezTo>
                    <a:pt x="617689" y="464162"/>
                    <a:pt x="470268" y="458205"/>
                    <a:pt x="362914" y="462527"/>
                  </a:cubicBezTo>
                  <a:cubicBezTo>
                    <a:pt x="255560" y="466849"/>
                    <a:pt x="53820" y="466382"/>
                    <a:pt x="11415" y="348047"/>
                  </a:cubicBezTo>
                  <a:cubicBezTo>
                    <a:pt x="-30989" y="229712"/>
                    <a:pt x="47862" y="-415"/>
                    <a:pt x="47862" y="-415"/>
                  </a:cubicBezTo>
                  <a:close/>
                </a:path>
              </a:pathLst>
            </a:custGeom>
            <a:solidFill>
              <a:schemeClr val="accent1">
                <a:lumMod val="75000"/>
              </a:schemeClr>
            </a:solidFill>
            <a:ln w="11672" cap="flat">
              <a:noFill/>
              <a:prstDash val="solid"/>
              <a:miter/>
            </a:ln>
          </p:spPr>
          <p:txBody>
            <a:bodyPr rtlCol="0" anchor="ctr"/>
            <a:lstStyle/>
            <a:p>
              <a:endParaRPr lang="en-IN"/>
            </a:p>
          </p:txBody>
        </p:sp>
        <p:sp>
          <p:nvSpPr>
            <p:cNvPr id="83" name="Freeform: Shape 82">
              <a:extLst>
                <a:ext uri="{FF2B5EF4-FFF2-40B4-BE49-F238E27FC236}">
                  <a16:creationId xmlns:a16="http://schemas.microsoft.com/office/drawing/2014/main" id="{2F28E101-49E8-ECAC-1C10-5B24AAD57A77}"/>
                </a:ext>
              </a:extLst>
            </p:cNvPr>
            <p:cNvSpPr/>
            <p:nvPr/>
          </p:nvSpPr>
          <p:spPr>
            <a:xfrm>
              <a:off x="3820945" y="5350048"/>
              <a:ext cx="178980" cy="317973"/>
            </a:xfrm>
            <a:custGeom>
              <a:avLst/>
              <a:gdLst>
                <a:gd name="connsiteX0" fmla="*/ 167103 w 178980"/>
                <a:gd name="connsiteY0" fmla="*/ 245950 h 317973"/>
                <a:gd name="connsiteX1" fmla="*/ 147244 w 178980"/>
                <a:gd name="connsiteY1" fmla="*/ 317558 h 317973"/>
                <a:gd name="connsiteX2" fmla="*/ 58464 w 178980"/>
                <a:gd name="connsiteY2" fmla="*/ 317558 h 317973"/>
                <a:gd name="connsiteX3" fmla="*/ 10570 w 178980"/>
                <a:gd name="connsiteY3" fmla="*/ 104953 h 317973"/>
                <a:gd name="connsiteX4" fmla="*/ -1111 w 178980"/>
                <a:gd name="connsiteY4" fmla="*/ 50517 h 317973"/>
                <a:gd name="connsiteX5" fmla="*/ 138015 w 178980"/>
                <a:gd name="connsiteY5" fmla="*/ -415 h 317973"/>
                <a:gd name="connsiteX6" fmla="*/ 146777 w 178980"/>
                <a:gd name="connsiteY6" fmla="*/ 27037 h 317973"/>
                <a:gd name="connsiteX7" fmla="*/ 164650 w 178980"/>
                <a:gd name="connsiteY7" fmla="*/ 82875 h 317973"/>
                <a:gd name="connsiteX8" fmla="*/ 167103 w 178980"/>
                <a:gd name="connsiteY8" fmla="*/ 245950 h 31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980" h="317973">
                  <a:moveTo>
                    <a:pt x="167103" y="245950"/>
                  </a:moveTo>
                  <a:lnTo>
                    <a:pt x="147244" y="317558"/>
                  </a:lnTo>
                  <a:lnTo>
                    <a:pt x="58464" y="317558"/>
                  </a:lnTo>
                  <a:lnTo>
                    <a:pt x="10570" y="104953"/>
                  </a:lnTo>
                  <a:lnTo>
                    <a:pt x="-1111" y="50517"/>
                  </a:lnTo>
                  <a:lnTo>
                    <a:pt x="138015" y="-415"/>
                  </a:lnTo>
                  <a:lnTo>
                    <a:pt x="146777" y="27037"/>
                  </a:lnTo>
                  <a:lnTo>
                    <a:pt x="164650" y="82875"/>
                  </a:lnTo>
                  <a:cubicBezTo>
                    <a:pt x="181355" y="135828"/>
                    <a:pt x="182289" y="192519"/>
                    <a:pt x="167103" y="245950"/>
                  </a:cubicBezTo>
                  <a:close/>
                </a:path>
              </a:pathLst>
            </a:custGeom>
            <a:solidFill>
              <a:srgbClr val="DF776C"/>
            </a:solidFill>
            <a:ln w="11672" cap="flat">
              <a:noFill/>
              <a:prstDash val="solid"/>
              <a:miter/>
            </a:ln>
          </p:spPr>
          <p:txBody>
            <a:bodyPr rtlCol="0" anchor="ctr"/>
            <a:lstStyle/>
            <a:p>
              <a:endParaRPr lang="en-IN"/>
            </a:p>
          </p:txBody>
        </p:sp>
        <p:sp>
          <p:nvSpPr>
            <p:cNvPr id="84" name="Freeform: Shape 83">
              <a:extLst>
                <a:ext uri="{FF2B5EF4-FFF2-40B4-BE49-F238E27FC236}">
                  <a16:creationId xmlns:a16="http://schemas.microsoft.com/office/drawing/2014/main" id="{E101065E-58D7-5999-6CBE-44185027660B}"/>
                </a:ext>
              </a:extLst>
            </p:cNvPr>
            <p:cNvSpPr/>
            <p:nvPr/>
          </p:nvSpPr>
          <p:spPr>
            <a:xfrm>
              <a:off x="3820243" y="5350048"/>
              <a:ext cx="147889" cy="105367"/>
            </a:xfrm>
            <a:custGeom>
              <a:avLst/>
              <a:gdLst>
                <a:gd name="connsiteX0" fmla="*/ 147889 w 147889"/>
                <a:gd name="connsiteY0" fmla="*/ 27452 h 105367"/>
                <a:gd name="connsiteX1" fmla="*/ 12266 w 147889"/>
                <a:gd name="connsiteY1" fmla="*/ 105368 h 105367"/>
                <a:gd name="connsiteX2" fmla="*/ 0 w 147889"/>
                <a:gd name="connsiteY2" fmla="*/ 50932 h 105367"/>
                <a:gd name="connsiteX3" fmla="*/ 139128 w 147889"/>
                <a:gd name="connsiteY3" fmla="*/ 0 h 105367"/>
                <a:gd name="connsiteX4" fmla="*/ 147889 w 147889"/>
                <a:gd name="connsiteY4" fmla="*/ 27452 h 105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89" h="105367">
                  <a:moveTo>
                    <a:pt x="147889" y="27452"/>
                  </a:moveTo>
                  <a:lnTo>
                    <a:pt x="12266" y="105368"/>
                  </a:lnTo>
                  <a:lnTo>
                    <a:pt x="0" y="50932"/>
                  </a:lnTo>
                  <a:lnTo>
                    <a:pt x="139128" y="0"/>
                  </a:lnTo>
                  <a:lnTo>
                    <a:pt x="147889" y="27452"/>
                  </a:lnTo>
                  <a:close/>
                </a:path>
              </a:pathLst>
            </a:custGeom>
            <a:solidFill>
              <a:srgbClr val="DF776C"/>
            </a:solidFill>
            <a:ln w="11672" cap="flat">
              <a:noFill/>
              <a:prstDash val="solid"/>
              <a:miter/>
            </a:ln>
          </p:spPr>
          <p:txBody>
            <a:bodyPr rtlCol="0" anchor="ctr"/>
            <a:lstStyle/>
            <a:p>
              <a:endParaRPr lang="en-IN"/>
            </a:p>
          </p:txBody>
        </p:sp>
        <p:sp>
          <p:nvSpPr>
            <p:cNvPr id="85" name="Freeform: Shape 84">
              <a:extLst>
                <a:ext uri="{FF2B5EF4-FFF2-40B4-BE49-F238E27FC236}">
                  <a16:creationId xmlns:a16="http://schemas.microsoft.com/office/drawing/2014/main" id="{905DFFEA-2C52-BFBD-1F01-AE26A0341BBC}"/>
                </a:ext>
              </a:extLst>
            </p:cNvPr>
            <p:cNvSpPr/>
            <p:nvPr/>
          </p:nvSpPr>
          <p:spPr>
            <a:xfrm>
              <a:off x="3790222" y="5007894"/>
              <a:ext cx="201507" cy="405351"/>
            </a:xfrm>
            <a:custGeom>
              <a:avLst/>
              <a:gdLst>
                <a:gd name="connsiteX0" fmla="*/ 22135 w 201507"/>
                <a:gd name="connsiteY0" fmla="*/ -415 h 405351"/>
                <a:gd name="connsiteX1" fmla="*/ 138951 w 201507"/>
                <a:gd name="connsiteY1" fmla="*/ 159155 h 405351"/>
                <a:gd name="connsiteX2" fmla="*/ 200396 w 201507"/>
                <a:gd name="connsiteY2" fmla="*/ 345244 h 405351"/>
                <a:gd name="connsiteX3" fmla="*/ -1111 w 201507"/>
                <a:gd name="connsiteY3" fmla="*/ 404937 h 405351"/>
                <a:gd name="connsiteX4" fmla="*/ 17345 w 201507"/>
                <a:gd name="connsiteY4" fmla="*/ 27971 h 405351"/>
                <a:gd name="connsiteX5" fmla="*/ 22135 w 201507"/>
                <a:gd name="connsiteY5" fmla="*/ -415 h 40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507" h="405351">
                  <a:moveTo>
                    <a:pt x="22135" y="-415"/>
                  </a:moveTo>
                  <a:cubicBezTo>
                    <a:pt x="22135" y="-415"/>
                    <a:pt x="105657" y="42573"/>
                    <a:pt x="138951" y="159155"/>
                  </a:cubicBezTo>
                  <a:cubicBezTo>
                    <a:pt x="172243" y="275738"/>
                    <a:pt x="200396" y="345244"/>
                    <a:pt x="200396" y="345244"/>
                  </a:cubicBezTo>
                  <a:lnTo>
                    <a:pt x="-1111" y="404937"/>
                  </a:lnTo>
                  <a:cubicBezTo>
                    <a:pt x="-1111" y="404937"/>
                    <a:pt x="17345" y="37901"/>
                    <a:pt x="17345" y="27971"/>
                  </a:cubicBezTo>
                  <a:cubicBezTo>
                    <a:pt x="18162" y="18392"/>
                    <a:pt x="19798" y="8906"/>
                    <a:pt x="22135" y="-415"/>
                  </a:cubicBezTo>
                  <a:close/>
                </a:path>
              </a:pathLst>
            </a:custGeom>
            <a:solidFill>
              <a:srgbClr val="ADADAD"/>
            </a:solidFill>
            <a:ln w="11672" cap="flat">
              <a:noFill/>
              <a:prstDash val="solid"/>
              <a:miter/>
            </a:ln>
          </p:spPr>
          <p:txBody>
            <a:bodyPr rtlCol="0" anchor="ctr"/>
            <a:lstStyle/>
            <a:p>
              <a:endParaRPr lang="en-IN"/>
            </a:p>
          </p:txBody>
        </p:sp>
        <p:sp>
          <p:nvSpPr>
            <p:cNvPr id="86" name="Freeform: Shape 85">
              <a:extLst>
                <a:ext uri="{FF2B5EF4-FFF2-40B4-BE49-F238E27FC236}">
                  <a16:creationId xmlns:a16="http://schemas.microsoft.com/office/drawing/2014/main" id="{BF7FAA4B-99FB-CE75-AFBE-09C3CA6F0CC7}"/>
                </a:ext>
              </a:extLst>
            </p:cNvPr>
            <p:cNvSpPr/>
            <p:nvPr/>
          </p:nvSpPr>
          <p:spPr>
            <a:xfrm>
              <a:off x="3198198" y="4979435"/>
              <a:ext cx="666560" cy="723981"/>
            </a:xfrm>
            <a:custGeom>
              <a:avLst/>
              <a:gdLst>
                <a:gd name="connsiteX0" fmla="*/ 644765 w 666560"/>
                <a:gd name="connsiteY0" fmla="*/ 290063 h 723981"/>
                <a:gd name="connsiteX1" fmla="*/ 535541 w 666560"/>
                <a:gd name="connsiteY1" fmla="*/ 723567 h 723981"/>
                <a:gd name="connsiteX2" fmla="*/ -1111 w 666560"/>
                <a:gd name="connsiteY2" fmla="*/ 723567 h 723981"/>
                <a:gd name="connsiteX3" fmla="*/ 157758 w 666560"/>
                <a:gd name="connsiteY3" fmla="*/ 109699 h 723981"/>
                <a:gd name="connsiteX4" fmla="*/ 303661 w 666560"/>
                <a:gd name="connsiteY4" fmla="*/ 25591 h 723981"/>
                <a:gd name="connsiteX5" fmla="*/ 427837 w 666560"/>
                <a:gd name="connsiteY5" fmla="*/ 593 h 723981"/>
                <a:gd name="connsiteX6" fmla="*/ 483324 w 666560"/>
                <a:gd name="connsiteY6" fmla="*/ 593 h 723981"/>
                <a:gd name="connsiteX7" fmla="*/ 613691 w 666560"/>
                <a:gd name="connsiteY7" fmla="*/ 27927 h 723981"/>
                <a:gd name="connsiteX8" fmla="*/ 644765 w 666560"/>
                <a:gd name="connsiteY8" fmla="*/ 290063 h 72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6560" h="723981">
                  <a:moveTo>
                    <a:pt x="644765" y="290063"/>
                  </a:moveTo>
                  <a:lnTo>
                    <a:pt x="535541" y="723567"/>
                  </a:lnTo>
                  <a:lnTo>
                    <a:pt x="-1111" y="723567"/>
                  </a:lnTo>
                  <a:cubicBezTo>
                    <a:pt x="-1111" y="723567"/>
                    <a:pt x="102972" y="169976"/>
                    <a:pt x="157758" y="109699"/>
                  </a:cubicBezTo>
                  <a:cubicBezTo>
                    <a:pt x="189999" y="74654"/>
                    <a:pt x="244553" y="44983"/>
                    <a:pt x="303661" y="25591"/>
                  </a:cubicBezTo>
                  <a:cubicBezTo>
                    <a:pt x="343847" y="12262"/>
                    <a:pt x="385549" y="3863"/>
                    <a:pt x="427837" y="593"/>
                  </a:cubicBezTo>
                  <a:cubicBezTo>
                    <a:pt x="446295" y="-751"/>
                    <a:pt x="464868" y="-751"/>
                    <a:pt x="483324" y="593"/>
                  </a:cubicBezTo>
                  <a:cubicBezTo>
                    <a:pt x="527832" y="3992"/>
                    <a:pt x="571638" y="13186"/>
                    <a:pt x="613691" y="27927"/>
                  </a:cubicBezTo>
                  <a:cubicBezTo>
                    <a:pt x="707844" y="66243"/>
                    <a:pt x="644765" y="290063"/>
                    <a:pt x="644765" y="290063"/>
                  </a:cubicBezTo>
                  <a:close/>
                </a:path>
              </a:pathLst>
            </a:custGeom>
            <a:solidFill>
              <a:srgbClr val="CACAC8"/>
            </a:solidFill>
            <a:ln w="11672" cap="flat">
              <a:noFill/>
              <a:prstDash val="solid"/>
              <a:miter/>
            </a:ln>
          </p:spPr>
          <p:txBody>
            <a:bodyPr rtlCol="0" anchor="ctr"/>
            <a:lstStyle/>
            <a:p>
              <a:endParaRPr lang="en-IN"/>
            </a:p>
          </p:txBody>
        </p:sp>
        <p:sp>
          <p:nvSpPr>
            <p:cNvPr id="87" name="Freeform: Shape 86">
              <a:extLst>
                <a:ext uri="{FF2B5EF4-FFF2-40B4-BE49-F238E27FC236}">
                  <a16:creationId xmlns:a16="http://schemas.microsoft.com/office/drawing/2014/main" id="{258C84AD-9B97-9B3D-8BF0-06BB9E27B206}"/>
                </a:ext>
              </a:extLst>
            </p:cNvPr>
            <p:cNvSpPr/>
            <p:nvPr/>
          </p:nvSpPr>
          <p:spPr>
            <a:xfrm>
              <a:off x="3503906" y="4979435"/>
              <a:ext cx="279539" cy="187755"/>
            </a:xfrm>
            <a:custGeom>
              <a:avLst/>
              <a:gdLst>
                <a:gd name="connsiteX0" fmla="*/ 278429 w 279539"/>
                <a:gd name="connsiteY0" fmla="*/ 128506 h 187755"/>
                <a:gd name="connsiteX1" fmla="*/ 149931 w 279539"/>
                <a:gd name="connsiteY1" fmla="*/ 172896 h 187755"/>
                <a:gd name="connsiteX2" fmla="*/ -1111 w 279539"/>
                <a:gd name="connsiteY2" fmla="*/ 25124 h 187755"/>
                <a:gd name="connsiteX3" fmla="*/ 123064 w 279539"/>
                <a:gd name="connsiteY3" fmla="*/ 593 h 187755"/>
                <a:gd name="connsiteX4" fmla="*/ 178552 w 279539"/>
                <a:gd name="connsiteY4" fmla="*/ 593 h 187755"/>
                <a:gd name="connsiteX5" fmla="*/ 255065 w 279539"/>
                <a:gd name="connsiteY5" fmla="*/ 43814 h 187755"/>
                <a:gd name="connsiteX6" fmla="*/ 278429 w 279539"/>
                <a:gd name="connsiteY6" fmla="*/ 128506 h 1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539" h="187755">
                  <a:moveTo>
                    <a:pt x="278429" y="128506"/>
                  </a:moveTo>
                  <a:cubicBezTo>
                    <a:pt x="276910" y="172312"/>
                    <a:pt x="240931" y="208525"/>
                    <a:pt x="149931" y="172896"/>
                  </a:cubicBezTo>
                  <a:cubicBezTo>
                    <a:pt x="58932" y="137267"/>
                    <a:pt x="16528" y="80378"/>
                    <a:pt x="-1111" y="25124"/>
                  </a:cubicBezTo>
                  <a:cubicBezTo>
                    <a:pt x="39190" y="12040"/>
                    <a:pt x="80892" y="3805"/>
                    <a:pt x="123064" y="593"/>
                  </a:cubicBezTo>
                  <a:cubicBezTo>
                    <a:pt x="141520" y="-751"/>
                    <a:pt x="160094" y="-751"/>
                    <a:pt x="178552" y="593"/>
                  </a:cubicBezTo>
                  <a:cubicBezTo>
                    <a:pt x="212778" y="9938"/>
                    <a:pt x="241865" y="23956"/>
                    <a:pt x="255065" y="43814"/>
                  </a:cubicBezTo>
                  <a:cubicBezTo>
                    <a:pt x="270018" y="69537"/>
                    <a:pt x="278078" y="98730"/>
                    <a:pt x="278429" y="128506"/>
                  </a:cubicBezTo>
                  <a:close/>
                </a:path>
              </a:pathLst>
            </a:custGeom>
            <a:solidFill>
              <a:srgbClr val="DEDEDE"/>
            </a:solidFill>
            <a:ln w="11672" cap="flat">
              <a:noFill/>
              <a:prstDash val="solid"/>
              <a:miter/>
            </a:ln>
          </p:spPr>
          <p:txBody>
            <a:bodyPr rtlCol="0" anchor="ctr"/>
            <a:lstStyle/>
            <a:p>
              <a:endParaRPr lang="en-IN"/>
            </a:p>
          </p:txBody>
        </p:sp>
        <p:sp>
          <p:nvSpPr>
            <p:cNvPr id="88" name="Freeform: Shape 87">
              <a:extLst>
                <a:ext uri="{FF2B5EF4-FFF2-40B4-BE49-F238E27FC236}">
                  <a16:creationId xmlns:a16="http://schemas.microsoft.com/office/drawing/2014/main" id="{E3AEFF2A-B624-1277-6A56-C7ABE2872318}"/>
                </a:ext>
              </a:extLst>
            </p:cNvPr>
            <p:cNvSpPr/>
            <p:nvPr/>
          </p:nvSpPr>
          <p:spPr>
            <a:xfrm>
              <a:off x="3811977" y="4710700"/>
              <a:ext cx="123066" cy="94360"/>
            </a:xfrm>
            <a:custGeom>
              <a:avLst/>
              <a:gdLst>
                <a:gd name="connsiteX0" fmla="*/ 612 w 123066"/>
                <a:gd name="connsiteY0" fmla="*/ 66301 h 94360"/>
                <a:gd name="connsiteX1" fmla="*/ 74323 w 123066"/>
                <a:gd name="connsiteY1" fmla="*/ 89664 h 94360"/>
                <a:gd name="connsiteX2" fmla="*/ 120348 w 123066"/>
                <a:gd name="connsiteY2" fmla="*/ 27284 h 94360"/>
                <a:gd name="connsiteX3" fmla="*/ 46638 w 123066"/>
                <a:gd name="connsiteY3" fmla="*/ 3921 h 94360"/>
                <a:gd name="connsiteX4" fmla="*/ 612 w 123066"/>
                <a:gd name="connsiteY4" fmla="*/ 66301 h 9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066" h="94360">
                  <a:moveTo>
                    <a:pt x="612" y="66301"/>
                  </a:moveTo>
                  <a:cubicBezTo>
                    <a:pt x="8322" y="89664"/>
                    <a:pt x="41382" y="100645"/>
                    <a:pt x="74323" y="89664"/>
                  </a:cubicBezTo>
                  <a:cubicBezTo>
                    <a:pt x="107265" y="78683"/>
                    <a:pt x="128059" y="50998"/>
                    <a:pt x="120348" y="27284"/>
                  </a:cubicBezTo>
                  <a:cubicBezTo>
                    <a:pt x="112639" y="3571"/>
                    <a:pt x="79697" y="-7060"/>
                    <a:pt x="46638" y="3921"/>
                  </a:cubicBezTo>
                  <a:cubicBezTo>
                    <a:pt x="13580" y="14902"/>
                    <a:pt x="-7448" y="42587"/>
                    <a:pt x="612" y="66301"/>
                  </a:cubicBezTo>
                  <a:close/>
                </a:path>
              </a:pathLst>
            </a:custGeom>
            <a:solidFill>
              <a:srgbClr val="DF776C"/>
            </a:solidFill>
            <a:ln w="11672" cap="flat">
              <a:noFill/>
              <a:prstDash val="solid"/>
              <a:miter/>
            </a:ln>
          </p:spPr>
          <p:txBody>
            <a:bodyPr rtlCol="0" anchor="ctr"/>
            <a:lstStyle/>
            <a:p>
              <a:endParaRPr lang="en-IN"/>
            </a:p>
          </p:txBody>
        </p:sp>
        <p:sp>
          <p:nvSpPr>
            <p:cNvPr id="89" name="Freeform: Shape 88">
              <a:extLst>
                <a:ext uri="{FF2B5EF4-FFF2-40B4-BE49-F238E27FC236}">
                  <a16:creationId xmlns:a16="http://schemas.microsoft.com/office/drawing/2014/main" id="{46D38537-DE83-8BF1-D189-F12AA998661E}"/>
                </a:ext>
              </a:extLst>
            </p:cNvPr>
            <p:cNvSpPr/>
            <p:nvPr/>
          </p:nvSpPr>
          <p:spPr>
            <a:xfrm>
              <a:off x="3831321" y="4602192"/>
              <a:ext cx="59295" cy="167616"/>
            </a:xfrm>
            <a:custGeom>
              <a:avLst/>
              <a:gdLst>
                <a:gd name="connsiteX0" fmla="*/ 47971 w 59295"/>
                <a:gd name="connsiteY0" fmla="*/ -415 h 167616"/>
                <a:gd name="connsiteX1" fmla="*/ 47387 w 59295"/>
                <a:gd name="connsiteY1" fmla="*/ 155534 h 167616"/>
                <a:gd name="connsiteX2" fmla="*/ -1092 w 59295"/>
                <a:gd name="connsiteY2" fmla="*/ 59745 h 167616"/>
                <a:gd name="connsiteX3" fmla="*/ 7669 w 59295"/>
                <a:gd name="connsiteY3" fmla="*/ 5542 h 167616"/>
                <a:gd name="connsiteX4" fmla="*/ 47971 w 59295"/>
                <a:gd name="connsiteY4" fmla="*/ -415 h 167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95" h="167616">
                  <a:moveTo>
                    <a:pt x="47971" y="-415"/>
                  </a:moveTo>
                  <a:cubicBezTo>
                    <a:pt x="47971" y="-415"/>
                    <a:pt x="71335" y="101799"/>
                    <a:pt x="47387" y="155534"/>
                  </a:cubicBezTo>
                  <a:cubicBezTo>
                    <a:pt x="23440" y="209269"/>
                    <a:pt x="-1909" y="59978"/>
                    <a:pt x="-1092" y="59745"/>
                  </a:cubicBezTo>
                  <a:cubicBezTo>
                    <a:pt x="-274" y="59511"/>
                    <a:pt x="5216" y="3206"/>
                    <a:pt x="7669" y="5542"/>
                  </a:cubicBezTo>
                  <a:cubicBezTo>
                    <a:pt x="21220" y="4829"/>
                    <a:pt x="34771" y="2832"/>
                    <a:pt x="47971" y="-415"/>
                  </a:cubicBezTo>
                  <a:close/>
                </a:path>
              </a:pathLst>
            </a:custGeom>
            <a:solidFill>
              <a:srgbClr val="282D33"/>
            </a:solidFill>
            <a:ln w="11672" cap="flat">
              <a:noFill/>
              <a:prstDash val="solid"/>
              <a:miter/>
            </a:ln>
          </p:spPr>
          <p:txBody>
            <a:bodyPr rtlCol="0" anchor="ctr"/>
            <a:lstStyle/>
            <a:p>
              <a:endParaRPr lang="en-IN"/>
            </a:p>
          </p:txBody>
        </p:sp>
        <p:sp>
          <p:nvSpPr>
            <p:cNvPr id="90" name="Freeform: Shape 89">
              <a:extLst>
                <a:ext uri="{FF2B5EF4-FFF2-40B4-BE49-F238E27FC236}">
                  <a16:creationId xmlns:a16="http://schemas.microsoft.com/office/drawing/2014/main" id="{5467401F-EDEF-A182-8259-6C8B67183DAD}"/>
                </a:ext>
              </a:extLst>
            </p:cNvPr>
            <p:cNvSpPr/>
            <p:nvPr/>
          </p:nvSpPr>
          <p:spPr>
            <a:xfrm>
              <a:off x="3531240" y="4833955"/>
              <a:ext cx="232897" cy="306886"/>
            </a:xfrm>
            <a:custGeom>
              <a:avLst/>
              <a:gdLst>
                <a:gd name="connsiteX0" fmla="*/ 231236 w 232897"/>
                <a:gd name="connsiteY0" fmla="*/ 106822 h 306886"/>
                <a:gd name="connsiteX1" fmla="*/ 226563 w 232897"/>
                <a:gd name="connsiteY1" fmla="*/ 185206 h 306886"/>
                <a:gd name="connsiteX2" fmla="*/ 225044 w 232897"/>
                <a:gd name="connsiteY2" fmla="*/ 268379 h 306886"/>
                <a:gd name="connsiteX3" fmla="*/ 171309 w 232897"/>
                <a:gd name="connsiteY3" fmla="*/ 306110 h 306886"/>
                <a:gd name="connsiteX4" fmla="*/ -1111 w 232897"/>
                <a:gd name="connsiteY4" fmla="*/ 187542 h 306886"/>
                <a:gd name="connsiteX5" fmla="*/ 173 w 232897"/>
                <a:gd name="connsiteY5" fmla="*/ 185206 h 306886"/>
                <a:gd name="connsiteX6" fmla="*/ 34518 w 232897"/>
                <a:gd name="connsiteY6" fmla="*/ 87664 h 306886"/>
                <a:gd name="connsiteX7" fmla="*/ 43045 w 232897"/>
                <a:gd name="connsiteY7" fmla="*/ -415 h 306886"/>
                <a:gd name="connsiteX8" fmla="*/ 231236 w 232897"/>
                <a:gd name="connsiteY8" fmla="*/ 106822 h 306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2897" h="306886">
                  <a:moveTo>
                    <a:pt x="231236" y="106822"/>
                  </a:moveTo>
                  <a:cubicBezTo>
                    <a:pt x="226680" y="132685"/>
                    <a:pt x="225161" y="158980"/>
                    <a:pt x="226563" y="185206"/>
                  </a:cubicBezTo>
                  <a:cubicBezTo>
                    <a:pt x="228432" y="213943"/>
                    <a:pt x="225044" y="268379"/>
                    <a:pt x="225044" y="268379"/>
                  </a:cubicBezTo>
                  <a:cubicBezTo>
                    <a:pt x="219437" y="292852"/>
                    <a:pt x="196191" y="309136"/>
                    <a:pt x="171309" y="306110"/>
                  </a:cubicBezTo>
                  <a:cubicBezTo>
                    <a:pt x="102387" y="302723"/>
                    <a:pt x="29611" y="224339"/>
                    <a:pt x="-1111" y="187542"/>
                  </a:cubicBezTo>
                  <a:cubicBezTo>
                    <a:pt x="-644" y="186806"/>
                    <a:pt x="-177" y="186023"/>
                    <a:pt x="173" y="185206"/>
                  </a:cubicBezTo>
                  <a:cubicBezTo>
                    <a:pt x="15709" y="154273"/>
                    <a:pt x="27274" y="121494"/>
                    <a:pt x="34518" y="87664"/>
                  </a:cubicBezTo>
                  <a:cubicBezTo>
                    <a:pt x="40125" y="58635"/>
                    <a:pt x="42928" y="29151"/>
                    <a:pt x="43045" y="-415"/>
                  </a:cubicBezTo>
                  <a:cubicBezTo>
                    <a:pt x="43045" y="-415"/>
                    <a:pt x="243618" y="30775"/>
                    <a:pt x="231236" y="106822"/>
                  </a:cubicBezTo>
                  <a:close/>
                </a:path>
              </a:pathLst>
            </a:custGeom>
            <a:solidFill>
              <a:srgbClr val="EA8F7A"/>
            </a:solidFill>
            <a:ln w="11672" cap="flat">
              <a:noFill/>
              <a:prstDash val="solid"/>
              <a:miter/>
            </a:ln>
          </p:spPr>
          <p:txBody>
            <a:bodyPr rtlCol="0" anchor="ctr"/>
            <a:lstStyle/>
            <a:p>
              <a:endParaRPr lang="en-IN"/>
            </a:p>
          </p:txBody>
        </p:sp>
        <p:sp>
          <p:nvSpPr>
            <p:cNvPr id="91" name="Freeform: Shape 90">
              <a:extLst>
                <a:ext uri="{FF2B5EF4-FFF2-40B4-BE49-F238E27FC236}">
                  <a16:creationId xmlns:a16="http://schemas.microsoft.com/office/drawing/2014/main" id="{848E3A1D-23D6-CA7D-8DF7-04B64E02E880}"/>
                </a:ext>
              </a:extLst>
            </p:cNvPr>
            <p:cNvSpPr/>
            <p:nvPr/>
          </p:nvSpPr>
          <p:spPr>
            <a:xfrm>
              <a:off x="3566870" y="4833838"/>
              <a:ext cx="196811" cy="185737"/>
            </a:xfrm>
            <a:custGeom>
              <a:avLst/>
              <a:gdLst>
                <a:gd name="connsiteX0" fmla="*/ 190933 w 196811"/>
                <a:gd name="connsiteY0" fmla="*/ 185323 h 185737"/>
                <a:gd name="connsiteX1" fmla="*/ -1111 w 196811"/>
                <a:gd name="connsiteY1" fmla="*/ 87781 h 185737"/>
                <a:gd name="connsiteX2" fmla="*/ 7416 w 196811"/>
                <a:gd name="connsiteY2" fmla="*/ -415 h 185737"/>
                <a:gd name="connsiteX3" fmla="*/ 195139 w 196811"/>
                <a:gd name="connsiteY3" fmla="*/ 107289 h 185737"/>
                <a:gd name="connsiteX4" fmla="*/ 190933 w 196811"/>
                <a:gd name="connsiteY4" fmla="*/ 185323 h 185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11" h="185737">
                  <a:moveTo>
                    <a:pt x="190933" y="185323"/>
                  </a:moveTo>
                  <a:cubicBezTo>
                    <a:pt x="115588" y="182893"/>
                    <a:pt x="45264" y="147158"/>
                    <a:pt x="-1111" y="87781"/>
                  </a:cubicBezTo>
                  <a:cubicBezTo>
                    <a:pt x="4495" y="58717"/>
                    <a:pt x="7299" y="29186"/>
                    <a:pt x="7416" y="-415"/>
                  </a:cubicBezTo>
                  <a:cubicBezTo>
                    <a:pt x="7416" y="-415"/>
                    <a:pt x="207639" y="31125"/>
                    <a:pt x="195139" y="107289"/>
                  </a:cubicBezTo>
                  <a:cubicBezTo>
                    <a:pt x="190816" y="133059"/>
                    <a:pt x="189415" y="159238"/>
                    <a:pt x="190933" y="185323"/>
                  </a:cubicBezTo>
                  <a:close/>
                </a:path>
              </a:pathLst>
            </a:custGeom>
            <a:solidFill>
              <a:srgbClr val="DF776C"/>
            </a:solidFill>
            <a:ln w="11672" cap="flat">
              <a:noFill/>
              <a:prstDash val="solid"/>
              <a:miter/>
            </a:ln>
          </p:spPr>
          <p:txBody>
            <a:bodyPr rtlCol="0" anchor="ctr"/>
            <a:lstStyle/>
            <a:p>
              <a:endParaRPr lang="en-IN"/>
            </a:p>
          </p:txBody>
        </p:sp>
        <p:sp>
          <p:nvSpPr>
            <p:cNvPr id="92" name="Freeform: Shape 91">
              <a:extLst>
                <a:ext uri="{FF2B5EF4-FFF2-40B4-BE49-F238E27FC236}">
                  <a16:creationId xmlns:a16="http://schemas.microsoft.com/office/drawing/2014/main" id="{13D0D16F-5D71-4DEE-1F39-388CD2F57BAA}"/>
                </a:ext>
              </a:extLst>
            </p:cNvPr>
            <p:cNvSpPr/>
            <p:nvPr/>
          </p:nvSpPr>
          <p:spPr>
            <a:xfrm>
              <a:off x="3517164" y="4536429"/>
              <a:ext cx="363357" cy="425156"/>
            </a:xfrm>
            <a:custGeom>
              <a:avLst/>
              <a:gdLst>
                <a:gd name="connsiteX0" fmla="*/ 362129 w 363357"/>
                <a:gd name="connsiteY0" fmla="*/ 196766 h 425156"/>
                <a:gd name="connsiteX1" fmla="*/ 362129 w 363357"/>
                <a:gd name="connsiteY1" fmla="*/ 205410 h 425156"/>
                <a:gd name="connsiteX2" fmla="*/ 362129 w 363357"/>
                <a:gd name="connsiteY2" fmla="*/ 205410 h 425156"/>
                <a:gd name="connsiteX3" fmla="*/ 362129 w 363357"/>
                <a:gd name="connsiteY3" fmla="*/ 215340 h 425156"/>
                <a:gd name="connsiteX4" fmla="*/ 219612 w 363357"/>
                <a:gd name="connsiteY4" fmla="*/ 424557 h 425156"/>
                <a:gd name="connsiteX5" fmla="*/ -936 w 363357"/>
                <a:gd name="connsiteY5" fmla="*/ 202607 h 425156"/>
                <a:gd name="connsiteX6" fmla="*/ 40183 w 363357"/>
                <a:gd name="connsiteY6" fmla="*/ 93150 h 425156"/>
                <a:gd name="connsiteX7" fmla="*/ 60509 w 363357"/>
                <a:gd name="connsiteY7" fmla="*/ 69787 h 425156"/>
                <a:gd name="connsiteX8" fmla="*/ 223117 w 363357"/>
                <a:gd name="connsiteY8" fmla="*/ -302 h 425156"/>
                <a:gd name="connsiteX9" fmla="*/ 295076 w 363357"/>
                <a:gd name="connsiteY9" fmla="*/ 23762 h 425156"/>
                <a:gd name="connsiteX10" fmla="*/ 335027 w 363357"/>
                <a:gd name="connsiteY10" fmla="*/ 71422 h 425156"/>
                <a:gd name="connsiteX11" fmla="*/ 361078 w 363357"/>
                <a:gd name="connsiteY11" fmla="*/ 168496 h 425156"/>
                <a:gd name="connsiteX12" fmla="*/ 362246 w 363357"/>
                <a:gd name="connsiteY12" fmla="*/ 194897 h 425156"/>
                <a:gd name="connsiteX13" fmla="*/ 362129 w 363357"/>
                <a:gd name="connsiteY13" fmla="*/ 196766 h 425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357" h="425156">
                  <a:moveTo>
                    <a:pt x="362129" y="196766"/>
                  </a:moveTo>
                  <a:cubicBezTo>
                    <a:pt x="362129" y="199687"/>
                    <a:pt x="362129" y="202490"/>
                    <a:pt x="362129" y="205410"/>
                  </a:cubicBezTo>
                  <a:lnTo>
                    <a:pt x="362129" y="205410"/>
                  </a:lnTo>
                  <a:cubicBezTo>
                    <a:pt x="362129" y="208798"/>
                    <a:pt x="362129" y="211952"/>
                    <a:pt x="362129" y="215340"/>
                  </a:cubicBezTo>
                  <a:cubicBezTo>
                    <a:pt x="358273" y="330871"/>
                    <a:pt x="319841" y="429580"/>
                    <a:pt x="219612" y="424557"/>
                  </a:cubicBezTo>
                  <a:cubicBezTo>
                    <a:pt x="58407" y="416497"/>
                    <a:pt x="-4908" y="318371"/>
                    <a:pt x="-936" y="202607"/>
                  </a:cubicBezTo>
                  <a:cubicBezTo>
                    <a:pt x="1050" y="162726"/>
                    <a:pt x="15418" y="124445"/>
                    <a:pt x="40183" y="93150"/>
                  </a:cubicBezTo>
                  <a:cubicBezTo>
                    <a:pt x="46375" y="84880"/>
                    <a:pt x="53149" y="77076"/>
                    <a:pt x="60509" y="69787"/>
                  </a:cubicBezTo>
                  <a:cubicBezTo>
                    <a:pt x="105133" y="25046"/>
                    <a:pt x="167045" y="-2406"/>
                    <a:pt x="223117" y="-302"/>
                  </a:cubicBezTo>
                  <a:cubicBezTo>
                    <a:pt x="249050" y="48"/>
                    <a:pt x="274166" y="8459"/>
                    <a:pt x="295076" y="23762"/>
                  </a:cubicBezTo>
                  <a:cubicBezTo>
                    <a:pt x="311780" y="36424"/>
                    <a:pt x="325448" y="52720"/>
                    <a:pt x="335027" y="71422"/>
                  </a:cubicBezTo>
                  <a:cubicBezTo>
                    <a:pt x="350213" y="101701"/>
                    <a:pt x="358974" y="134713"/>
                    <a:pt x="361078" y="168496"/>
                  </a:cubicBezTo>
                  <a:cubicBezTo>
                    <a:pt x="361778" y="177141"/>
                    <a:pt x="362246" y="186019"/>
                    <a:pt x="362246" y="194897"/>
                  </a:cubicBezTo>
                  <a:cubicBezTo>
                    <a:pt x="361895" y="195598"/>
                    <a:pt x="362129" y="196298"/>
                    <a:pt x="362129" y="196766"/>
                  </a:cubicBezTo>
                  <a:close/>
                </a:path>
              </a:pathLst>
            </a:custGeom>
            <a:solidFill>
              <a:srgbClr val="EA8F7A"/>
            </a:solidFill>
            <a:ln w="11672" cap="flat">
              <a:noFill/>
              <a:prstDash val="solid"/>
              <a:miter/>
            </a:ln>
          </p:spPr>
          <p:txBody>
            <a:bodyPr rtlCol="0" anchor="ctr"/>
            <a:lstStyle/>
            <a:p>
              <a:endParaRPr lang="en-IN"/>
            </a:p>
          </p:txBody>
        </p:sp>
        <p:sp>
          <p:nvSpPr>
            <p:cNvPr id="93" name="Freeform: Shape 92">
              <a:extLst>
                <a:ext uri="{FF2B5EF4-FFF2-40B4-BE49-F238E27FC236}">
                  <a16:creationId xmlns:a16="http://schemas.microsoft.com/office/drawing/2014/main" id="{56333A6E-E858-685E-DA10-D11C412BB1A0}"/>
                </a:ext>
              </a:extLst>
            </p:cNvPr>
            <p:cNvSpPr/>
            <p:nvPr/>
          </p:nvSpPr>
          <p:spPr>
            <a:xfrm>
              <a:off x="3783329" y="4781738"/>
              <a:ext cx="7296" cy="55487"/>
            </a:xfrm>
            <a:custGeom>
              <a:avLst/>
              <a:gdLst>
                <a:gd name="connsiteX0" fmla="*/ -1111 w 7296"/>
                <a:gd name="connsiteY0" fmla="*/ -415 h 55487"/>
                <a:gd name="connsiteX1" fmla="*/ 4146 w 7296"/>
                <a:gd name="connsiteY1" fmla="*/ 55072 h 55487"/>
              </a:gdLst>
              <a:ahLst/>
              <a:cxnLst>
                <a:cxn ang="0">
                  <a:pos x="connsiteX0" y="connsiteY0"/>
                </a:cxn>
                <a:cxn ang="0">
                  <a:pos x="connsiteX1" y="connsiteY1"/>
                </a:cxn>
              </a:cxnLst>
              <a:rect l="l" t="t" r="r" b="b"/>
              <a:pathLst>
                <a:path w="7296" h="55487">
                  <a:moveTo>
                    <a:pt x="-1111" y="-415"/>
                  </a:moveTo>
                  <a:cubicBezTo>
                    <a:pt x="6248" y="17107"/>
                    <a:pt x="8117" y="36475"/>
                    <a:pt x="4146" y="55072"/>
                  </a:cubicBezTo>
                </a:path>
              </a:pathLst>
            </a:custGeom>
            <a:noFill/>
            <a:ln w="11672" cap="rnd">
              <a:solidFill>
                <a:srgbClr val="BE494F"/>
              </a:solidFill>
              <a:prstDash val="solid"/>
              <a:miter/>
            </a:ln>
          </p:spPr>
          <p:txBody>
            <a:bodyPr rtlCol="0" anchor="ctr"/>
            <a:lstStyle/>
            <a:p>
              <a:endParaRPr lang="en-IN"/>
            </a:p>
          </p:txBody>
        </p:sp>
        <p:sp>
          <p:nvSpPr>
            <p:cNvPr id="94" name="Freeform: Shape 93">
              <a:extLst>
                <a:ext uri="{FF2B5EF4-FFF2-40B4-BE49-F238E27FC236}">
                  <a16:creationId xmlns:a16="http://schemas.microsoft.com/office/drawing/2014/main" id="{167F7B04-B08A-9AE1-3ADC-F31597A1D4D1}"/>
                </a:ext>
              </a:extLst>
            </p:cNvPr>
            <p:cNvSpPr/>
            <p:nvPr/>
          </p:nvSpPr>
          <p:spPr>
            <a:xfrm>
              <a:off x="3684152" y="4702023"/>
              <a:ext cx="55487" cy="12896"/>
            </a:xfrm>
            <a:custGeom>
              <a:avLst/>
              <a:gdLst>
                <a:gd name="connsiteX0" fmla="*/ 54376 w 55487"/>
                <a:gd name="connsiteY0" fmla="*/ 7575 h 12896"/>
                <a:gd name="connsiteX1" fmla="*/ -1111 w 55487"/>
                <a:gd name="connsiteY1" fmla="*/ 12481 h 12896"/>
              </a:gdLst>
              <a:ahLst/>
              <a:cxnLst>
                <a:cxn ang="0">
                  <a:pos x="connsiteX0" y="connsiteY0"/>
                </a:cxn>
                <a:cxn ang="0">
                  <a:pos x="connsiteX1" y="connsiteY1"/>
                </a:cxn>
              </a:cxnLst>
              <a:rect l="l" t="t" r="r" b="b"/>
              <a:pathLst>
                <a:path w="55487" h="12896">
                  <a:moveTo>
                    <a:pt x="54376" y="7575"/>
                  </a:moveTo>
                  <a:cubicBezTo>
                    <a:pt x="37205" y="-4714"/>
                    <a:pt x="13607" y="-2635"/>
                    <a:pt x="-1111" y="12481"/>
                  </a:cubicBezTo>
                </a:path>
              </a:pathLst>
            </a:custGeom>
            <a:noFill/>
            <a:ln w="11672" cap="rnd">
              <a:solidFill>
                <a:srgbClr val="282D33"/>
              </a:solidFill>
              <a:prstDash val="solid"/>
              <a:miter/>
            </a:ln>
          </p:spPr>
          <p:txBody>
            <a:bodyPr rtlCol="0" anchor="ctr"/>
            <a:lstStyle/>
            <a:p>
              <a:endParaRPr lang="en-IN"/>
            </a:p>
          </p:txBody>
        </p:sp>
        <p:sp>
          <p:nvSpPr>
            <p:cNvPr id="95" name="Freeform: Shape 94">
              <a:extLst>
                <a:ext uri="{FF2B5EF4-FFF2-40B4-BE49-F238E27FC236}">
                  <a16:creationId xmlns:a16="http://schemas.microsoft.com/office/drawing/2014/main" id="{808AEDBE-26B5-5F70-7733-D4C0F0FCB60F}"/>
                </a:ext>
              </a:extLst>
            </p:cNvPr>
            <p:cNvSpPr/>
            <p:nvPr/>
          </p:nvSpPr>
          <p:spPr>
            <a:xfrm>
              <a:off x="3818140" y="4702009"/>
              <a:ext cx="55604" cy="12909"/>
            </a:xfrm>
            <a:custGeom>
              <a:avLst/>
              <a:gdLst>
                <a:gd name="connsiteX0" fmla="*/ 54493 w 55604"/>
                <a:gd name="connsiteY0" fmla="*/ 7589 h 12909"/>
                <a:gd name="connsiteX1" fmla="*/ -1111 w 55604"/>
                <a:gd name="connsiteY1" fmla="*/ 12495 h 12909"/>
              </a:gdLst>
              <a:ahLst/>
              <a:cxnLst>
                <a:cxn ang="0">
                  <a:pos x="connsiteX0" y="connsiteY0"/>
                </a:cxn>
                <a:cxn ang="0">
                  <a:pos x="connsiteX1" y="connsiteY1"/>
                </a:cxn>
              </a:cxnLst>
              <a:rect l="l" t="t" r="r" b="b"/>
              <a:pathLst>
                <a:path w="55604" h="12909">
                  <a:moveTo>
                    <a:pt x="54493" y="7589"/>
                  </a:moveTo>
                  <a:cubicBezTo>
                    <a:pt x="37321" y="-4724"/>
                    <a:pt x="13724" y="-2633"/>
                    <a:pt x="-1111" y="12495"/>
                  </a:cubicBezTo>
                </a:path>
              </a:pathLst>
            </a:custGeom>
            <a:noFill/>
            <a:ln w="11672" cap="rnd">
              <a:solidFill>
                <a:srgbClr val="282D33"/>
              </a:solidFill>
              <a:prstDash val="solid"/>
              <a:miter/>
            </a:ln>
          </p:spPr>
          <p:txBody>
            <a:bodyPr rtlCol="0" anchor="ctr"/>
            <a:lstStyle/>
            <a:p>
              <a:endParaRPr lang="en-IN"/>
            </a:p>
          </p:txBody>
        </p:sp>
        <p:sp>
          <p:nvSpPr>
            <p:cNvPr id="96" name="Freeform: Shape 95">
              <a:extLst>
                <a:ext uri="{FF2B5EF4-FFF2-40B4-BE49-F238E27FC236}">
                  <a16:creationId xmlns:a16="http://schemas.microsoft.com/office/drawing/2014/main" id="{4D6069B8-9633-AAA6-6828-708DC1317B2E}"/>
                </a:ext>
              </a:extLst>
            </p:cNvPr>
            <p:cNvSpPr/>
            <p:nvPr/>
          </p:nvSpPr>
          <p:spPr>
            <a:xfrm>
              <a:off x="3848862" y="4736764"/>
              <a:ext cx="20093" cy="28269"/>
            </a:xfrm>
            <a:custGeom>
              <a:avLst/>
              <a:gdLst>
                <a:gd name="connsiteX0" fmla="*/ 18982 w 20093"/>
                <a:gd name="connsiteY0" fmla="*/ 13720 h 28269"/>
                <a:gd name="connsiteX1" fmla="*/ 8936 w 20093"/>
                <a:gd name="connsiteY1" fmla="*/ 27855 h 28269"/>
                <a:gd name="connsiteX2" fmla="*/ -1111 w 20093"/>
                <a:gd name="connsiteY2" fmla="*/ 13720 h 28269"/>
                <a:gd name="connsiteX3" fmla="*/ 8936 w 20093"/>
                <a:gd name="connsiteY3" fmla="*/ -415 h 28269"/>
                <a:gd name="connsiteX4" fmla="*/ 18982 w 20093"/>
                <a:gd name="connsiteY4" fmla="*/ 13720 h 282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3" h="28269">
                  <a:moveTo>
                    <a:pt x="18982" y="13720"/>
                  </a:moveTo>
                  <a:cubicBezTo>
                    <a:pt x="18982" y="21429"/>
                    <a:pt x="14543" y="27855"/>
                    <a:pt x="8936" y="27855"/>
                  </a:cubicBezTo>
                  <a:cubicBezTo>
                    <a:pt x="3328" y="27855"/>
                    <a:pt x="-1111" y="21429"/>
                    <a:pt x="-1111" y="13720"/>
                  </a:cubicBezTo>
                  <a:cubicBezTo>
                    <a:pt x="-1111" y="6010"/>
                    <a:pt x="3328" y="-415"/>
                    <a:pt x="8936" y="-415"/>
                  </a:cubicBezTo>
                  <a:cubicBezTo>
                    <a:pt x="14543" y="-415"/>
                    <a:pt x="18982" y="6243"/>
                    <a:pt x="18982" y="13720"/>
                  </a:cubicBezTo>
                  <a:close/>
                </a:path>
              </a:pathLst>
            </a:custGeom>
            <a:solidFill>
              <a:srgbClr val="282D33"/>
            </a:solidFill>
            <a:ln w="11672" cap="flat">
              <a:noFill/>
              <a:prstDash val="solid"/>
              <a:miter/>
            </a:ln>
          </p:spPr>
          <p:txBody>
            <a:bodyPr rtlCol="0" anchor="ctr"/>
            <a:lstStyle/>
            <a:p>
              <a:endParaRPr lang="en-IN"/>
            </a:p>
          </p:txBody>
        </p:sp>
        <p:sp>
          <p:nvSpPr>
            <p:cNvPr id="97" name="Freeform: Shape 96">
              <a:extLst>
                <a:ext uri="{FF2B5EF4-FFF2-40B4-BE49-F238E27FC236}">
                  <a16:creationId xmlns:a16="http://schemas.microsoft.com/office/drawing/2014/main" id="{6D4C9F81-599D-8D1D-46B3-3AA957D394C6}"/>
                </a:ext>
              </a:extLst>
            </p:cNvPr>
            <p:cNvSpPr/>
            <p:nvPr/>
          </p:nvSpPr>
          <p:spPr>
            <a:xfrm>
              <a:off x="3711838" y="4735129"/>
              <a:ext cx="20208" cy="28152"/>
            </a:xfrm>
            <a:custGeom>
              <a:avLst/>
              <a:gdLst>
                <a:gd name="connsiteX0" fmla="*/ 19097 w 20208"/>
                <a:gd name="connsiteY0" fmla="*/ 13719 h 28152"/>
                <a:gd name="connsiteX1" fmla="*/ 9051 w 20208"/>
                <a:gd name="connsiteY1" fmla="*/ 27737 h 28152"/>
                <a:gd name="connsiteX2" fmla="*/ -1111 w 20208"/>
                <a:gd name="connsiteY2" fmla="*/ 13719 h 28152"/>
                <a:gd name="connsiteX3" fmla="*/ 9051 w 20208"/>
                <a:gd name="connsiteY3" fmla="*/ -415 h 28152"/>
                <a:gd name="connsiteX4" fmla="*/ 19097 w 20208"/>
                <a:gd name="connsiteY4" fmla="*/ 13719 h 28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8" h="28152">
                  <a:moveTo>
                    <a:pt x="19097" y="13719"/>
                  </a:moveTo>
                  <a:cubicBezTo>
                    <a:pt x="19097" y="21429"/>
                    <a:pt x="14543" y="27737"/>
                    <a:pt x="9051" y="27737"/>
                  </a:cubicBezTo>
                  <a:cubicBezTo>
                    <a:pt x="3561" y="27737"/>
                    <a:pt x="-1111" y="21429"/>
                    <a:pt x="-1111" y="13719"/>
                  </a:cubicBezTo>
                  <a:cubicBezTo>
                    <a:pt x="-1111" y="6009"/>
                    <a:pt x="3445" y="-415"/>
                    <a:pt x="9051" y="-415"/>
                  </a:cubicBezTo>
                  <a:cubicBezTo>
                    <a:pt x="14658" y="-415"/>
                    <a:pt x="19097" y="5893"/>
                    <a:pt x="19097" y="13719"/>
                  </a:cubicBezTo>
                  <a:close/>
                </a:path>
              </a:pathLst>
            </a:custGeom>
            <a:solidFill>
              <a:srgbClr val="282D33"/>
            </a:solidFill>
            <a:ln w="11672" cap="flat">
              <a:noFill/>
              <a:prstDash val="solid"/>
              <a:miter/>
            </a:ln>
          </p:spPr>
          <p:txBody>
            <a:bodyPr rtlCol="0" anchor="ctr"/>
            <a:lstStyle/>
            <a:p>
              <a:endParaRPr lang="en-IN"/>
            </a:p>
          </p:txBody>
        </p:sp>
        <p:sp>
          <p:nvSpPr>
            <p:cNvPr id="98" name="Freeform: Shape 97">
              <a:extLst>
                <a:ext uri="{FF2B5EF4-FFF2-40B4-BE49-F238E27FC236}">
                  <a16:creationId xmlns:a16="http://schemas.microsoft.com/office/drawing/2014/main" id="{8843DDE9-21D5-89BC-0A2F-5F0174C02C25}"/>
                </a:ext>
              </a:extLst>
            </p:cNvPr>
            <p:cNvSpPr/>
            <p:nvPr/>
          </p:nvSpPr>
          <p:spPr>
            <a:xfrm>
              <a:off x="3689642" y="4847038"/>
              <a:ext cx="79786" cy="37855"/>
            </a:xfrm>
            <a:custGeom>
              <a:avLst/>
              <a:gdLst>
                <a:gd name="connsiteX0" fmla="*/ -1111 w 79786"/>
                <a:gd name="connsiteY0" fmla="*/ -415 h 37855"/>
                <a:gd name="connsiteX1" fmla="*/ 78675 w 79786"/>
                <a:gd name="connsiteY1" fmla="*/ 37433 h 37855"/>
              </a:gdLst>
              <a:ahLst/>
              <a:cxnLst>
                <a:cxn ang="0">
                  <a:pos x="connsiteX0" y="connsiteY0"/>
                </a:cxn>
                <a:cxn ang="0">
                  <a:pos x="connsiteX1" y="connsiteY1"/>
                </a:cxn>
              </a:cxnLst>
              <a:rect l="l" t="t" r="r" b="b"/>
              <a:pathLst>
                <a:path w="79786" h="37855">
                  <a:moveTo>
                    <a:pt x="-1111" y="-415"/>
                  </a:moveTo>
                  <a:cubicBezTo>
                    <a:pt x="18280" y="23824"/>
                    <a:pt x="47718" y="37795"/>
                    <a:pt x="78675" y="37433"/>
                  </a:cubicBezTo>
                </a:path>
              </a:pathLst>
            </a:custGeom>
            <a:noFill/>
            <a:ln w="11672" cap="rnd">
              <a:solidFill>
                <a:srgbClr val="BE494F"/>
              </a:solidFill>
              <a:prstDash val="solid"/>
              <a:miter/>
            </a:ln>
          </p:spPr>
          <p:txBody>
            <a:bodyPr rtlCol="0" anchor="ctr"/>
            <a:lstStyle/>
            <a:p>
              <a:endParaRPr lang="en-IN"/>
            </a:p>
          </p:txBody>
        </p:sp>
        <p:sp>
          <p:nvSpPr>
            <p:cNvPr id="99" name="Freeform: Shape 98">
              <a:extLst>
                <a:ext uri="{FF2B5EF4-FFF2-40B4-BE49-F238E27FC236}">
                  <a16:creationId xmlns:a16="http://schemas.microsoft.com/office/drawing/2014/main" id="{9681370B-A6CB-8DA2-F5CB-4140D778F26D}"/>
                </a:ext>
              </a:extLst>
            </p:cNvPr>
            <p:cNvSpPr/>
            <p:nvPr/>
          </p:nvSpPr>
          <p:spPr>
            <a:xfrm>
              <a:off x="3537081" y="4593372"/>
              <a:ext cx="341920" cy="170026"/>
            </a:xfrm>
            <a:custGeom>
              <a:avLst/>
              <a:gdLst>
                <a:gd name="connsiteX0" fmla="*/ 340809 w 341920"/>
                <a:gd name="connsiteY0" fmla="*/ 111787 h 170026"/>
                <a:gd name="connsiteX1" fmla="*/ 322819 w 341920"/>
                <a:gd name="connsiteY1" fmla="*/ 73004 h 170026"/>
                <a:gd name="connsiteX2" fmla="*/ 72599 w 341920"/>
                <a:gd name="connsiteY2" fmla="*/ 97185 h 170026"/>
                <a:gd name="connsiteX3" fmla="*/ 27159 w 341920"/>
                <a:gd name="connsiteY3" fmla="*/ 169611 h 170026"/>
                <a:gd name="connsiteX4" fmla="*/ -1111 w 341920"/>
                <a:gd name="connsiteY4" fmla="*/ 143328 h 170026"/>
                <a:gd name="connsiteX5" fmla="*/ 49352 w 341920"/>
                <a:gd name="connsiteY5" fmla="*/ 42398 h 170026"/>
                <a:gd name="connsiteX6" fmla="*/ 237777 w 341920"/>
                <a:gd name="connsiteY6" fmla="*/ -356 h 170026"/>
                <a:gd name="connsiteX7" fmla="*/ 314760 w 341920"/>
                <a:gd name="connsiteY7" fmla="*/ 14713 h 170026"/>
                <a:gd name="connsiteX8" fmla="*/ 340809 w 341920"/>
                <a:gd name="connsiteY8" fmla="*/ 111787 h 17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920" h="170026">
                  <a:moveTo>
                    <a:pt x="340809" y="111787"/>
                  </a:moveTo>
                  <a:cubicBezTo>
                    <a:pt x="336487" y="98166"/>
                    <a:pt x="330413" y="85141"/>
                    <a:pt x="322819" y="73004"/>
                  </a:cubicBezTo>
                  <a:cubicBezTo>
                    <a:pt x="212778" y="106998"/>
                    <a:pt x="72599" y="97185"/>
                    <a:pt x="72599" y="97185"/>
                  </a:cubicBezTo>
                  <a:cubicBezTo>
                    <a:pt x="62904" y="124345"/>
                    <a:pt x="47367" y="149051"/>
                    <a:pt x="27159" y="169611"/>
                  </a:cubicBezTo>
                  <a:lnTo>
                    <a:pt x="-1111" y="143328"/>
                  </a:lnTo>
                  <a:lnTo>
                    <a:pt x="49352" y="42398"/>
                  </a:lnTo>
                  <a:cubicBezTo>
                    <a:pt x="49352" y="42398"/>
                    <a:pt x="220254" y="-356"/>
                    <a:pt x="237777" y="-356"/>
                  </a:cubicBezTo>
                  <a:cubicBezTo>
                    <a:pt x="264177" y="-1034"/>
                    <a:pt x="290461" y="4118"/>
                    <a:pt x="314760" y="14713"/>
                  </a:cubicBezTo>
                  <a:cubicBezTo>
                    <a:pt x="329945" y="44991"/>
                    <a:pt x="338706" y="78004"/>
                    <a:pt x="340809" y="111787"/>
                  </a:cubicBezTo>
                  <a:close/>
                </a:path>
              </a:pathLst>
            </a:custGeom>
            <a:solidFill>
              <a:srgbClr val="DF776C"/>
            </a:solidFill>
            <a:ln w="11672" cap="flat">
              <a:noFill/>
              <a:prstDash val="solid"/>
              <a:miter/>
            </a:ln>
          </p:spPr>
          <p:txBody>
            <a:bodyPr rtlCol="0" anchor="ctr"/>
            <a:lstStyle/>
            <a:p>
              <a:endParaRPr lang="en-IN"/>
            </a:p>
          </p:txBody>
        </p:sp>
        <p:sp>
          <p:nvSpPr>
            <p:cNvPr id="100" name="Freeform: Shape 99">
              <a:extLst>
                <a:ext uri="{FF2B5EF4-FFF2-40B4-BE49-F238E27FC236}">
                  <a16:creationId xmlns:a16="http://schemas.microsoft.com/office/drawing/2014/main" id="{0F6EDA54-D6E6-AB15-5815-E72A05032BBA}"/>
                </a:ext>
              </a:extLst>
            </p:cNvPr>
            <p:cNvSpPr/>
            <p:nvPr/>
          </p:nvSpPr>
          <p:spPr>
            <a:xfrm>
              <a:off x="3422758" y="4422975"/>
              <a:ext cx="490232" cy="370276"/>
            </a:xfrm>
            <a:custGeom>
              <a:avLst/>
              <a:gdLst>
                <a:gd name="connsiteX0" fmla="*/ 460154 w 490232"/>
                <a:gd name="connsiteY0" fmla="*/ 197609 h 370276"/>
                <a:gd name="connsiteX1" fmla="*/ 449758 w 490232"/>
                <a:gd name="connsiteY1" fmla="*/ 207305 h 370276"/>
                <a:gd name="connsiteX2" fmla="*/ 160638 w 490232"/>
                <a:gd name="connsiteY2" fmla="*/ 246789 h 370276"/>
                <a:gd name="connsiteX3" fmla="*/ 110525 w 490232"/>
                <a:gd name="connsiteY3" fmla="*/ 366175 h 370276"/>
                <a:gd name="connsiteX4" fmla="*/ 61229 w 490232"/>
                <a:gd name="connsiteY4" fmla="*/ 366175 h 370276"/>
                <a:gd name="connsiteX5" fmla="*/ 367 w 490232"/>
                <a:gd name="connsiteY5" fmla="*/ 182890 h 370276"/>
                <a:gd name="connsiteX6" fmla="*/ 52934 w 490232"/>
                <a:gd name="connsiteY6" fmla="*/ 112801 h 370276"/>
                <a:gd name="connsiteX7" fmla="*/ 130149 w 490232"/>
                <a:gd name="connsiteY7" fmla="*/ 53458 h 370276"/>
                <a:gd name="connsiteX8" fmla="*/ 177928 w 490232"/>
                <a:gd name="connsiteY8" fmla="*/ 44581 h 370276"/>
                <a:gd name="connsiteX9" fmla="*/ 177928 w 490232"/>
                <a:gd name="connsiteY9" fmla="*/ 44581 h 370276"/>
                <a:gd name="connsiteX10" fmla="*/ 182367 w 490232"/>
                <a:gd name="connsiteY10" fmla="*/ 41543 h 370276"/>
                <a:gd name="connsiteX11" fmla="*/ 183067 w 490232"/>
                <a:gd name="connsiteY11" fmla="*/ 41543 h 370276"/>
                <a:gd name="connsiteX12" fmla="*/ 186338 w 490232"/>
                <a:gd name="connsiteY12" fmla="*/ 38973 h 370276"/>
                <a:gd name="connsiteX13" fmla="*/ 220215 w 490232"/>
                <a:gd name="connsiteY13" fmla="*/ 10587 h 370276"/>
                <a:gd name="connsiteX14" fmla="*/ 359225 w 490232"/>
                <a:gd name="connsiteY14" fmla="*/ 17829 h 370276"/>
                <a:gd name="connsiteX15" fmla="*/ 456183 w 490232"/>
                <a:gd name="connsiteY15" fmla="*/ 34301 h 370276"/>
                <a:gd name="connsiteX16" fmla="*/ 460154 w 490232"/>
                <a:gd name="connsiteY16" fmla="*/ 197609 h 37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0232" h="370276">
                  <a:moveTo>
                    <a:pt x="460154" y="197609"/>
                  </a:moveTo>
                  <a:cubicBezTo>
                    <a:pt x="456885" y="201079"/>
                    <a:pt x="453497" y="204314"/>
                    <a:pt x="449758" y="207305"/>
                  </a:cubicBezTo>
                  <a:cubicBezTo>
                    <a:pt x="387846" y="258237"/>
                    <a:pt x="160638" y="246789"/>
                    <a:pt x="160638" y="246789"/>
                  </a:cubicBezTo>
                  <a:cubicBezTo>
                    <a:pt x="159587" y="358348"/>
                    <a:pt x="110525" y="366175"/>
                    <a:pt x="110525" y="366175"/>
                  </a:cubicBezTo>
                  <a:cubicBezTo>
                    <a:pt x="110525" y="366175"/>
                    <a:pt x="95689" y="374469"/>
                    <a:pt x="61229" y="366175"/>
                  </a:cubicBezTo>
                  <a:cubicBezTo>
                    <a:pt x="26767" y="357881"/>
                    <a:pt x="-8861" y="218169"/>
                    <a:pt x="367" y="182890"/>
                  </a:cubicBezTo>
                  <a:cubicBezTo>
                    <a:pt x="9596" y="147612"/>
                    <a:pt x="64499" y="149247"/>
                    <a:pt x="52934" y="112801"/>
                  </a:cubicBezTo>
                  <a:cubicBezTo>
                    <a:pt x="41369" y="76354"/>
                    <a:pt x="82606" y="50071"/>
                    <a:pt x="130149" y="53458"/>
                  </a:cubicBezTo>
                  <a:cubicBezTo>
                    <a:pt x="146621" y="56145"/>
                    <a:pt x="163558" y="53015"/>
                    <a:pt x="177928" y="44581"/>
                  </a:cubicBezTo>
                  <a:cubicBezTo>
                    <a:pt x="177928" y="44581"/>
                    <a:pt x="177928" y="44581"/>
                    <a:pt x="177928" y="44581"/>
                  </a:cubicBezTo>
                  <a:cubicBezTo>
                    <a:pt x="179447" y="43716"/>
                    <a:pt x="180965" y="42700"/>
                    <a:pt x="182367" y="41543"/>
                  </a:cubicBezTo>
                  <a:lnTo>
                    <a:pt x="183067" y="41543"/>
                  </a:lnTo>
                  <a:lnTo>
                    <a:pt x="186338" y="38973"/>
                  </a:lnTo>
                  <a:cubicBezTo>
                    <a:pt x="195333" y="31730"/>
                    <a:pt x="205146" y="22268"/>
                    <a:pt x="220215" y="10587"/>
                  </a:cubicBezTo>
                  <a:cubicBezTo>
                    <a:pt x="259582" y="-19552"/>
                    <a:pt x="308995" y="22268"/>
                    <a:pt x="359225" y="17829"/>
                  </a:cubicBezTo>
                  <a:cubicBezTo>
                    <a:pt x="409457" y="13390"/>
                    <a:pt x="422423" y="-1913"/>
                    <a:pt x="456183" y="34301"/>
                  </a:cubicBezTo>
                  <a:cubicBezTo>
                    <a:pt x="488191" y="68177"/>
                    <a:pt x="508867" y="146093"/>
                    <a:pt x="460154" y="197609"/>
                  </a:cubicBezTo>
                  <a:close/>
                </a:path>
              </a:pathLst>
            </a:custGeom>
            <a:solidFill>
              <a:srgbClr val="282D33"/>
            </a:solidFill>
            <a:ln w="11672" cap="flat">
              <a:noFill/>
              <a:prstDash val="solid"/>
              <a:miter/>
            </a:ln>
          </p:spPr>
          <p:txBody>
            <a:bodyPr rtlCol="0" anchor="ctr"/>
            <a:lstStyle/>
            <a:p>
              <a:endParaRPr lang="en-IN"/>
            </a:p>
          </p:txBody>
        </p:sp>
        <p:sp>
          <p:nvSpPr>
            <p:cNvPr id="101" name="Freeform: Shape 100">
              <a:extLst>
                <a:ext uri="{FF2B5EF4-FFF2-40B4-BE49-F238E27FC236}">
                  <a16:creationId xmlns:a16="http://schemas.microsoft.com/office/drawing/2014/main" id="{B1AC94F8-0612-E1DF-2530-EFCEA1885B5F}"/>
                </a:ext>
              </a:extLst>
            </p:cNvPr>
            <p:cNvSpPr/>
            <p:nvPr/>
          </p:nvSpPr>
          <p:spPr>
            <a:xfrm>
              <a:off x="3449017" y="4766071"/>
              <a:ext cx="122858" cy="94243"/>
            </a:xfrm>
            <a:custGeom>
              <a:avLst/>
              <a:gdLst>
                <a:gd name="connsiteX0" fmla="*/ 120128 w 122858"/>
                <a:gd name="connsiteY0" fmla="*/ 66184 h 94243"/>
                <a:gd name="connsiteX1" fmla="*/ 46417 w 122858"/>
                <a:gd name="connsiteY1" fmla="*/ 89547 h 94243"/>
                <a:gd name="connsiteX2" fmla="*/ 508 w 122858"/>
                <a:gd name="connsiteY2" fmla="*/ 27284 h 94243"/>
                <a:gd name="connsiteX3" fmla="*/ 74220 w 122858"/>
                <a:gd name="connsiteY3" fmla="*/ 3921 h 94243"/>
                <a:gd name="connsiteX4" fmla="*/ 120128 w 122858"/>
                <a:gd name="connsiteY4" fmla="*/ 66184 h 94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58" h="94243">
                  <a:moveTo>
                    <a:pt x="120128" y="66184"/>
                  </a:moveTo>
                  <a:cubicBezTo>
                    <a:pt x="112534" y="89547"/>
                    <a:pt x="79476" y="100528"/>
                    <a:pt x="46417" y="89547"/>
                  </a:cubicBezTo>
                  <a:cubicBezTo>
                    <a:pt x="13358" y="78566"/>
                    <a:pt x="-7202" y="50998"/>
                    <a:pt x="508" y="27284"/>
                  </a:cubicBezTo>
                  <a:cubicBezTo>
                    <a:pt x="8218" y="3571"/>
                    <a:pt x="41160" y="-7060"/>
                    <a:pt x="74220" y="3921"/>
                  </a:cubicBezTo>
                  <a:cubicBezTo>
                    <a:pt x="107278" y="14902"/>
                    <a:pt x="127838" y="42821"/>
                    <a:pt x="120128" y="66184"/>
                  </a:cubicBezTo>
                  <a:close/>
                </a:path>
              </a:pathLst>
            </a:custGeom>
            <a:solidFill>
              <a:srgbClr val="EA8F7A"/>
            </a:solidFill>
            <a:ln w="11672" cap="flat">
              <a:noFill/>
              <a:prstDash val="solid"/>
              <a:miter/>
            </a:ln>
          </p:spPr>
          <p:txBody>
            <a:bodyPr rtlCol="0" anchor="ctr"/>
            <a:lstStyle/>
            <a:p>
              <a:endParaRPr lang="en-IN"/>
            </a:p>
          </p:txBody>
        </p:sp>
        <p:sp>
          <p:nvSpPr>
            <p:cNvPr id="102" name="Freeform: Shape 101">
              <a:extLst>
                <a:ext uri="{FF2B5EF4-FFF2-40B4-BE49-F238E27FC236}">
                  <a16:creationId xmlns:a16="http://schemas.microsoft.com/office/drawing/2014/main" id="{9466A581-B697-EF5D-9F56-1405701876A2}"/>
                </a:ext>
              </a:extLst>
            </p:cNvPr>
            <p:cNvSpPr/>
            <p:nvPr/>
          </p:nvSpPr>
          <p:spPr>
            <a:xfrm>
              <a:off x="3610559" y="4422858"/>
              <a:ext cx="302458" cy="198141"/>
            </a:xfrm>
            <a:custGeom>
              <a:avLst/>
              <a:gdLst>
                <a:gd name="connsiteX0" fmla="*/ 272354 w 302458"/>
                <a:gd name="connsiteY0" fmla="*/ 197726 h 198141"/>
                <a:gd name="connsiteX1" fmla="*/ 210091 w 302458"/>
                <a:gd name="connsiteY1" fmla="*/ 38389 h 198141"/>
                <a:gd name="connsiteX2" fmla="*/ 86850 w 302458"/>
                <a:gd name="connsiteY2" fmla="*/ 25539 h 198141"/>
                <a:gd name="connsiteX3" fmla="*/ -1111 w 302458"/>
                <a:gd name="connsiteY3" fmla="*/ 38973 h 198141"/>
                <a:gd name="connsiteX4" fmla="*/ 32764 w 302458"/>
                <a:gd name="connsiteY4" fmla="*/ 10586 h 198141"/>
                <a:gd name="connsiteX5" fmla="*/ 171775 w 302458"/>
                <a:gd name="connsiteY5" fmla="*/ 17829 h 198141"/>
                <a:gd name="connsiteX6" fmla="*/ 268733 w 302458"/>
                <a:gd name="connsiteY6" fmla="*/ 34300 h 198141"/>
                <a:gd name="connsiteX7" fmla="*/ 272354 w 302458"/>
                <a:gd name="connsiteY7" fmla="*/ 197726 h 19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58" h="198141">
                  <a:moveTo>
                    <a:pt x="272354" y="197726"/>
                  </a:moveTo>
                  <a:cubicBezTo>
                    <a:pt x="307399" y="108011"/>
                    <a:pt x="251677" y="28460"/>
                    <a:pt x="210091" y="38389"/>
                  </a:cubicBezTo>
                  <a:cubicBezTo>
                    <a:pt x="168738" y="47664"/>
                    <a:pt x="125400" y="43155"/>
                    <a:pt x="86850" y="25539"/>
                  </a:cubicBezTo>
                  <a:cubicBezTo>
                    <a:pt x="55895" y="10236"/>
                    <a:pt x="18162" y="24838"/>
                    <a:pt x="-1111" y="38973"/>
                  </a:cubicBezTo>
                  <a:cubicBezTo>
                    <a:pt x="7882" y="31730"/>
                    <a:pt x="17696" y="22268"/>
                    <a:pt x="32764" y="10586"/>
                  </a:cubicBezTo>
                  <a:cubicBezTo>
                    <a:pt x="72131" y="-19552"/>
                    <a:pt x="121545" y="22268"/>
                    <a:pt x="171775" y="17829"/>
                  </a:cubicBezTo>
                  <a:cubicBezTo>
                    <a:pt x="222007" y="13390"/>
                    <a:pt x="234973" y="-1913"/>
                    <a:pt x="268733" y="34300"/>
                  </a:cubicBezTo>
                  <a:cubicBezTo>
                    <a:pt x="300390" y="68294"/>
                    <a:pt x="321067" y="146210"/>
                    <a:pt x="272354" y="197726"/>
                  </a:cubicBezTo>
                  <a:close/>
                </a:path>
              </a:pathLst>
            </a:custGeom>
            <a:solidFill>
              <a:srgbClr val="505960"/>
            </a:solidFill>
            <a:ln w="11672" cap="flat">
              <a:noFill/>
              <a:prstDash val="solid"/>
              <a:miter/>
            </a:ln>
          </p:spPr>
          <p:txBody>
            <a:bodyPr rtlCol="0" anchor="ctr"/>
            <a:lstStyle/>
            <a:p>
              <a:endParaRPr lang="en-IN"/>
            </a:p>
          </p:txBody>
        </p:sp>
        <p:sp>
          <p:nvSpPr>
            <p:cNvPr id="103" name="Freeform: Shape 102">
              <a:extLst>
                <a:ext uri="{FF2B5EF4-FFF2-40B4-BE49-F238E27FC236}">
                  <a16:creationId xmlns:a16="http://schemas.microsoft.com/office/drawing/2014/main" id="{F29983E0-B6D6-221F-358B-20695DE8CFFB}"/>
                </a:ext>
              </a:extLst>
            </p:cNvPr>
            <p:cNvSpPr/>
            <p:nvPr/>
          </p:nvSpPr>
          <p:spPr>
            <a:xfrm>
              <a:off x="3629015" y="5493381"/>
              <a:ext cx="367386" cy="174639"/>
            </a:xfrm>
            <a:custGeom>
              <a:avLst/>
              <a:gdLst>
                <a:gd name="connsiteX0" fmla="*/ 367387 w 367386"/>
                <a:gd name="connsiteY0" fmla="*/ 0 h 174639"/>
                <a:gd name="connsiteX1" fmla="*/ 0 w 367386"/>
                <a:gd name="connsiteY1" fmla="*/ 68337 h 174639"/>
                <a:gd name="connsiteX2" fmla="*/ 0 w 367386"/>
                <a:gd name="connsiteY2" fmla="*/ 174640 h 174639"/>
                <a:gd name="connsiteX3" fmla="*/ 273116 w 367386"/>
                <a:gd name="connsiteY3" fmla="*/ 174640 h 174639"/>
                <a:gd name="connsiteX4" fmla="*/ 367387 w 367386"/>
                <a:gd name="connsiteY4" fmla="*/ 0 h 174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386" h="174639">
                  <a:moveTo>
                    <a:pt x="367387" y="0"/>
                  </a:moveTo>
                  <a:lnTo>
                    <a:pt x="0" y="68337"/>
                  </a:lnTo>
                  <a:lnTo>
                    <a:pt x="0" y="174640"/>
                  </a:lnTo>
                  <a:lnTo>
                    <a:pt x="273116" y="174640"/>
                  </a:lnTo>
                  <a:lnTo>
                    <a:pt x="367387" y="0"/>
                  </a:lnTo>
                  <a:close/>
                </a:path>
              </a:pathLst>
            </a:custGeom>
            <a:solidFill>
              <a:srgbClr val="DF776C"/>
            </a:solidFill>
            <a:ln w="11672" cap="flat">
              <a:noFill/>
              <a:prstDash val="solid"/>
              <a:miter/>
            </a:ln>
          </p:spPr>
          <p:txBody>
            <a:bodyPr rtlCol="0" anchor="ctr"/>
            <a:lstStyle/>
            <a:p>
              <a:endParaRPr lang="en-IN"/>
            </a:p>
          </p:txBody>
        </p:sp>
        <p:sp>
          <p:nvSpPr>
            <p:cNvPr id="104" name="Freeform: Shape 103">
              <a:extLst>
                <a:ext uri="{FF2B5EF4-FFF2-40B4-BE49-F238E27FC236}">
                  <a16:creationId xmlns:a16="http://schemas.microsoft.com/office/drawing/2014/main" id="{4DE03B88-8D33-DFE4-3326-AFA2BC6CE780}"/>
                </a:ext>
              </a:extLst>
            </p:cNvPr>
            <p:cNvSpPr/>
            <p:nvPr/>
          </p:nvSpPr>
          <p:spPr>
            <a:xfrm>
              <a:off x="3339737" y="5508816"/>
              <a:ext cx="328060" cy="162643"/>
            </a:xfrm>
            <a:custGeom>
              <a:avLst/>
              <a:gdLst>
                <a:gd name="connsiteX0" fmla="*/ 133503 w 328060"/>
                <a:gd name="connsiteY0" fmla="*/ 112064 h 162643"/>
                <a:gd name="connsiteX1" fmla="*/ 96121 w 328060"/>
                <a:gd name="connsiteY1" fmla="*/ 158791 h 162643"/>
                <a:gd name="connsiteX2" fmla="*/ 78483 w 328060"/>
                <a:gd name="connsiteY2" fmla="*/ 138114 h 162643"/>
                <a:gd name="connsiteX3" fmla="*/ 58389 w 328060"/>
                <a:gd name="connsiteY3" fmla="*/ 154702 h 162643"/>
                <a:gd name="connsiteX4" fmla="*/ 48928 w 328060"/>
                <a:gd name="connsiteY4" fmla="*/ 120592 h 162643"/>
                <a:gd name="connsiteX5" fmla="*/ 23344 w 328060"/>
                <a:gd name="connsiteY5" fmla="*/ 140918 h 162643"/>
                <a:gd name="connsiteX6" fmla="*/ 42736 w 328060"/>
                <a:gd name="connsiteY6" fmla="*/ 67324 h 162643"/>
                <a:gd name="connsiteX7" fmla="*/ 81869 w 328060"/>
                <a:gd name="connsiteY7" fmla="*/ 37185 h 162643"/>
                <a:gd name="connsiteX8" fmla="*/ 39582 w 328060"/>
                <a:gd name="connsiteY8" fmla="*/ 54123 h 162643"/>
                <a:gd name="connsiteX9" fmla="*/ 4537 w 328060"/>
                <a:gd name="connsiteY9" fmla="*/ 86131 h 162643"/>
                <a:gd name="connsiteX10" fmla="*/ 7808 w 328060"/>
                <a:gd name="connsiteY10" fmla="*/ 51086 h 162643"/>
                <a:gd name="connsiteX11" fmla="*/ 77898 w 328060"/>
                <a:gd name="connsiteY11" fmla="*/ 1556 h 162643"/>
                <a:gd name="connsiteX12" fmla="*/ 238988 w 328060"/>
                <a:gd name="connsiteY12" fmla="*/ 57161 h 162643"/>
                <a:gd name="connsiteX13" fmla="*/ 326949 w 328060"/>
                <a:gd name="connsiteY13" fmla="*/ 48283 h 162643"/>
                <a:gd name="connsiteX14" fmla="*/ 305689 w 328060"/>
                <a:gd name="connsiteY14" fmla="*/ 158557 h 162643"/>
                <a:gd name="connsiteX15" fmla="*/ 211535 w 328060"/>
                <a:gd name="connsiteY15" fmla="*/ 158557 h 162643"/>
                <a:gd name="connsiteX16" fmla="*/ 133503 w 328060"/>
                <a:gd name="connsiteY16" fmla="*/ 112064 h 162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8060" h="162643">
                  <a:moveTo>
                    <a:pt x="133503" y="112064"/>
                  </a:moveTo>
                  <a:cubicBezTo>
                    <a:pt x="122638" y="128815"/>
                    <a:pt x="110022" y="144458"/>
                    <a:pt x="96121" y="158791"/>
                  </a:cubicBezTo>
                  <a:cubicBezTo>
                    <a:pt x="82571" y="170472"/>
                    <a:pt x="75795" y="149562"/>
                    <a:pt x="78483" y="138114"/>
                  </a:cubicBezTo>
                  <a:cubicBezTo>
                    <a:pt x="78483" y="138114"/>
                    <a:pt x="70305" y="153534"/>
                    <a:pt x="58389" y="154702"/>
                  </a:cubicBezTo>
                  <a:cubicBezTo>
                    <a:pt x="46474" y="155870"/>
                    <a:pt x="46007" y="131339"/>
                    <a:pt x="48928" y="120592"/>
                  </a:cubicBezTo>
                  <a:cubicBezTo>
                    <a:pt x="48928" y="120592"/>
                    <a:pt x="34560" y="140684"/>
                    <a:pt x="23344" y="140918"/>
                  </a:cubicBezTo>
                  <a:cubicBezTo>
                    <a:pt x="12131" y="141151"/>
                    <a:pt x="23344" y="92205"/>
                    <a:pt x="42736" y="67324"/>
                  </a:cubicBezTo>
                  <a:cubicBezTo>
                    <a:pt x="52315" y="53481"/>
                    <a:pt x="65983" y="42956"/>
                    <a:pt x="81869" y="37185"/>
                  </a:cubicBezTo>
                  <a:cubicBezTo>
                    <a:pt x="66099" y="36975"/>
                    <a:pt x="50913" y="43073"/>
                    <a:pt x="39582" y="54123"/>
                  </a:cubicBezTo>
                  <a:cubicBezTo>
                    <a:pt x="23111" y="72230"/>
                    <a:pt x="17504" y="85547"/>
                    <a:pt x="4537" y="86131"/>
                  </a:cubicBezTo>
                  <a:cubicBezTo>
                    <a:pt x="-8429" y="86715"/>
                    <a:pt x="4537" y="60081"/>
                    <a:pt x="7808" y="51086"/>
                  </a:cubicBezTo>
                  <a:cubicBezTo>
                    <a:pt x="11080" y="42092"/>
                    <a:pt x="28836" y="16041"/>
                    <a:pt x="77898" y="1556"/>
                  </a:cubicBezTo>
                  <a:cubicBezTo>
                    <a:pt x="126960" y="-12929"/>
                    <a:pt x="238988" y="57161"/>
                    <a:pt x="238988" y="57161"/>
                  </a:cubicBezTo>
                  <a:lnTo>
                    <a:pt x="326949" y="48283"/>
                  </a:lnTo>
                  <a:lnTo>
                    <a:pt x="305689" y="158557"/>
                  </a:lnTo>
                  <a:lnTo>
                    <a:pt x="211535" y="158557"/>
                  </a:lnTo>
                  <a:cubicBezTo>
                    <a:pt x="182682" y="148511"/>
                    <a:pt x="156047" y="132694"/>
                    <a:pt x="133503" y="112064"/>
                  </a:cubicBezTo>
                  <a:close/>
                </a:path>
              </a:pathLst>
            </a:custGeom>
            <a:solidFill>
              <a:srgbClr val="DF776C"/>
            </a:solidFill>
            <a:ln w="11672" cap="flat">
              <a:noFill/>
              <a:prstDash val="solid"/>
              <a:miter/>
            </a:ln>
          </p:spPr>
          <p:txBody>
            <a:bodyPr rtlCol="0" anchor="ctr"/>
            <a:lstStyle/>
            <a:p>
              <a:endParaRPr lang="en-IN"/>
            </a:p>
          </p:txBody>
        </p:sp>
        <p:sp>
          <p:nvSpPr>
            <p:cNvPr id="105" name="Freeform: Shape 104">
              <a:extLst>
                <a:ext uri="{FF2B5EF4-FFF2-40B4-BE49-F238E27FC236}">
                  <a16:creationId xmlns:a16="http://schemas.microsoft.com/office/drawing/2014/main" id="{6D108B51-1078-D83E-AA38-E7E24F5DF997}"/>
                </a:ext>
              </a:extLst>
            </p:cNvPr>
            <p:cNvSpPr/>
            <p:nvPr/>
          </p:nvSpPr>
          <p:spPr>
            <a:xfrm>
              <a:off x="3386037" y="5376682"/>
              <a:ext cx="603004" cy="291339"/>
            </a:xfrm>
            <a:custGeom>
              <a:avLst/>
              <a:gdLst>
                <a:gd name="connsiteX0" fmla="*/ 601893 w 603004"/>
                <a:gd name="connsiteY0" fmla="*/ 190229 h 291339"/>
                <a:gd name="connsiteX1" fmla="*/ 587058 w 603004"/>
                <a:gd name="connsiteY1" fmla="*/ 290924 h 291339"/>
                <a:gd name="connsiteX2" fmla="*/ 135564 w 603004"/>
                <a:gd name="connsiteY2" fmla="*/ 290924 h 291339"/>
                <a:gd name="connsiteX3" fmla="*/ 53091 w 603004"/>
                <a:gd name="connsiteY3" fmla="*/ 230646 h 291339"/>
                <a:gd name="connsiteX4" fmla="*/ 32999 w 603004"/>
                <a:gd name="connsiteY4" fmla="*/ 168150 h 291339"/>
                <a:gd name="connsiteX5" fmla="*/ -1111 w 603004"/>
                <a:gd name="connsiteY5" fmla="*/ 60562 h 291339"/>
                <a:gd name="connsiteX6" fmla="*/ 148881 w 603004"/>
                <a:gd name="connsiteY6" fmla="*/ -415 h 291339"/>
                <a:gd name="connsiteX7" fmla="*/ 182991 w 603004"/>
                <a:gd name="connsiteY7" fmla="*/ 82758 h 291339"/>
                <a:gd name="connsiteX8" fmla="*/ 201566 w 603004"/>
                <a:gd name="connsiteY8" fmla="*/ 127849 h 291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3004" h="291339">
                  <a:moveTo>
                    <a:pt x="601893" y="190229"/>
                  </a:moveTo>
                  <a:lnTo>
                    <a:pt x="587058" y="290924"/>
                  </a:lnTo>
                  <a:lnTo>
                    <a:pt x="135564" y="290924"/>
                  </a:lnTo>
                  <a:cubicBezTo>
                    <a:pt x="97833" y="290924"/>
                    <a:pt x="64539" y="266544"/>
                    <a:pt x="53091" y="230646"/>
                  </a:cubicBezTo>
                  <a:lnTo>
                    <a:pt x="32999" y="168150"/>
                  </a:lnTo>
                  <a:lnTo>
                    <a:pt x="-1111" y="60562"/>
                  </a:lnTo>
                  <a:lnTo>
                    <a:pt x="148881" y="-415"/>
                  </a:lnTo>
                  <a:lnTo>
                    <a:pt x="182991" y="82758"/>
                  </a:lnTo>
                  <a:lnTo>
                    <a:pt x="201566" y="127849"/>
                  </a:lnTo>
                  <a:close/>
                </a:path>
              </a:pathLst>
            </a:custGeom>
            <a:solidFill>
              <a:srgbClr val="EA8F7A"/>
            </a:solidFill>
            <a:ln w="11672" cap="flat">
              <a:noFill/>
              <a:prstDash val="solid"/>
              <a:miter/>
            </a:ln>
          </p:spPr>
          <p:txBody>
            <a:bodyPr rtlCol="0" anchor="ctr"/>
            <a:lstStyle/>
            <a:p>
              <a:endParaRPr lang="en-IN"/>
            </a:p>
          </p:txBody>
        </p:sp>
        <p:sp>
          <p:nvSpPr>
            <p:cNvPr id="106" name="Freeform: Shape 105">
              <a:extLst>
                <a:ext uri="{FF2B5EF4-FFF2-40B4-BE49-F238E27FC236}">
                  <a16:creationId xmlns:a16="http://schemas.microsoft.com/office/drawing/2014/main" id="{4DC17F48-DF70-F202-4563-0BB5B662D1E3}"/>
                </a:ext>
              </a:extLst>
            </p:cNvPr>
            <p:cNvSpPr/>
            <p:nvPr/>
          </p:nvSpPr>
          <p:spPr>
            <a:xfrm>
              <a:off x="3386388" y="5376916"/>
              <a:ext cx="184102" cy="168565"/>
            </a:xfrm>
            <a:custGeom>
              <a:avLst/>
              <a:gdLst>
                <a:gd name="connsiteX0" fmla="*/ 182991 w 184102"/>
                <a:gd name="connsiteY0" fmla="*/ 82758 h 168565"/>
                <a:gd name="connsiteX1" fmla="*/ 32999 w 184102"/>
                <a:gd name="connsiteY1" fmla="*/ 168150 h 168565"/>
                <a:gd name="connsiteX2" fmla="*/ -1111 w 184102"/>
                <a:gd name="connsiteY2" fmla="*/ 60562 h 168565"/>
                <a:gd name="connsiteX3" fmla="*/ 148880 w 184102"/>
                <a:gd name="connsiteY3" fmla="*/ -415 h 168565"/>
              </a:gdLst>
              <a:ahLst/>
              <a:cxnLst>
                <a:cxn ang="0">
                  <a:pos x="connsiteX0" y="connsiteY0"/>
                </a:cxn>
                <a:cxn ang="0">
                  <a:pos x="connsiteX1" y="connsiteY1"/>
                </a:cxn>
                <a:cxn ang="0">
                  <a:pos x="connsiteX2" y="connsiteY2"/>
                </a:cxn>
                <a:cxn ang="0">
                  <a:pos x="connsiteX3" y="connsiteY3"/>
                </a:cxn>
              </a:cxnLst>
              <a:rect l="l" t="t" r="r" b="b"/>
              <a:pathLst>
                <a:path w="184102" h="168565">
                  <a:moveTo>
                    <a:pt x="182991" y="82758"/>
                  </a:moveTo>
                  <a:cubicBezTo>
                    <a:pt x="149698" y="101448"/>
                    <a:pt x="77856" y="142217"/>
                    <a:pt x="32999" y="168150"/>
                  </a:cubicBezTo>
                  <a:lnTo>
                    <a:pt x="-1111" y="60562"/>
                  </a:lnTo>
                  <a:lnTo>
                    <a:pt x="148880" y="-415"/>
                  </a:lnTo>
                  <a:close/>
                </a:path>
              </a:pathLst>
            </a:custGeom>
            <a:solidFill>
              <a:srgbClr val="DF776C"/>
            </a:solidFill>
            <a:ln w="11672" cap="flat">
              <a:noFill/>
              <a:prstDash val="solid"/>
              <a:miter/>
            </a:ln>
          </p:spPr>
          <p:txBody>
            <a:bodyPr rtlCol="0" anchor="ctr"/>
            <a:lstStyle/>
            <a:p>
              <a:endParaRPr lang="en-IN"/>
            </a:p>
          </p:txBody>
        </p:sp>
        <p:sp>
          <p:nvSpPr>
            <p:cNvPr id="107" name="Freeform: Shape 106">
              <a:extLst>
                <a:ext uri="{FF2B5EF4-FFF2-40B4-BE49-F238E27FC236}">
                  <a16:creationId xmlns:a16="http://schemas.microsoft.com/office/drawing/2014/main" id="{04E52CCA-A7E9-AD49-C288-E7BFE2339353}"/>
                </a:ext>
              </a:extLst>
            </p:cNvPr>
            <p:cNvSpPr/>
            <p:nvPr/>
          </p:nvSpPr>
          <p:spPr>
            <a:xfrm>
              <a:off x="3321863" y="5066652"/>
              <a:ext cx="270588" cy="426697"/>
            </a:xfrm>
            <a:custGeom>
              <a:avLst/>
              <a:gdLst>
                <a:gd name="connsiteX0" fmla="*/ 20775 w 270588"/>
                <a:gd name="connsiteY0" fmla="*/ 425965 h 426697"/>
                <a:gd name="connsiteX1" fmla="*/ 269477 w 270588"/>
                <a:gd name="connsiteY1" fmla="*/ 366739 h 426697"/>
                <a:gd name="connsiteX2" fmla="*/ 165394 w 270588"/>
                <a:gd name="connsiteY2" fmla="*/ 61031 h 426697"/>
                <a:gd name="connsiteX3" fmla="*/ 38766 w 270588"/>
                <a:gd name="connsiteY3" fmla="*/ 13253 h 426697"/>
                <a:gd name="connsiteX4" fmla="*/ 20775 w 270588"/>
                <a:gd name="connsiteY4" fmla="*/ 425965 h 426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588" h="426697">
                  <a:moveTo>
                    <a:pt x="20775" y="425965"/>
                  </a:moveTo>
                  <a:cubicBezTo>
                    <a:pt x="21594" y="431338"/>
                    <a:pt x="269477" y="366739"/>
                    <a:pt x="269477" y="366739"/>
                  </a:cubicBezTo>
                  <a:cubicBezTo>
                    <a:pt x="269477" y="366739"/>
                    <a:pt x="211069" y="146540"/>
                    <a:pt x="165394" y="61031"/>
                  </a:cubicBezTo>
                  <a:cubicBezTo>
                    <a:pt x="119720" y="-24479"/>
                    <a:pt x="49746" y="53"/>
                    <a:pt x="38766" y="13253"/>
                  </a:cubicBezTo>
                  <a:cubicBezTo>
                    <a:pt x="27786" y="26454"/>
                    <a:pt x="-32960" y="74231"/>
                    <a:pt x="20775" y="425965"/>
                  </a:cubicBezTo>
                  <a:close/>
                </a:path>
              </a:pathLst>
            </a:custGeom>
            <a:solidFill>
              <a:srgbClr val="ADADAD"/>
            </a:solidFill>
            <a:ln w="11672" cap="flat">
              <a:noFill/>
              <a:prstDash val="solid"/>
              <a:miter/>
            </a:ln>
          </p:spPr>
          <p:txBody>
            <a:bodyPr rtlCol="0" anchor="ctr"/>
            <a:lstStyle/>
            <a:p>
              <a:endParaRPr lang="en-IN"/>
            </a:p>
          </p:txBody>
        </p:sp>
        <p:sp>
          <p:nvSpPr>
            <p:cNvPr id="108" name="Freeform: Shape 107">
              <a:extLst>
                <a:ext uri="{FF2B5EF4-FFF2-40B4-BE49-F238E27FC236}">
                  <a16:creationId xmlns:a16="http://schemas.microsoft.com/office/drawing/2014/main" id="{E9AFF787-E123-523A-56C0-8897CDDFBFBC}"/>
                </a:ext>
              </a:extLst>
            </p:cNvPr>
            <p:cNvSpPr/>
            <p:nvPr/>
          </p:nvSpPr>
          <p:spPr>
            <a:xfrm>
              <a:off x="3891501" y="5508816"/>
              <a:ext cx="328061" cy="162643"/>
            </a:xfrm>
            <a:custGeom>
              <a:avLst/>
              <a:gdLst>
                <a:gd name="connsiteX0" fmla="*/ 192220 w 328061"/>
                <a:gd name="connsiteY0" fmla="*/ 112064 h 162643"/>
                <a:gd name="connsiteX1" fmla="*/ 229600 w 328061"/>
                <a:gd name="connsiteY1" fmla="*/ 158791 h 162643"/>
                <a:gd name="connsiteX2" fmla="*/ 247240 w 328061"/>
                <a:gd name="connsiteY2" fmla="*/ 138114 h 162643"/>
                <a:gd name="connsiteX3" fmla="*/ 267332 w 328061"/>
                <a:gd name="connsiteY3" fmla="*/ 154702 h 162643"/>
                <a:gd name="connsiteX4" fmla="*/ 276911 w 328061"/>
                <a:gd name="connsiteY4" fmla="*/ 120592 h 162643"/>
                <a:gd name="connsiteX5" fmla="*/ 302493 w 328061"/>
                <a:gd name="connsiteY5" fmla="*/ 140918 h 162643"/>
                <a:gd name="connsiteX6" fmla="*/ 283103 w 328061"/>
                <a:gd name="connsiteY6" fmla="*/ 67324 h 162643"/>
                <a:gd name="connsiteX7" fmla="*/ 243968 w 328061"/>
                <a:gd name="connsiteY7" fmla="*/ 37185 h 162643"/>
                <a:gd name="connsiteX8" fmla="*/ 286256 w 328061"/>
                <a:gd name="connsiteY8" fmla="*/ 54123 h 162643"/>
                <a:gd name="connsiteX9" fmla="*/ 321301 w 328061"/>
                <a:gd name="connsiteY9" fmla="*/ 86131 h 162643"/>
                <a:gd name="connsiteX10" fmla="*/ 318031 w 328061"/>
                <a:gd name="connsiteY10" fmla="*/ 51086 h 162643"/>
                <a:gd name="connsiteX11" fmla="*/ 247941 w 328061"/>
                <a:gd name="connsiteY11" fmla="*/ 1556 h 162643"/>
                <a:gd name="connsiteX12" fmla="*/ 86851 w 328061"/>
                <a:gd name="connsiteY12" fmla="*/ 57161 h 162643"/>
                <a:gd name="connsiteX13" fmla="*/ -1111 w 328061"/>
                <a:gd name="connsiteY13" fmla="*/ 48283 h 162643"/>
                <a:gd name="connsiteX14" fmla="*/ 20033 w 328061"/>
                <a:gd name="connsiteY14" fmla="*/ 158557 h 162643"/>
                <a:gd name="connsiteX15" fmla="*/ 114303 w 328061"/>
                <a:gd name="connsiteY15" fmla="*/ 158557 h 162643"/>
                <a:gd name="connsiteX16" fmla="*/ 192220 w 328061"/>
                <a:gd name="connsiteY16" fmla="*/ 112064 h 162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8061" h="162643">
                  <a:moveTo>
                    <a:pt x="192220" y="112064"/>
                  </a:moveTo>
                  <a:cubicBezTo>
                    <a:pt x="203083" y="128815"/>
                    <a:pt x="215700" y="144458"/>
                    <a:pt x="229600" y="158791"/>
                  </a:cubicBezTo>
                  <a:cubicBezTo>
                    <a:pt x="243268" y="170472"/>
                    <a:pt x="250043" y="149562"/>
                    <a:pt x="247240" y="138114"/>
                  </a:cubicBezTo>
                  <a:cubicBezTo>
                    <a:pt x="247240" y="138114"/>
                    <a:pt x="255418" y="153534"/>
                    <a:pt x="267332" y="154702"/>
                  </a:cubicBezTo>
                  <a:cubicBezTo>
                    <a:pt x="279247" y="155870"/>
                    <a:pt x="279832" y="131339"/>
                    <a:pt x="276911" y="120592"/>
                  </a:cubicBezTo>
                  <a:cubicBezTo>
                    <a:pt x="276911" y="120592"/>
                    <a:pt x="291163" y="140684"/>
                    <a:pt x="302493" y="140918"/>
                  </a:cubicBezTo>
                  <a:cubicBezTo>
                    <a:pt x="313826" y="141151"/>
                    <a:pt x="302493" y="92205"/>
                    <a:pt x="283103" y="67324"/>
                  </a:cubicBezTo>
                  <a:cubicBezTo>
                    <a:pt x="273523" y="53481"/>
                    <a:pt x="259855" y="42956"/>
                    <a:pt x="243968" y="37185"/>
                  </a:cubicBezTo>
                  <a:cubicBezTo>
                    <a:pt x="259740" y="36975"/>
                    <a:pt x="274925" y="43073"/>
                    <a:pt x="286256" y="54123"/>
                  </a:cubicBezTo>
                  <a:cubicBezTo>
                    <a:pt x="302727" y="72230"/>
                    <a:pt x="308334" y="85547"/>
                    <a:pt x="321301" y="86131"/>
                  </a:cubicBezTo>
                  <a:cubicBezTo>
                    <a:pt x="334268" y="86715"/>
                    <a:pt x="321301" y="60081"/>
                    <a:pt x="318031" y="51086"/>
                  </a:cubicBezTo>
                  <a:cubicBezTo>
                    <a:pt x="314760" y="42092"/>
                    <a:pt x="297003" y="16041"/>
                    <a:pt x="247941" y="1556"/>
                  </a:cubicBezTo>
                  <a:cubicBezTo>
                    <a:pt x="198878" y="-12929"/>
                    <a:pt x="86851" y="57161"/>
                    <a:pt x="86851" y="57161"/>
                  </a:cubicBezTo>
                  <a:lnTo>
                    <a:pt x="-1111" y="48283"/>
                  </a:lnTo>
                  <a:lnTo>
                    <a:pt x="20033" y="158557"/>
                  </a:lnTo>
                  <a:lnTo>
                    <a:pt x="114303" y="158557"/>
                  </a:lnTo>
                  <a:cubicBezTo>
                    <a:pt x="143156" y="148522"/>
                    <a:pt x="169674" y="132705"/>
                    <a:pt x="192220" y="112064"/>
                  </a:cubicBezTo>
                  <a:close/>
                </a:path>
              </a:pathLst>
            </a:custGeom>
            <a:solidFill>
              <a:srgbClr val="EA8F7A"/>
            </a:solidFill>
            <a:ln w="11672" cap="flat">
              <a:noFill/>
              <a:prstDash val="solid"/>
              <a:miter/>
            </a:ln>
          </p:spPr>
          <p:txBody>
            <a:bodyPr rtlCol="0" anchor="ctr"/>
            <a:lstStyle/>
            <a:p>
              <a:endParaRPr lang="en-IN"/>
            </a:p>
          </p:txBody>
        </p:sp>
        <p:sp>
          <p:nvSpPr>
            <p:cNvPr id="109" name="Freeform: Shape 108">
              <a:extLst>
                <a:ext uri="{FF2B5EF4-FFF2-40B4-BE49-F238E27FC236}">
                  <a16:creationId xmlns:a16="http://schemas.microsoft.com/office/drawing/2014/main" id="{767813BF-5C9F-FD2A-F414-9D89B367745B}"/>
                </a:ext>
              </a:extLst>
            </p:cNvPr>
            <p:cNvSpPr/>
            <p:nvPr/>
          </p:nvSpPr>
          <p:spPr>
            <a:xfrm>
              <a:off x="4102354" y="5595712"/>
              <a:ext cx="32124" cy="39483"/>
            </a:xfrm>
            <a:custGeom>
              <a:avLst/>
              <a:gdLst>
                <a:gd name="connsiteX0" fmla="*/ 31013 w 32124"/>
                <a:gd name="connsiteY0" fmla="*/ 39069 h 39483"/>
                <a:gd name="connsiteX1" fmla="*/ -1111 w 32124"/>
                <a:gd name="connsiteY1" fmla="*/ -415 h 39483"/>
              </a:gdLst>
              <a:ahLst/>
              <a:cxnLst>
                <a:cxn ang="0">
                  <a:pos x="connsiteX0" y="connsiteY0"/>
                </a:cxn>
                <a:cxn ang="0">
                  <a:pos x="connsiteX1" y="connsiteY1"/>
                </a:cxn>
              </a:cxnLst>
              <a:rect l="l" t="t" r="r" b="b"/>
              <a:pathLst>
                <a:path w="32124" h="39483">
                  <a:moveTo>
                    <a:pt x="31013" y="39069"/>
                  </a:moveTo>
                  <a:cubicBezTo>
                    <a:pt x="23303" y="23707"/>
                    <a:pt x="12323" y="10227"/>
                    <a:pt x="-1111" y="-415"/>
                  </a:cubicBezTo>
                </a:path>
              </a:pathLst>
            </a:custGeom>
            <a:noFill/>
            <a:ln w="11672" cap="rnd">
              <a:solidFill>
                <a:srgbClr val="BE494F"/>
              </a:solidFill>
              <a:prstDash val="solid"/>
              <a:miter/>
            </a:ln>
          </p:spPr>
          <p:txBody>
            <a:bodyPr rtlCol="0" anchor="ctr"/>
            <a:lstStyle/>
            <a:p>
              <a:endParaRPr lang="en-IN"/>
            </a:p>
          </p:txBody>
        </p:sp>
        <p:sp>
          <p:nvSpPr>
            <p:cNvPr id="110" name="Freeform: Shape 109">
              <a:extLst>
                <a:ext uri="{FF2B5EF4-FFF2-40B4-BE49-F238E27FC236}">
                  <a16:creationId xmlns:a16="http://schemas.microsoft.com/office/drawing/2014/main" id="{81EBE1A0-7A61-B883-3B37-0100FE36D243}"/>
                </a:ext>
              </a:extLst>
            </p:cNvPr>
            <p:cNvSpPr/>
            <p:nvPr/>
          </p:nvSpPr>
          <p:spPr>
            <a:xfrm>
              <a:off x="4130273" y="5570597"/>
              <a:ext cx="36795" cy="50114"/>
            </a:xfrm>
            <a:custGeom>
              <a:avLst/>
              <a:gdLst>
                <a:gd name="connsiteX0" fmla="*/ 35684 w 36795"/>
                <a:gd name="connsiteY0" fmla="*/ 49699 h 50114"/>
                <a:gd name="connsiteX1" fmla="*/ -1111 w 36795"/>
                <a:gd name="connsiteY1" fmla="*/ -415 h 50114"/>
              </a:gdLst>
              <a:ahLst/>
              <a:cxnLst>
                <a:cxn ang="0">
                  <a:pos x="connsiteX0" y="connsiteY0"/>
                </a:cxn>
                <a:cxn ang="0">
                  <a:pos x="connsiteX1" y="connsiteY1"/>
                </a:cxn>
              </a:cxnLst>
              <a:rect l="l" t="t" r="r" b="b"/>
              <a:pathLst>
                <a:path w="36795" h="50114">
                  <a:moveTo>
                    <a:pt x="35684" y="49699"/>
                  </a:moveTo>
                  <a:cubicBezTo>
                    <a:pt x="26923" y="30681"/>
                    <a:pt x="14425" y="13626"/>
                    <a:pt x="-1111" y="-415"/>
                  </a:cubicBezTo>
                </a:path>
              </a:pathLst>
            </a:custGeom>
            <a:noFill/>
            <a:ln w="11672" cap="rnd">
              <a:solidFill>
                <a:srgbClr val="BE494F"/>
              </a:solidFill>
              <a:prstDash val="solid"/>
              <a:miter/>
            </a:ln>
          </p:spPr>
          <p:txBody>
            <a:bodyPr rtlCol="0" anchor="ctr"/>
            <a:lstStyle/>
            <a:p>
              <a:endParaRPr lang="en-IN"/>
            </a:p>
          </p:txBody>
        </p:sp>
        <p:sp>
          <p:nvSpPr>
            <p:cNvPr id="111" name="Freeform: Shape 110">
              <a:extLst>
                <a:ext uri="{FF2B5EF4-FFF2-40B4-BE49-F238E27FC236}">
                  <a16:creationId xmlns:a16="http://schemas.microsoft.com/office/drawing/2014/main" id="{B56F2C8B-56BA-79C5-6235-B79ADEE3AFD1}"/>
                </a:ext>
              </a:extLst>
            </p:cNvPr>
            <p:cNvSpPr/>
            <p:nvPr/>
          </p:nvSpPr>
          <p:spPr>
            <a:xfrm>
              <a:off x="1630059" y="6176522"/>
              <a:ext cx="169383" cy="677416"/>
            </a:xfrm>
            <a:custGeom>
              <a:avLst/>
              <a:gdLst>
                <a:gd name="connsiteX0" fmla="*/ 169383 w 169383"/>
                <a:gd name="connsiteY0" fmla="*/ 0 h 677416"/>
                <a:gd name="connsiteX1" fmla="*/ 68221 w 169383"/>
                <a:gd name="connsiteY1" fmla="*/ 677416 h 677416"/>
                <a:gd name="connsiteX2" fmla="*/ 0 w 169383"/>
                <a:gd name="connsiteY2" fmla="*/ 677416 h 677416"/>
                <a:gd name="connsiteX3" fmla="*/ 103265 w 169383"/>
                <a:gd name="connsiteY3" fmla="*/ 0 h 677416"/>
                <a:gd name="connsiteX4" fmla="*/ 169383 w 169383"/>
                <a:gd name="connsiteY4" fmla="*/ 0 h 67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83" h="677416">
                  <a:moveTo>
                    <a:pt x="169383" y="0"/>
                  </a:moveTo>
                  <a:lnTo>
                    <a:pt x="68221" y="677416"/>
                  </a:lnTo>
                  <a:lnTo>
                    <a:pt x="0" y="677416"/>
                  </a:lnTo>
                  <a:lnTo>
                    <a:pt x="103265" y="0"/>
                  </a:lnTo>
                  <a:lnTo>
                    <a:pt x="169383" y="0"/>
                  </a:lnTo>
                  <a:close/>
                </a:path>
              </a:pathLst>
            </a:custGeom>
            <a:solidFill>
              <a:srgbClr val="149FBE"/>
            </a:solidFill>
            <a:ln w="11672" cap="flat">
              <a:noFill/>
              <a:prstDash val="solid"/>
              <a:miter/>
            </a:ln>
          </p:spPr>
          <p:txBody>
            <a:bodyPr rtlCol="0" anchor="ctr"/>
            <a:lstStyle/>
            <a:p>
              <a:endParaRPr lang="en-IN"/>
            </a:p>
          </p:txBody>
        </p:sp>
        <p:sp>
          <p:nvSpPr>
            <p:cNvPr id="112" name="Freeform: Shape 111">
              <a:extLst>
                <a:ext uri="{FF2B5EF4-FFF2-40B4-BE49-F238E27FC236}">
                  <a16:creationId xmlns:a16="http://schemas.microsoft.com/office/drawing/2014/main" id="{89E550BA-4F95-5926-DAD4-F92838DF3D02}"/>
                </a:ext>
              </a:extLst>
            </p:cNvPr>
            <p:cNvSpPr/>
            <p:nvPr/>
          </p:nvSpPr>
          <p:spPr>
            <a:xfrm>
              <a:off x="1640923" y="5864740"/>
              <a:ext cx="107470" cy="271597"/>
            </a:xfrm>
            <a:custGeom>
              <a:avLst/>
              <a:gdLst>
                <a:gd name="connsiteX0" fmla="*/ 107471 w 107470"/>
                <a:gd name="connsiteY0" fmla="*/ 271597 h 271597"/>
                <a:gd name="connsiteX1" fmla="*/ 40535 w 107470"/>
                <a:gd name="connsiteY1" fmla="*/ 271597 h 271597"/>
                <a:gd name="connsiteX2" fmla="*/ 10981 w 107470"/>
                <a:gd name="connsiteY2" fmla="*/ 73360 h 271597"/>
                <a:gd name="connsiteX3" fmla="*/ 0 w 107470"/>
                <a:gd name="connsiteY3" fmla="*/ 0 h 271597"/>
                <a:gd name="connsiteX4" fmla="*/ 66118 w 107470"/>
                <a:gd name="connsiteY4" fmla="*/ 0 h 271597"/>
                <a:gd name="connsiteX5" fmla="*/ 77215 w 107470"/>
                <a:gd name="connsiteY5" fmla="*/ 73360 h 271597"/>
                <a:gd name="connsiteX6" fmla="*/ 107471 w 107470"/>
                <a:gd name="connsiteY6" fmla="*/ 271597 h 27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470" h="271597">
                  <a:moveTo>
                    <a:pt x="107471" y="271597"/>
                  </a:moveTo>
                  <a:lnTo>
                    <a:pt x="40535" y="271597"/>
                  </a:lnTo>
                  <a:lnTo>
                    <a:pt x="10981" y="73360"/>
                  </a:lnTo>
                  <a:lnTo>
                    <a:pt x="0" y="0"/>
                  </a:lnTo>
                  <a:lnTo>
                    <a:pt x="66118" y="0"/>
                  </a:lnTo>
                  <a:lnTo>
                    <a:pt x="77215" y="73360"/>
                  </a:lnTo>
                  <a:lnTo>
                    <a:pt x="107471" y="271597"/>
                  </a:lnTo>
                  <a:close/>
                </a:path>
              </a:pathLst>
            </a:custGeom>
            <a:solidFill>
              <a:srgbClr val="149FBE"/>
            </a:solidFill>
            <a:ln w="11672" cap="flat">
              <a:noFill/>
              <a:prstDash val="solid"/>
              <a:miter/>
            </a:ln>
          </p:spPr>
          <p:txBody>
            <a:bodyPr rtlCol="0" anchor="ctr"/>
            <a:lstStyle/>
            <a:p>
              <a:endParaRPr lang="en-IN"/>
            </a:p>
          </p:txBody>
        </p:sp>
        <p:sp>
          <p:nvSpPr>
            <p:cNvPr id="113" name="Freeform: Shape 112">
              <a:extLst>
                <a:ext uri="{FF2B5EF4-FFF2-40B4-BE49-F238E27FC236}">
                  <a16:creationId xmlns:a16="http://schemas.microsoft.com/office/drawing/2014/main" id="{5931593C-E385-1ABB-B42D-D9749853CADB}"/>
                </a:ext>
              </a:extLst>
            </p:cNvPr>
            <p:cNvSpPr/>
            <p:nvPr/>
          </p:nvSpPr>
          <p:spPr>
            <a:xfrm>
              <a:off x="1949201" y="5864740"/>
              <a:ext cx="107353" cy="271597"/>
            </a:xfrm>
            <a:custGeom>
              <a:avLst/>
              <a:gdLst>
                <a:gd name="connsiteX0" fmla="*/ 107354 w 107353"/>
                <a:gd name="connsiteY0" fmla="*/ 271597 h 271597"/>
                <a:gd name="connsiteX1" fmla="*/ 40535 w 107353"/>
                <a:gd name="connsiteY1" fmla="*/ 271597 h 271597"/>
                <a:gd name="connsiteX2" fmla="*/ 10864 w 107353"/>
                <a:gd name="connsiteY2" fmla="*/ 73360 h 271597"/>
                <a:gd name="connsiteX3" fmla="*/ 0 w 107353"/>
                <a:gd name="connsiteY3" fmla="*/ 0 h 271597"/>
                <a:gd name="connsiteX4" fmla="*/ 66001 w 107353"/>
                <a:gd name="connsiteY4" fmla="*/ 0 h 271597"/>
                <a:gd name="connsiteX5" fmla="*/ 77215 w 107353"/>
                <a:gd name="connsiteY5" fmla="*/ 73360 h 271597"/>
                <a:gd name="connsiteX6" fmla="*/ 107354 w 107353"/>
                <a:gd name="connsiteY6" fmla="*/ 271597 h 27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353" h="271597">
                  <a:moveTo>
                    <a:pt x="107354" y="271597"/>
                  </a:moveTo>
                  <a:lnTo>
                    <a:pt x="40535" y="271597"/>
                  </a:lnTo>
                  <a:lnTo>
                    <a:pt x="10864" y="73360"/>
                  </a:lnTo>
                  <a:lnTo>
                    <a:pt x="0" y="0"/>
                  </a:lnTo>
                  <a:lnTo>
                    <a:pt x="66001" y="0"/>
                  </a:lnTo>
                  <a:lnTo>
                    <a:pt x="77215" y="73360"/>
                  </a:lnTo>
                  <a:lnTo>
                    <a:pt x="107354" y="271597"/>
                  </a:lnTo>
                  <a:close/>
                </a:path>
              </a:pathLst>
            </a:custGeom>
            <a:solidFill>
              <a:srgbClr val="149FBE"/>
            </a:solidFill>
            <a:ln w="11672" cap="flat">
              <a:noFill/>
              <a:prstDash val="solid"/>
              <a:miter/>
            </a:ln>
          </p:spPr>
          <p:txBody>
            <a:bodyPr rtlCol="0" anchor="ctr"/>
            <a:lstStyle/>
            <a:p>
              <a:endParaRPr lang="en-IN"/>
            </a:p>
          </p:txBody>
        </p:sp>
        <p:sp>
          <p:nvSpPr>
            <p:cNvPr id="114" name="Freeform: Shape 113">
              <a:extLst>
                <a:ext uri="{FF2B5EF4-FFF2-40B4-BE49-F238E27FC236}">
                  <a16:creationId xmlns:a16="http://schemas.microsoft.com/office/drawing/2014/main" id="{F61BD065-2CF6-DCD7-03E8-470DF4F258C5}"/>
                </a:ext>
              </a:extLst>
            </p:cNvPr>
            <p:cNvSpPr/>
            <p:nvPr/>
          </p:nvSpPr>
          <p:spPr>
            <a:xfrm>
              <a:off x="1828296" y="6176522"/>
              <a:ext cx="169383" cy="677416"/>
            </a:xfrm>
            <a:custGeom>
              <a:avLst/>
              <a:gdLst>
                <a:gd name="connsiteX0" fmla="*/ 169383 w 169383"/>
                <a:gd name="connsiteY0" fmla="*/ 0 h 677416"/>
                <a:gd name="connsiteX1" fmla="*/ 68221 w 169383"/>
                <a:gd name="connsiteY1" fmla="*/ 677416 h 677416"/>
                <a:gd name="connsiteX2" fmla="*/ 0 w 169383"/>
                <a:gd name="connsiteY2" fmla="*/ 677416 h 677416"/>
                <a:gd name="connsiteX3" fmla="*/ 103265 w 169383"/>
                <a:gd name="connsiteY3" fmla="*/ 0 h 677416"/>
                <a:gd name="connsiteX4" fmla="*/ 169383 w 169383"/>
                <a:gd name="connsiteY4" fmla="*/ 0 h 67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83" h="677416">
                  <a:moveTo>
                    <a:pt x="169383" y="0"/>
                  </a:moveTo>
                  <a:lnTo>
                    <a:pt x="68221" y="677416"/>
                  </a:lnTo>
                  <a:lnTo>
                    <a:pt x="0" y="677416"/>
                  </a:lnTo>
                  <a:lnTo>
                    <a:pt x="103265" y="0"/>
                  </a:lnTo>
                  <a:lnTo>
                    <a:pt x="169383" y="0"/>
                  </a:lnTo>
                  <a:close/>
                </a:path>
              </a:pathLst>
            </a:custGeom>
            <a:solidFill>
              <a:srgbClr val="008B9A"/>
            </a:solidFill>
            <a:ln w="11672" cap="flat">
              <a:noFill/>
              <a:prstDash val="solid"/>
              <a:miter/>
            </a:ln>
          </p:spPr>
          <p:txBody>
            <a:bodyPr rtlCol="0" anchor="ctr"/>
            <a:lstStyle/>
            <a:p>
              <a:endParaRPr lang="en-IN"/>
            </a:p>
          </p:txBody>
        </p:sp>
        <p:sp>
          <p:nvSpPr>
            <p:cNvPr id="115" name="Freeform: Shape 114">
              <a:extLst>
                <a:ext uri="{FF2B5EF4-FFF2-40B4-BE49-F238E27FC236}">
                  <a16:creationId xmlns:a16="http://schemas.microsoft.com/office/drawing/2014/main" id="{0D8F23F2-6FA3-4C5B-D677-0ABC1DEA6AFC}"/>
                </a:ext>
              </a:extLst>
            </p:cNvPr>
            <p:cNvSpPr/>
            <p:nvPr/>
          </p:nvSpPr>
          <p:spPr>
            <a:xfrm>
              <a:off x="2427212" y="6176522"/>
              <a:ext cx="169383" cy="677416"/>
            </a:xfrm>
            <a:custGeom>
              <a:avLst/>
              <a:gdLst>
                <a:gd name="connsiteX0" fmla="*/ 0 w 169383"/>
                <a:gd name="connsiteY0" fmla="*/ 0 h 677416"/>
                <a:gd name="connsiteX1" fmla="*/ 101163 w 169383"/>
                <a:gd name="connsiteY1" fmla="*/ 677416 h 677416"/>
                <a:gd name="connsiteX2" fmla="*/ 169383 w 169383"/>
                <a:gd name="connsiteY2" fmla="*/ 677416 h 677416"/>
                <a:gd name="connsiteX3" fmla="*/ 66118 w 169383"/>
                <a:gd name="connsiteY3" fmla="*/ 0 h 677416"/>
                <a:gd name="connsiteX4" fmla="*/ 0 w 169383"/>
                <a:gd name="connsiteY4" fmla="*/ 0 h 67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83" h="677416">
                  <a:moveTo>
                    <a:pt x="0" y="0"/>
                  </a:moveTo>
                  <a:lnTo>
                    <a:pt x="101163" y="677416"/>
                  </a:lnTo>
                  <a:lnTo>
                    <a:pt x="169383" y="677416"/>
                  </a:lnTo>
                  <a:lnTo>
                    <a:pt x="66118" y="0"/>
                  </a:lnTo>
                  <a:lnTo>
                    <a:pt x="0" y="0"/>
                  </a:lnTo>
                  <a:close/>
                </a:path>
              </a:pathLst>
            </a:custGeom>
            <a:solidFill>
              <a:srgbClr val="008B9A"/>
            </a:solidFill>
            <a:ln w="11672" cap="flat">
              <a:noFill/>
              <a:prstDash val="solid"/>
              <a:miter/>
            </a:ln>
          </p:spPr>
          <p:txBody>
            <a:bodyPr rtlCol="0" anchor="ctr"/>
            <a:lstStyle/>
            <a:p>
              <a:endParaRPr lang="en-IN"/>
            </a:p>
          </p:txBody>
        </p:sp>
        <p:sp>
          <p:nvSpPr>
            <p:cNvPr id="116" name="Freeform: Shape 115">
              <a:extLst>
                <a:ext uri="{FF2B5EF4-FFF2-40B4-BE49-F238E27FC236}">
                  <a16:creationId xmlns:a16="http://schemas.microsoft.com/office/drawing/2014/main" id="{9D6E4ACA-1BA8-5C7F-EC0E-C41ADB85971D}"/>
                </a:ext>
              </a:extLst>
            </p:cNvPr>
            <p:cNvSpPr/>
            <p:nvPr/>
          </p:nvSpPr>
          <p:spPr>
            <a:xfrm>
              <a:off x="2144284" y="6176522"/>
              <a:ext cx="169383" cy="677416"/>
            </a:xfrm>
            <a:custGeom>
              <a:avLst/>
              <a:gdLst>
                <a:gd name="connsiteX0" fmla="*/ 0 w 169383"/>
                <a:gd name="connsiteY0" fmla="*/ 0 h 677416"/>
                <a:gd name="connsiteX1" fmla="*/ 101279 w 169383"/>
                <a:gd name="connsiteY1" fmla="*/ 677416 h 677416"/>
                <a:gd name="connsiteX2" fmla="*/ 169383 w 169383"/>
                <a:gd name="connsiteY2" fmla="*/ 677416 h 677416"/>
                <a:gd name="connsiteX3" fmla="*/ 66118 w 169383"/>
                <a:gd name="connsiteY3" fmla="*/ 0 h 677416"/>
                <a:gd name="connsiteX4" fmla="*/ 0 w 169383"/>
                <a:gd name="connsiteY4" fmla="*/ 0 h 67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83" h="677416">
                  <a:moveTo>
                    <a:pt x="0" y="0"/>
                  </a:moveTo>
                  <a:lnTo>
                    <a:pt x="101279" y="677416"/>
                  </a:lnTo>
                  <a:lnTo>
                    <a:pt x="169383" y="677416"/>
                  </a:lnTo>
                  <a:lnTo>
                    <a:pt x="66118" y="0"/>
                  </a:lnTo>
                  <a:lnTo>
                    <a:pt x="0" y="0"/>
                  </a:lnTo>
                  <a:close/>
                </a:path>
              </a:pathLst>
            </a:custGeom>
            <a:solidFill>
              <a:srgbClr val="149FBE"/>
            </a:solidFill>
            <a:ln w="11672" cap="flat">
              <a:noFill/>
              <a:prstDash val="solid"/>
              <a:miter/>
            </a:ln>
          </p:spPr>
          <p:txBody>
            <a:bodyPr rtlCol="0" anchor="ctr"/>
            <a:lstStyle/>
            <a:p>
              <a:endParaRPr lang="en-IN"/>
            </a:p>
          </p:txBody>
        </p:sp>
        <p:sp>
          <p:nvSpPr>
            <p:cNvPr id="117" name="Freeform: Shape 116">
              <a:extLst>
                <a:ext uri="{FF2B5EF4-FFF2-40B4-BE49-F238E27FC236}">
                  <a16:creationId xmlns:a16="http://schemas.microsoft.com/office/drawing/2014/main" id="{C35E74B0-0200-0AE6-A6B1-8FCEAC71681D}"/>
                </a:ext>
              </a:extLst>
            </p:cNvPr>
            <p:cNvSpPr/>
            <p:nvPr/>
          </p:nvSpPr>
          <p:spPr>
            <a:xfrm>
              <a:off x="1640923" y="5864740"/>
              <a:ext cx="77215" cy="73360"/>
            </a:xfrm>
            <a:custGeom>
              <a:avLst/>
              <a:gdLst>
                <a:gd name="connsiteX0" fmla="*/ 66118 w 77215"/>
                <a:gd name="connsiteY0" fmla="*/ 0 h 73360"/>
                <a:gd name="connsiteX1" fmla="*/ 77215 w 77215"/>
                <a:gd name="connsiteY1" fmla="*/ 73360 h 73360"/>
                <a:gd name="connsiteX2" fmla="*/ 10981 w 77215"/>
                <a:gd name="connsiteY2" fmla="*/ 73360 h 73360"/>
                <a:gd name="connsiteX3" fmla="*/ 0 w 77215"/>
                <a:gd name="connsiteY3" fmla="*/ 0 h 73360"/>
                <a:gd name="connsiteX4" fmla="*/ 66118 w 77215"/>
                <a:gd name="connsiteY4" fmla="*/ 0 h 73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215" h="73360">
                  <a:moveTo>
                    <a:pt x="66118" y="0"/>
                  </a:moveTo>
                  <a:lnTo>
                    <a:pt x="77215" y="73360"/>
                  </a:lnTo>
                  <a:lnTo>
                    <a:pt x="10981" y="73360"/>
                  </a:lnTo>
                  <a:lnTo>
                    <a:pt x="0" y="0"/>
                  </a:lnTo>
                  <a:lnTo>
                    <a:pt x="66118" y="0"/>
                  </a:lnTo>
                  <a:close/>
                </a:path>
              </a:pathLst>
            </a:custGeom>
            <a:solidFill>
              <a:srgbClr val="008B9A"/>
            </a:solidFill>
            <a:ln w="11672" cap="flat">
              <a:noFill/>
              <a:prstDash val="solid"/>
              <a:miter/>
            </a:ln>
          </p:spPr>
          <p:txBody>
            <a:bodyPr rtlCol="0" anchor="ctr"/>
            <a:lstStyle/>
            <a:p>
              <a:endParaRPr lang="en-IN"/>
            </a:p>
          </p:txBody>
        </p:sp>
        <p:sp>
          <p:nvSpPr>
            <p:cNvPr id="118" name="Freeform: Shape 117">
              <a:extLst>
                <a:ext uri="{FF2B5EF4-FFF2-40B4-BE49-F238E27FC236}">
                  <a16:creationId xmlns:a16="http://schemas.microsoft.com/office/drawing/2014/main" id="{6869FDC0-30A5-7BD6-2B1E-AA186F204E38}"/>
                </a:ext>
              </a:extLst>
            </p:cNvPr>
            <p:cNvSpPr/>
            <p:nvPr/>
          </p:nvSpPr>
          <p:spPr>
            <a:xfrm>
              <a:off x="1949201" y="5864740"/>
              <a:ext cx="77215" cy="73360"/>
            </a:xfrm>
            <a:custGeom>
              <a:avLst/>
              <a:gdLst>
                <a:gd name="connsiteX0" fmla="*/ 77215 w 77215"/>
                <a:gd name="connsiteY0" fmla="*/ 73360 h 73360"/>
                <a:gd name="connsiteX1" fmla="*/ 10864 w 77215"/>
                <a:gd name="connsiteY1" fmla="*/ 73360 h 73360"/>
                <a:gd name="connsiteX2" fmla="*/ 0 w 77215"/>
                <a:gd name="connsiteY2" fmla="*/ 0 h 73360"/>
                <a:gd name="connsiteX3" fmla="*/ 66001 w 77215"/>
                <a:gd name="connsiteY3" fmla="*/ 0 h 73360"/>
                <a:gd name="connsiteX4" fmla="*/ 77215 w 77215"/>
                <a:gd name="connsiteY4" fmla="*/ 73360 h 73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215" h="73360">
                  <a:moveTo>
                    <a:pt x="77215" y="73360"/>
                  </a:moveTo>
                  <a:lnTo>
                    <a:pt x="10864" y="73360"/>
                  </a:lnTo>
                  <a:lnTo>
                    <a:pt x="0" y="0"/>
                  </a:lnTo>
                  <a:lnTo>
                    <a:pt x="66001" y="0"/>
                  </a:lnTo>
                  <a:lnTo>
                    <a:pt x="77215" y="73360"/>
                  </a:lnTo>
                  <a:close/>
                </a:path>
              </a:pathLst>
            </a:custGeom>
            <a:solidFill>
              <a:srgbClr val="FDC25E"/>
            </a:solidFill>
            <a:ln w="11672" cap="flat">
              <a:noFill/>
              <a:prstDash val="solid"/>
              <a:miter/>
            </a:ln>
          </p:spPr>
          <p:txBody>
            <a:bodyPr rtlCol="0" anchor="ctr"/>
            <a:lstStyle/>
            <a:p>
              <a:endParaRPr lang="en-IN"/>
            </a:p>
          </p:txBody>
        </p:sp>
        <p:sp>
          <p:nvSpPr>
            <p:cNvPr id="119" name="Freeform: Shape 118">
              <a:extLst>
                <a:ext uri="{FF2B5EF4-FFF2-40B4-BE49-F238E27FC236}">
                  <a16:creationId xmlns:a16="http://schemas.microsoft.com/office/drawing/2014/main" id="{EA2A007F-375F-4C76-A6C4-675FD3F4C5DE}"/>
                </a:ext>
              </a:extLst>
            </p:cNvPr>
            <p:cNvSpPr/>
            <p:nvPr/>
          </p:nvSpPr>
          <p:spPr>
            <a:xfrm>
              <a:off x="1493268" y="5440931"/>
              <a:ext cx="537587" cy="433621"/>
            </a:xfrm>
            <a:custGeom>
              <a:avLst/>
              <a:gdLst>
                <a:gd name="connsiteX0" fmla="*/ 462825 w 537587"/>
                <a:gd name="connsiteY0" fmla="*/ 0 h 433621"/>
                <a:gd name="connsiteX1" fmla="*/ 0 w 537587"/>
                <a:gd name="connsiteY1" fmla="*/ 0 h 433621"/>
                <a:gd name="connsiteX2" fmla="*/ 74762 w 537587"/>
                <a:gd name="connsiteY2" fmla="*/ 433621 h 433621"/>
                <a:gd name="connsiteX3" fmla="*/ 537587 w 537587"/>
                <a:gd name="connsiteY3" fmla="*/ 433621 h 433621"/>
                <a:gd name="connsiteX4" fmla="*/ 462825 w 537587"/>
                <a:gd name="connsiteY4" fmla="*/ 0 h 433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587" h="433621">
                  <a:moveTo>
                    <a:pt x="462825" y="0"/>
                  </a:moveTo>
                  <a:lnTo>
                    <a:pt x="0" y="0"/>
                  </a:lnTo>
                  <a:lnTo>
                    <a:pt x="74762" y="433621"/>
                  </a:lnTo>
                  <a:lnTo>
                    <a:pt x="537587" y="433621"/>
                  </a:lnTo>
                  <a:lnTo>
                    <a:pt x="462825" y="0"/>
                  </a:lnTo>
                  <a:close/>
                </a:path>
              </a:pathLst>
            </a:custGeom>
            <a:solidFill>
              <a:srgbClr val="008B9A"/>
            </a:solidFill>
            <a:ln w="11672" cap="flat">
              <a:noFill/>
              <a:prstDash val="solid"/>
              <a:miter/>
            </a:ln>
          </p:spPr>
          <p:txBody>
            <a:bodyPr rtlCol="0" anchor="ctr"/>
            <a:lstStyle/>
            <a:p>
              <a:endParaRPr lang="en-IN"/>
            </a:p>
          </p:txBody>
        </p:sp>
        <p:sp>
          <p:nvSpPr>
            <p:cNvPr id="120" name="Freeform: Shape 119">
              <a:extLst>
                <a:ext uri="{FF2B5EF4-FFF2-40B4-BE49-F238E27FC236}">
                  <a16:creationId xmlns:a16="http://schemas.microsoft.com/office/drawing/2014/main" id="{E7EE5BE3-663F-CC86-2081-28D8E019A45D}"/>
                </a:ext>
              </a:extLst>
            </p:cNvPr>
            <p:cNvSpPr/>
            <p:nvPr/>
          </p:nvSpPr>
          <p:spPr>
            <a:xfrm>
              <a:off x="1544667" y="5440931"/>
              <a:ext cx="537704" cy="433621"/>
            </a:xfrm>
            <a:custGeom>
              <a:avLst/>
              <a:gdLst>
                <a:gd name="connsiteX0" fmla="*/ 462825 w 537704"/>
                <a:gd name="connsiteY0" fmla="*/ 0 h 433621"/>
                <a:gd name="connsiteX1" fmla="*/ 0 w 537704"/>
                <a:gd name="connsiteY1" fmla="*/ 0 h 433621"/>
                <a:gd name="connsiteX2" fmla="*/ 74879 w 537704"/>
                <a:gd name="connsiteY2" fmla="*/ 433621 h 433621"/>
                <a:gd name="connsiteX3" fmla="*/ 537704 w 537704"/>
                <a:gd name="connsiteY3" fmla="*/ 433621 h 433621"/>
                <a:gd name="connsiteX4" fmla="*/ 462825 w 537704"/>
                <a:gd name="connsiteY4" fmla="*/ 0 h 433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04" h="433621">
                  <a:moveTo>
                    <a:pt x="462825" y="0"/>
                  </a:moveTo>
                  <a:lnTo>
                    <a:pt x="0" y="0"/>
                  </a:lnTo>
                  <a:lnTo>
                    <a:pt x="74879" y="433621"/>
                  </a:lnTo>
                  <a:lnTo>
                    <a:pt x="537704" y="433621"/>
                  </a:lnTo>
                  <a:lnTo>
                    <a:pt x="462825" y="0"/>
                  </a:lnTo>
                  <a:close/>
                </a:path>
              </a:pathLst>
            </a:custGeom>
            <a:solidFill>
              <a:srgbClr val="149FBE"/>
            </a:solidFill>
            <a:ln w="11672" cap="flat">
              <a:noFill/>
              <a:prstDash val="solid"/>
              <a:miter/>
            </a:ln>
          </p:spPr>
          <p:txBody>
            <a:bodyPr rtlCol="0" anchor="ctr"/>
            <a:lstStyle/>
            <a:p>
              <a:endParaRPr lang="en-IN"/>
            </a:p>
          </p:txBody>
        </p:sp>
        <p:sp>
          <p:nvSpPr>
            <p:cNvPr id="121" name="Freeform: Shape 120">
              <a:extLst>
                <a:ext uri="{FF2B5EF4-FFF2-40B4-BE49-F238E27FC236}">
                  <a16:creationId xmlns:a16="http://schemas.microsoft.com/office/drawing/2014/main" id="{850AE964-DB45-A22B-4D1A-B8FCFB835883}"/>
                </a:ext>
              </a:extLst>
            </p:cNvPr>
            <p:cNvSpPr/>
            <p:nvPr/>
          </p:nvSpPr>
          <p:spPr>
            <a:xfrm>
              <a:off x="1584735" y="6104329"/>
              <a:ext cx="999477" cy="99060"/>
            </a:xfrm>
            <a:custGeom>
              <a:avLst/>
              <a:gdLst>
                <a:gd name="connsiteX0" fmla="*/ 948836 w 999477"/>
                <a:gd name="connsiteY0" fmla="*/ 98645 h 99060"/>
                <a:gd name="connsiteX1" fmla="*/ 48418 w 999477"/>
                <a:gd name="connsiteY1" fmla="*/ 98645 h 99060"/>
                <a:gd name="connsiteX2" fmla="*/ -1111 w 999477"/>
                <a:gd name="connsiteY2" fmla="*/ 49115 h 99060"/>
                <a:gd name="connsiteX3" fmla="*/ -1111 w 999477"/>
                <a:gd name="connsiteY3" fmla="*/ 49115 h 99060"/>
                <a:gd name="connsiteX4" fmla="*/ 48418 w 999477"/>
                <a:gd name="connsiteY4" fmla="*/ -415 h 99060"/>
                <a:gd name="connsiteX5" fmla="*/ 948836 w 999477"/>
                <a:gd name="connsiteY5" fmla="*/ -415 h 99060"/>
                <a:gd name="connsiteX6" fmla="*/ 998366 w 999477"/>
                <a:gd name="connsiteY6" fmla="*/ 49115 h 99060"/>
                <a:gd name="connsiteX7" fmla="*/ 998366 w 999477"/>
                <a:gd name="connsiteY7" fmla="*/ 49115 h 99060"/>
                <a:gd name="connsiteX8" fmla="*/ 948836 w 999477"/>
                <a:gd name="connsiteY8" fmla="*/ 98645 h 99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9477" h="99060">
                  <a:moveTo>
                    <a:pt x="948836" y="98645"/>
                  </a:moveTo>
                  <a:lnTo>
                    <a:pt x="48418" y="98645"/>
                  </a:lnTo>
                  <a:cubicBezTo>
                    <a:pt x="21084" y="98645"/>
                    <a:pt x="-1111" y="76473"/>
                    <a:pt x="-1111" y="49115"/>
                  </a:cubicBezTo>
                  <a:lnTo>
                    <a:pt x="-1111" y="49115"/>
                  </a:lnTo>
                  <a:cubicBezTo>
                    <a:pt x="-1111" y="21757"/>
                    <a:pt x="21084" y="-415"/>
                    <a:pt x="48418" y="-415"/>
                  </a:cubicBezTo>
                  <a:lnTo>
                    <a:pt x="948836" y="-415"/>
                  </a:lnTo>
                  <a:cubicBezTo>
                    <a:pt x="976172" y="-415"/>
                    <a:pt x="998366" y="21757"/>
                    <a:pt x="998366" y="49115"/>
                  </a:cubicBezTo>
                  <a:lnTo>
                    <a:pt x="998366" y="49115"/>
                  </a:lnTo>
                  <a:cubicBezTo>
                    <a:pt x="998366" y="76473"/>
                    <a:pt x="976172" y="98645"/>
                    <a:pt x="948836" y="98645"/>
                  </a:cubicBezTo>
                  <a:close/>
                </a:path>
              </a:pathLst>
            </a:custGeom>
            <a:solidFill>
              <a:srgbClr val="149FBE"/>
            </a:solidFill>
            <a:ln w="11672" cap="flat">
              <a:noFill/>
              <a:prstDash val="solid"/>
              <a:miter/>
            </a:ln>
          </p:spPr>
          <p:txBody>
            <a:bodyPr rtlCol="0" anchor="ctr"/>
            <a:lstStyle/>
            <a:p>
              <a:endParaRPr lang="en-IN"/>
            </a:p>
          </p:txBody>
        </p:sp>
        <p:sp>
          <p:nvSpPr>
            <p:cNvPr id="122" name="Freeform: Shape 121">
              <a:extLst>
                <a:ext uri="{FF2B5EF4-FFF2-40B4-BE49-F238E27FC236}">
                  <a16:creationId xmlns:a16="http://schemas.microsoft.com/office/drawing/2014/main" id="{55147E82-ADD7-E95C-5FDD-1340F2B6CE28}"/>
                </a:ext>
              </a:extLst>
            </p:cNvPr>
            <p:cNvSpPr/>
            <p:nvPr/>
          </p:nvSpPr>
          <p:spPr>
            <a:xfrm>
              <a:off x="1923590" y="4478699"/>
              <a:ext cx="434891" cy="494032"/>
            </a:xfrm>
            <a:custGeom>
              <a:avLst/>
              <a:gdLst>
                <a:gd name="connsiteX0" fmla="*/ 159889 w 434891"/>
                <a:gd name="connsiteY0" fmla="*/ 14789 h 494032"/>
                <a:gd name="connsiteX1" fmla="*/ 128348 w 434891"/>
                <a:gd name="connsiteY1" fmla="*/ -397 h 494032"/>
                <a:gd name="connsiteX2" fmla="*/ 12351 w 434891"/>
                <a:gd name="connsiteY2" fmla="*/ 109994 h 494032"/>
                <a:gd name="connsiteX3" fmla="*/ 17490 w 434891"/>
                <a:gd name="connsiteY3" fmla="*/ 423528 h 494032"/>
                <a:gd name="connsiteX4" fmla="*/ 108373 w 434891"/>
                <a:gd name="connsiteY4" fmla="*/ 493618 h 494032"/>
                <a:gd name="connsiteX5" fmla="*/ 397376 w 434891"/>
                <a:gd name="connsiteY5" fmla="*/ 493618 h 494032"/>
                <a:gd name="connsiteX6" fmla="*/ 415483 w 434891"/>
                <a:gd name="connsiteY6" fmla="*/ 450396 h 494032"/>
                <a:gd name="connsiteX7" fmla="*/ 410810 w 434891"/>
                <a:gd name="connsiteY7" fmla="*/ 125647 h 494032"/>
                <a:gd name="connsiteX8" fmla="*/ 402983 w 434891"/>
                <a:gd name="connsiteY8" fmla="*/ 115718 h 494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891" h="494032">
                  <a:moveTo>
                    <a:pt x="159889" y="14789"/>
                  </a:moveTo>
                  <a:lnTo>
                    <a:pt x="128348" y="-397"/>
                  </a:lnTo>
                  <a:cubicBezTo>
                    <a:pt x="128348" y="-397"/>
                    <a:pt x="34195" y="-4486"/>
                    <a:pt x="12351" y="109994"/>
                  </a:cubicBezTo>
                  <a:cubicBezTo>
                    <a:pt x="-8092" y="216997"/>
                    <a:pt x="-4355" y="340121"/>
                    <a:pt x="17490" y="423528"/>
                  </a:cubicBezTo>
                  <a:cubicBezTo>
                    <a:pt x="28354" y="464811"/>
                    <a:pt x="65735" y="493594"/>
                    <a:pt x="108373" y="493618"/>
                  </a:cubicBezTo>
                  <a:lnTo>
                    <a:pt x="397376" y="493618"/>
                  </a:lnTo>
                  <a:cubicBezTo>
                    <a:pt x="416884" y="493618"/>
                    <a:pt x="418169" y="470254"/>
                    <a:pt x="415483" y="450396"/>
                  </a:cubicBezTo>
                  <a:cubicBezTo>
                    <a:pt x="407305" y="390353"/>
                    <a:pt x="463843" y="282414"/>
                    <a:pt x="410810" y="125647"/>
                  </a:cubicBezTo>
                  <a:cubicBezTo>
                    <a:pt x="406722" y="113966"/>
                    <a:pt x="402983" y="115718"/>
                    <a:pt x="402983" y="115718"/>
                  </a:cubicBezTo>
                  <a:close/>
                </a:path>
              </a:pathLst>
            </a:custGeom>
            <a:solidFill>
              <a:srgbClr val="58110D"/>
            </a:solidFill>
            <a:ln w="11672" cap="flat">
              <a:noFill/>
              <a:prstDash val="solid"/>
              <a:miter/>
            </a:ln>
          </p:spPr>
          <p:txBody>
            <a:bodyPr rtlCol="0" anchor="ctr"/>
            <a:lstStyle/>
            <a:p>
              <a:endParaRPr lang="en-IN"/>
            </a:p>
          </p:txBody>
        </p:sp>
        <p:sp>
          <p:nvSpPr>
            <p:cNvPr id="123" name="Freeform: Shape 122">
              <a:extLst>
                <a:ext uri="{FF2B5EF4-FFF2-40B4-BE49-F238E27FC236}">
                  <a16:creationId xmlns:a16="http://schemas.microsoft.com/office/drawing/2014/main" id="{51040571-0119-BA89-BD10-EB4C349E8A66}"/>
                </a:ext>
              </a:extLst>
            </p:cNvPr>
            <p:cNvSpPr/>
            <p:nvPr/>
          </p:nvSpPr>
          <p:spPr>
            <a:xfrm>
              <a:off x="2068494" y="4831656"/>
              <a:ext cx="203469" cy="318403"/>
            </a:xfrm>
            <a:custGeom>
              <a:avLst/>
              <a:gdLst>
                <a:gd name="connsiteX0" fmla="*/ 138226 w 203469"/>
                <a:gd name="connsiteY0" fmla="*/ 313666 h 318403"/>
                <a:gd name="connsiteX1" fmla="*/ 202358 w 203469"/>
                <a:gd name="connsiteY1" fmla="*/ 212386 h 318403"/>
                <a:gd name="connsiteX2" fmla="*/ 190676 w 203469"/>
                <a:gd name="connsiteY2" fmla="*/ 177342 h 318403"/>
                <a:gd name="connsiteX3" fmla="*/ 187407 w 203469"/>
                <a:gd name="connsiteY3" fmla="*/ 171851 h 318403"/>
                <a:gd name="connsiteX4" fmla="*/ 167079 w 203469"/>
                <a:gd name="connsiteY4" fmla="*/ 45573 h 318403"/>
                <a:gd name="connsiteX5" fmla="*/ 30288 w 203469"/>
                <a:gd name="connsiteY5" fmla="*/ 18705 h 318403"/>
                <a:gd name="connsiteX6" fmla="*/ 16971 w 203469"/>
                <a:gd name="connsiteY6" fmla="*/ 95220 h 318403"/>
                <a:gd name="connsiteX7" fmla="*/ -84 w 203469"/>
                <a:gd name="connsiteY7" fmla="*/ 170566 h 318403"/>
                <a:gd name="connsiteX8" fmla="*/ 138226 w 203469"/>
                <a:gd name="connsiteY8" fmla="*/ 313666 h 318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469" h="318403">
                  <a:moveTo>
                    <a:pt x="138226" y="313666"/>
                  </a:moveTo>
                  <a:cubicBezTo>
                    <a:pt x="193831" y="283294"/>
                    <a:pt x="202358" y="212386"/>
                    <a:pt x="202358" y="212386"/>
                  </a:cubicBezTo>
                  <a:lnTo>
                    <a:pt x="190676" y="177342"/>
                  </a:lnTo>
                  <a:cubicBezTo>
                    <a:pt x="190676" y="177342"/>
                    <a:pt x="189391" y="175472"/>
                    <a:pt x="187407" y="171851"/>
                  </a:cubicBezTo>
                  <a:cubicBezTo>
                    <a:pt x="168482" y="132636"/>
                    <a:pt x="161355" y="88748"/>
                    <a:pt x="167079" y="45573"/>
                  </a:cubicBezTo>
                  <a:cubicBezTo>
                    <a:pt x="175491" y="-38768"/>
                    <a:pt x="30288" y="18705"/>
                    <a:pt x="30288" y="18705"/>
                  </a:cubicBezTo>
                  <a:cubicBezTo>
                    <a:pt x="30288" y="18705"/>
                    <a:pt x="24330" y="56203"/>
                    <a:pt x="16971" y="95220"/>
                  </a:cubicBezTo>
                  <a:cubicBezTo>
                    <a:pt x="12649" y="120615"/>
                    <a:pt x="6925" y="145766"/>
                    <a:pt x="-84" y="170566"/>
                  </a:cubicBezTo>
                  <a:cubicBezTo>
                    <a:pt x="-11999" y="205611"/>
                    <a:pt x="82505" y="344038"/>
                    <a:pt x="138226" y="313666"/>
                  </a:cubicBezTo>
                  <a:close/>
                </a:path>
              </a:pathLst>
            </a:custGeom>
            <a:solidFill>
              <a:srgbClr val="F4AC96"/>
            </a:solidFill>
            <a:ln w="11672" cap="flat">
              <a:noFill/>
              <a:prstDash val="solid"/>
              <a:miter/>
            </a:ln>
          </p:spPr>
          <p:txBody>
            <a:bodyPr rtlCol="0" anchor="ctr"/>
            <a:lstStyle/>
            <a:p>
              <a:endParaRPr lang="en-IN"/>
            </a:p>
          </p:txBody>
        </p:sp>
        <p:sp>
          <p:nvSpPr>
            <p:cNvPr id="124" name="Freeform: Shape 123">
              <a:extLst>
                <a:ext uri="{FF2B5EF4-FFF2-40B4-BE49-F238E27FC236}">
                  <a16:creationId xmlns:a16="http://schemas.microsoft.com/office/drawing/2014/main" id="{DDBF27ED-37B8-E067-CEDB-0FFCD85B1667}"/>
                </a:ext>
              </a:extLst>
            </p:cNvPr>
            <p:cNvSpPr/>
            <p:nvPr/>
          </p:nvSpPr>
          <p:spPr>
            <a:xfrm>
              <a:off x="2086459" y="4831305"/>
              <a:ext cx="170435" cy="172523"/>
            </a:xfrm>
            <a:custGeom>
              <a:avLst/>
              <a:gdLst>
                <a:gd name="connsiteX0" fmla="*/ -1111 w 170435"/>
                <a:gd name="connsiteY0" fmla="*/ 95220 h 172523"/>
                <a:gd name="connsiteX1" fmla="*/ 169324 w 170435"/>
                <a:gd name="connsiteY1" fmla="*/ 171851 h 172523"/>
                <a:gd name="connsiteX2" fmla="*/ 148998 w 170435"/>
                <a:gd name="connsiteY2" fmla="*/ 45573 h 172523"/>
                <a:gd name="connsiteX3" fmla="*/ 12206 w 170435"/>
                <a:gd name="connsiteY3" fmla="*/ 18705 h 172523"/>
                <a:gd name="connsiteX4" fmla="*/ -1111 w 170435"/>
                <a:gd name="connsiteY4" fmla="*/ 95220 h 172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35" h="172523">
                  <a:moveTo>
                    <a:pt x="-1111" y="95220"/>
                  </a:moveTo>
                  <a:cubicBezTo>
                    <a:pt x="40125" y="146642"/>
                    <a:pt x="103557" y="175145"/>
                    <a:pt x="169324" y="171851"/>
                  </a:cubicBezTo>
                  <a:cubicBezTo>
                    <a:pt x="150400" y="132636"/>
                    <a:pt x="143273" y="88748"/>
                    <a:pt x="148998" y="45573"/>
                  </a:cubicBezTo>
                  <a:cubicBezTo>
                    <a:pt x="157409" y="-38769"/>
                    <a:pt x="12206" y="18705"/>
                    <a:pt x="12206" y="18705"/>
                  </a:cubicBezTo>
                  <a:cubicBezTo>
                    <a:pt x="12206" y="18705"/>
                    <a:pt x="6248" y="56203"/>
                    <a:pt x="-1111" y="95220"/>
                  </a:cubicBezTo>
                  <a:close/>
                </a:path>
              </a:pathLst>
            </a:custGeom>
            <a:solidFill>
              <a:srgbClr val="DF776C"/>
            </a:solidFill>
            <a:ln w="11672" cap="flat">
              <a:noFill/>
              <a:prstDash val="solid"/>
              <a:miter/>
            </a:ln>
          </p:spPr>
          <p:txBody>
            <a:bodyPr rtlCol="0" anchor="ctr"/>
            <a:lstStyle/>
            <a:p>
              <a:endParaRPr lang="en-IN"/>
            </a:p>
          </p:txBody>
        </p:sp>
        <p:sp>
          <p:nvSpPr>
            <p:cNvPr id="125" name="Freeform: Shape 124">
              <a:extLst>
                <a:ext uri="{FF2B5EF4-FFF2-40B4-BE49-F238E27FC236}">
                  <a16:creationId xmlns:a16="http://schemas.microsoft.com/office/drawing/2014/main" id="{6D7DA738-39BA-3B0E-15E2-0B8CD2CEB6BC}"/>
                </a:ext>
              </a:extLst>
            </p:cNvPr>
            <p:cNvSpPr/>
            <p:nvPr/>
          </p:nvSpPr>
          <p:spPr>
            <a:xfrm>
              <a:off x="2281352" y="4713145"/>
              <a:ext cx="109562" cy="81469"/>
            </a:xfrm>
            <a:custGeom>
              <a:avLst/>
              <a:gdLst>
                <a:gd name="connsiteX0" fmla="*/ 108302 w 109562"/>
                <a:gd name="connsiteY0" fmla="*/ 35002 h 81469"/>
                <a:gd name="connsiteX1" fmla="*/ 57370 w 109562"/>
                <a:gd name="connsiteY1" fmla="*/ 80677 h 81469"/>
                <a:gd name="connsiteX2" fmla="*/ -1038 w 109562"/>
                <a:gd name="connsiteY2" fmla="*/ 45633 h 81469"/>
                <a:gd name="connsiteX3" fmla="*/ 50011 w 109562"/>
                <a:gd name="connsiteY3" fmla="*/ -43 h 81469"/>
                <a:gd name="connsiteX4" fmla="*/ 108302 w 109562"/>
                <a:gd name="connsiteY4" fmla="*/ 35002 h 81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562" h="81469">
                  <a:moveTo>
                    <a:pt x="108302" y="35002"/>
                  </a:moveTo>
                  <a:cubicBezTo>
                    <a:pt x="110521" y="57197"/>
                    <a:pt x="87742" y="77640"/>
                    <a:pt x="57370" y="80677"/>
                  </a:cubicBezTo>
                  <a:cubicBezTo>
                    <a:pt x="26999" y="83714"/>
                    <a:pt x="481" y="68061"/>
                    <a:pt x="-1038" y="45633"/>
                  </a:cubicBezTo>
                  <a:cubicBezTo>
                    <a:pt x="-2556" y="23203"/>
                    <a:pt x="19522" y="2994"/>
                    <a:pt x="50011" y="-43"/>
                  </a:cubicBezTo>
                  <a:cubicBezTo>
                    <a:pt x="80500" y="-3080"/>
                    <a:pt x="106199" y="12807"/>
                    <a:pt x="108302" y="35002"/>
                  </a:cubicBezTo>
                  <a:close/>
                </a:path>
              </a:pathLst>
            </a:custGeom>
            <a:solidFill>
              <a:srgbClr val="DF776C"/>
            </a:solidFill>
            <a:ln w="11672" cap="flat">
              <a:noFill/>
              <a:prstDash val="solid"/>
              <a:miter/>
            </a:ln>
          </p:spPr>
          <p:txBody>
            <a:bodyPr rtlCol="0" anchor="ctr"/>
            <a:lstStyle/>
            <a:p>
              <a:endParaRPr lang="en-IN"/>
            </a:p>
          </p:txBody>
        </p:sp>
        <p:sp>
          <p:nvSpPr>
            <p:cNvPr id="126" name="Freeform: Shape 125">
              <a:extLst>
                <a:ext uri="{FF2B5EF4-FFF2-40B4-BE49-F238E27FC236}">
                  <a16:creationId xmlns:a16="http://schemas.microsoft.com/office/drawing/2014/main" id="{4F5DBC1D-AAC2-8CBD-5C59-DB285F9940E3}"/>
                </a:ext>
              </a:extLst>
            </p:cNvPr>
            <p:cNvSpPr/>
            <p:nvPr/>
          </p:nvSpPr>
          <p:spPr>
            <a:xfrm>
              <a:off x="2000836" y="4595700"/>
              <a:ext cx="344795" cy="351496"/>
            </a:xfrm>
            <a:custGeom>
              <a:avLst/>
              <a:gdLst>
                <a:gd name="connsiteX0" fmla="*/ 219785 w 344795"/>
                <a:gd name="connsiteY0" fmla="*/ 350685 h 351496"/>
                <a:gd name="connsiteX1" fmla="*/ 338003 w 344795"/>
                <a:gd name="connsiteY1" fmla="*/ 193450 h 351496"/>
                <a:gd name="connsiteX2" fmla="*/ 343259 w 344795"/>
                <a:gd name="connsiteY2" fmla="*/ 149644 h 351496"/>
                <a:gd name="connsiteX3" fmla="*/ 343259 w 344795"/>
                <a:gd name="connsiteY3" fmla="*/ 149644 h 351496"/>
                <a:gd name="connsiteX4" fmla="*/ 338469 w 344795"/>
                <a:gd name="connsiteY4" fmla="*/ 84227 h 351496"/>
                <a:gd name="connsiteX5" fmla="*/ 286838 w 344795"/>
                <a:gd name="connsiteY5" fmla="*/ 13086 h 351496"/>
                <a:gd name="connsiteX6" fmla="*/ 53205 w 344795"/>
                <a:gd name="connsiteY6" fmla="*/ 36449 h 351496"/>
                <a:gd name="connsiteX7" fmla="*/ 521 w 344795"/>
                <a:gd name="connsiteY7" fmla="*/ 133406 h 351496"/>
                <a:gd name="connsiteX8" fmla="*/ 219785 w 344795"/>
                <a:gd name="connsiteY8" fmla="*/ 350685 h 35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4795" h="351496">
                  <a:moveTo>
                    <a:pt x="219785" y="350685"/>
                  </a:moveTo>
                  <a:cubicBezTo>
                    <a:pt x="265810" y="347297"/>
                    <a:pt x="320947" y="284566"/>
                    <a:pt x="338003" y="193450"/>
                  </a:cubicBezTo>
                  <a:cubicBezTo>
                    <a:pt x="340806" y="179000"/>
                    <a:pt x="342559" y="164351"/>
                    <a:pt x="343259" y="149644"/>
                  </a:cubicBezTo>
                  <a:lnTo>
                    <a:pt x="343259" y="149644"/>
                  </a:lnTo>
                  <a:cubicBezTo>
                    <a:pt x="344544" y="127717"/>
                    <a:pt x="342908" y="105721"/>
                    <a:pt x="338469" y="84227"/>
                  </a:cubicBezTo>
                  <a:cubicBezTo>
                    <a:pt x="330176" y="45677"/>
                    <a:pt x="311953" y="18577"/>
                    <a:pt x="286838" y="13086"/>
                  </a:cubicBezTo>
                  <a:cubicBezTo>
                    <a:pt x="168152" y="-13315"/>
                    <a:pt x="95960" y="1404"/>
                    <a:pt x="53205" y="36449"/>
                  </a:cubicBezTo>
                  <a:cubicBezTo>
                    <a:pt x="24585" y="61424"/>
                    <a:pt x="5894" y="95827"/>
                    <a:pt x="521" y="133406"/>
                  </a:cubicBezTo>
                  <a:cubicBezTo>
                    <a:pt x="-16418" y="224874"/>
                    <a:pt x="101334" y="359329"/>
                    <a:pt x="219785" y="350685"/>
                  </a:cubicBezTo>
                  <a:close/>
                </a:path>
              </a:pathLst>
            </a:custGeom>
            <a:solidFill>
              <a:srgbClr val="F4AC96"/>
            </a:solidFill>
            <a:ln w="11672" cap="flat">
              <a:noFill/>
              <a:prstDash val="solid"/>
              <a:miter/>
            </a:ln>
          </p:spPr>
          <p:txBody>
            <a:bodyPr rtlCol="0" anchor="ctr"/>
            <a:lstStyle/>
            <a:p>
              <a:endParaRPr lang="en-IN"/>
            </a:p>
          </p:txBody>
        </p:sp>
        <p:sp>
          <p:nvSpPr>
            <p:cNvPr id="127" name="Freeform: Shape 126">
              <a:extLst>
                <a:ext uri="{FF2B5EF4-FFF2-40B4-BE49-F238E27FC236}">
                  <a16:creationId xmlns:a16="http://schemas.microsoft.com/office/drawing/2014/main" id="{942092DB-9520-9C52-0EA6-DDB63999E784}"/>
                </a:ext>
              </a:extLst>
            </p:cNvPr>
            <p:cNvSpPr/>
            <p:nvPr/>
          </p:nvSpPr>
          <p:spPr>
            <a:xfrm>
              <a:off x="2028322" y="4595583"/>
              <a:ext cx="312211" cy="160162"/>
            </a:xfrm>
            <a:custGeom>
              <a:avLst/>
              <a:gdLst>
                <a:gd name="connsiteX0" fmla="*/ 4692 w 312211"/>
                <a:gd name="connsiteY0" fmla="*/ 149761 h 160162"/>
                <a:gd name="connsiteX1" fmla="*/ 183421 w 312211"/>
                <a:gd name="connsiteY1" fmla="*/ 72896 h 160162"/>
                <a:gd name="connsiteX2" fmla="*/ 286335 w 312211"/>
                <a:gd name="connsiteY2" fmla="*/ 59462 h 160162"/>
                <a:gd name="connsiteX3" fmla="*/ 311100 w 312211"/>
                <a:gd name="connsiteY3" fmla="*/ 84227 h 160162"/>
                <a:gd name="connsiteX4" fmla="*/ 259469 w 312211"/>
                <a:gd name="connsiteY4" fmla="*/ 13086 h 160162"/>
                <a:gd name="connsiteX5" fmla="*/ 25837 w 312211"/>
                <a:gd name="connsiteY5" fmla="*/ 36449 h 160162"/>
                <a:gd name="connsiteX6" fmla="*/ 4692 w 312211"/>
                <a:gd name="connsiteY6" fmla="*/ 149761 h 160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211" h="160162">
                  <a:moveTo>
                    <a:pt x="4692" y="149761"/>
                  </a:moveTo>
                  <a:cubicBezTo>
                    <a:pt x="15089" y="91353"/>
                    <a:pt x="100715" y="74648"/>
                    <a:pt x="183421" y="72896"/>
                  </a:cubicBezTo>
                  <a:cubicBezTo>
                    <a:pt x="266127" y="71144"/>
                    <a:pt x="286335" y="59462"/>
                    <a:pt x="286335" y="59462"/>
                  </a:cubicBezTo>
                  <a:cubicBezTo>
                    <a:pt x="296266" y="65829"/>
                    <a:pt x="304676" y="74286"/>
                    <a:pt x="311100" y="84227"/>
                  </a:cubicBezTo>
                  <a:cubicBezTo>
                    <a:pt x="302807" y="45678"/>
                    <a:pt x="284584" y="18577"/>
                    <a:pt x="259469" y="13086"/>
                  </a:cubicBezTo>
                  <a:cubicBezTo>
                    <a:pt x="140783" y="-13315"/>
                    <a:pt x="68590" y="1404"/>
                    <a:pt x="25837" y="36449"/>
                  </a:cubicBezTo>
                  <a:cubicBezTo>
                    <a:pt x="-9793" y="103385"/>
                    <a:pt x="-2200" y="189245"/>
                    <a:pt x="4692" y="149761"/>
                  </a:cubicBezTo>
                  <a:close/>
                </a:path>
              </a:pathLst>
            </a:custGeom>
            <a:solidFill>
              <a:srgbClr val="DF776C"/>
            </a:solidFill>
            <a:ln w="11672" cap="flat">
              <a:noFill/>
              <a:prstDash val="solid"/>
              <a:miter/>
            </a:ln>
          </p:spPr>
          <p:txBody>
            <a:bodyPr rtlCol="0" anchor="ctr"/>
            <a:lstStyle/>
            <a:p>
              <a:endParaRPr lang="en-IN"/>
            </a:p>
          </p:txBody>
        </p:sp>
        <p:sp>
          <p:nvSpPr>
            <p:cNvPr id="128" name="Freeform: Shape 127">
              <a:extLst>
                <a:ext uri="{FF2B5EF4-FFF2-40B4-BE49-F238E27FC236}">
                  <a16:creationId xmlns:a16="http://schemas.microsoft.com/office/drawing/2014/main" id="{9B49D65D-6FC6-72B8-7712-D14C94262B14}"/>
                </a:ext>
              </a:extLst>
            </p:cNvPr>
            <p:cNvSpPr/>
            <p:nvPr/>
          </p:nvSpPr>
          <p:spPr>
            <a:xfrm>
              <a:off x="2023029" y="4803817"/>
              <a:ext cx="817" cy="830"/>
            </a:xfrm>
            <a:custGeom>
              <a:avLst/>
              <a:gdLst>
                <a:gd name="connsiteX0" fmla="*/ -1111 w 817"/>
                <a:gd name="connsiteY0" fmla="*/ -415 h 830"/>
                <a:gd name="connsiteX1" fmla="*/ -294 w 817"/>
                <a:gd name="connsiteY1" fmla="*/ -415 h 830"/>
                <a:gd name="connsiteX2" fmla="*/ -1111 w 817"/>
                <a:gd name="connsiteY2" fmla="*/ -415 h 830"/>
              </a:gdLst>
              <a:ahLst/>
              <a:cxnLst>
                <a:cxn ang="0">
                  <a:pos x="connsiteX0" y="connsiteY0"/>
                </a:cxn>
                <a:cxn ang="0">
                  <a:pos x="connsiteX1" y="connsiteY1"/>
                </a:cxn>
                <a:cxn ang="0">
                  <a:pos x="connsiteX2" y="connsiteY2"/>
                </a:cxn>
              </a:cxnLst>
              <a:rect l="l" t="t" r="r" b="b"/>
              <a:pathLst>
                <a:path w="817" h="830">
                  <a:moveTo>
                    <a:pt x="-1111" y="-415"/>
                  </a:moveTo>
                  <a:lnTo>
                    <a:pt x="-294" y="-415"/>
                  </a:lnTo>
                  <a:cubicBezTo>
                    <a:pt x="-294" y="-415"/>
                    <a:pt x="-995" y="1453"/>
                    <a:pt x="-1111" y="-415"/>
                  </a:cubicBezTo>
                  <a:close/>
                </a:path>
              </a:pathLst>
            </a:custGeom>
            <a:solidFill>
              <a:srgbClr val="58110D"/>
            </a:solidFill>
            <a:ln w="11672" cap="flat">
              <a:noFill/>
              <a:prstDash val="solid"/>
              <a:miter/>
            </a:ln>
          </p:spPr>
          <p:txBody>
            <a:bodyPr rtlCol="0" anchor="ctr"/>
            <a:lstStyle/>
            <a:p>
              <a:endParaRPr lang="en-IN"/>
            </a:p>
          </p:txBody>
        </p:sp>
        <p:sp>
          <p:nvSpPr>
            <p:cNvPr id="129" name="Freeform: Shape 128">
              <a:extLst>
                <a:ext uri="{FF2B5EF4-FFF2-40B4-BE49-F238E27FC236}">
                  <a16:creationId xmlns:a16="http://schemas.microsoft.com/office/drawing/2014/main" id="{5E4F277F-F7ED-FE8D-D465-60FFB3CDA110}"/>
                </a:ext>
              </a:extLst>
            </p:cNvPr>
            <p:cNvSpPr/>
            <p:nvPr/>
          </p:nvSpPr>
          <p:spPr>
            <a:xfrm>
              <a:off x="1944853" y="4454119"/>
              <a:ext cx="407016" cy="349580"/>
            </a:xfrm>
            <a:custGeom>
              <a:avLst/>
              <a:gdLst>
                <a:gd name="connsiteX0" fmla="*/ 353801 w 407016"/>
                <a:gd name="connsiteY0" fmla="*/ 182703 h 349580"/>
                <a:gd name="connsiteX1" fmla="*/ 353801 w 407016"/>
                <a:gd name="connsiteY1" fmla="*/ 182703 h 349580"/>
                <a:gd name="connsiteX2" fmla="*/ 331373 w 407016"/>
                <a:gd name="connsiteY2" fmla="*/ 186441 h 349580"/>
                <a:gd name="connsiteX3" fmla="*/ 90615 w 407016"/>
                <a:gd name="connsiteY3" fmla="*/ 281996 h 349580"/>
                <a:gd name="connsiteX4" fmla="*/ 77415 w 407016"/>
                <a:gd name="connsiteY4" fmla="*/ 349165 h 349580"/>
                <a:gd name="connsiteX5" fmla="*/ 23095 w 407016"/>
                <a:gd name="connsiteY5" fmla="*/ 322648 h 349580"/>
                <a:gd name="connsiteX6" fmla="*/ 2886 w 407016"/>
                <a:gd name="connsiteY6" fmla="*/ 134808 h 349580"/>
                <a:gd name="connsiteX7" fmla="*/ 108021 w 407016"/>
                <a:gd name="connsiteY7" fmla="*/ 24416 h 349580"/>
                <a:gd name="connsiteX8" fmla="*/ 108021 w 407016"/>
                <a:gd name="connsiteY8" fmla="*/ 24416 h 349580"/>
                <a:gd name="connsiteX9" fmla="*/ 290254 w 407016"/>
                <a:gd name="connsiteY9" fmla="*/ 5376 h 349580"/>
                <a:gd name="connsiteX10" fmla="*/ 353801 w 407016"/>
                <a:gd name="connsiteY10" fmla="*/ 182703 h 3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7016" h="349580">
                  <a:moveTo>
                    <a:pt x="353801" y="182703"/>
                  </a:moveTo>
                  <a:lnTo>
                    <a:pt x="353801" y="182703"/>
                  </a:lnTo>
                  <a:cubicBezTo>
                    <a:pt x="346441" y="184513"/>
                    <a:pt x="338965" y="185763"/>
                    <a:pt x="331373" y="186441"/>
                  </a:cubicBezTo>
                  <a:cubicBezTo>
                    <a:pt x="200889" y="198122"/>
                    <a:pt x="108604" y="203262"/>
                    <a:pt x="90615" y="281996"/>
                  </a:cubicBezTo>
                  <a:cubicBezTo>
                    <a:pt x="84658" y="304062"/>
                    <a:pt x="80336" y="326503"/>
                    <a:pt x="77415" y="349165"/>
                  </a:cubicBezTo>
                  <a:lnTo>
                    <a:pt x="23095" y="322648"/>
                  </a:lnTo>
                  <a:cubicBezTo>
                    <a:pt x="23095" y="322648"/>
                    <a:pt x="-12885" y="261086"/>
                    <a:pt x="2886" y="134808"/>
                  </a:cubicBezTo>
                  <a:cubicBezTo>
                    <a:pt x="18656" y="8529"/>
                    <a:pt x="108021" y="24416"/>
                    <a:pt x="108021" y="24416"/>
                  </a:cubicBezTo>
                  <a:lnTo>
                    <a:pt x="108021" y="24416"/>
                  </a:lnTo>
                  <a:cubicBezTo>
                    <a:pt x="111291" y="22547"/>
                    <a:pt x="178111" y="-14366"/>
                    <a:pt x="290254" y="5376"/>
                  </a:cubicBezTo>
                  <a:cubicBezTo>
                    <a:pt x="396907" y="24300"/>
                    <a:pt x="454030" y="156185"/>
                    <a:pt x="353801" y="182703"/>
                  </a:cubicBezTo>
                  <a:close/>
                </a:path>
              </a:pathLst>
            </a:custGeom>
            <a:solidFill>
              <a:srgbClr val="58110D"/>
            </a:solidFill>
            <a:ln w="11672" cap="flat">
              <a:noFill/>
              <a:prstDash val="solid"/>
              <a:miter/>
            </a:ln>
          </p:spPr>
          <p:txBody>
            <a:bodyPr rtlCol="0" anchor="ctr"/>
            <a:lstStyle/>
            <a:p>
              <a:endParaRPr lang="en-IN"/>
            </a:p>
          </p:txBody>
        </p:sp>
        <p:sp>
          <p:nvSpPr>
            <p:cNvPr id="130" name="Freeform: Shape 129">
              <a:extLst>
                <a:ext uri="{FF2B5EF4-FFF2-40B4-BE49-F238E27FC236}">
                  <a16:creationId xmlns:a16="http://schemas.microsoft.com/office/drawing/2014/main" id="{04FBBF6A-A829-0C14-77AC-8C3D24CDA18D}"/>
                </a:ext>
              </a:extLst>
            </p:cNvPr>
            <p:cNvSpPr/>
            <p:nvPr/>
          </p:nvSpPr>
          <p:spPr>
            <a:xfrm>
              <a:off x="1943912" y="4753820"/>
              <a:ext cx="109689" cy="81307"/>
            </a:xfrm>
            <a:custGeom>
              <a:avLst/>
              <a:gdLst>
                <a:gd name="connsiteX0" fmla="*/ -963 w 109689"/>
                <a:gd name="connsiteY0" fmla="*/ 34980 h 81307"/>
                <a:gd name="connsiteX1" fmla="*/ 50086 w 109689"/>
                <a:gd name="connsiteY1" fmla="*/ 80538 h 81307"/>
                <a:gd name="connsiteX2" fmla="*/ 108494 w 109689"/>
                <a:gd name="connsiteY2" fmla="*/ 45493 h 81307"/>
                <a:gd name="connsiteX3" fmla="*/ 57445 w 109689"/>
                <a:gd name="connsiteY3" fmla="*/ -65 h 81307"/>
                <a:gd name="connsiteX4" fmla="*/ -963 w 109689"/>
                <a:gd name="connsiteY4" fmla="*/ 34980 h 81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689" h="81307">
                  <a:moveTo>
                    <a:pt x="-963" y="34980"/>
                  </a:moveTo>
                  <a:cubicBezTo>
                    <a:pt x="-3183" y="57175"/>
                    <a:pt x="19714" y="77617"/>
                    <a:pt x="50086" y="80538"/>
                  </a:cubicBezTo>
                  <a:cubicBezTo>
                    <a:pt x="80458" y="83458"/>
                    <a:pt x="106858" y="68038"/>
                    <a:pt x="108494" y="45493"/>
                  </a:cubicBezTo>
                  <a:cubicBezTo>
                    <a:pt x="110129" y="22948"/>
                    <a:pt x="87817" y="2856"/>
                    <a:pt x="57445" y="-65"/>
                  </a:cubicBezTo>
                  <a:cubicBezTo>
                    <a:pt x="27073" y="-2985"/>
                    <a:pt x="1256" y="12668"/>
                    <a:pt x="-963" y="34980"/>
                  </a:cubicBezTo>
                  <a:close/>
                </a:path>
              </a:pathLst>
            </a:custGeom>
            <a:solidFill>
              <a:srgbClr val="F4AC96"/>
            </a:solidFill>
            <a:ln w="11672" cap="flat">
              <a:noFill/>
              <a:prstDash val="solid"/>
              <a:miter/>
            </a:ln>
          </p:spPr>
          <p:txBody>
            <a:bodyPr rtlCol="0" anchor="ctr"/>
            <a:lstStyle/>
            <a:p>
              <a:endParaRPr lang="en-IN"/>
            </a:p>
          </p:txBody>
        </p:sp>
        <p:sp>
          <p:nvSpPr>
            <p:cNvPr id="131" name="Freeform: Shape 130">
              <a:extLst>
                <a:ext uri="{FF2B5EF4-FFF2-40B4-BE49-F238E27FC236}">
                  <a16:creationId xmlns:a16="http://schemas.microsoft.com/office/drawing/2014/main" id="{81C6889A-E844-DC9E-D530-DA958D853A0D}"/>
                </a:ext>
              </a:extLst>
            </p:cNvPr>
            <p:cNvSpPr/>
            <p:nvPr/>
          </p:nvSpPr>
          <p:spPr>
            <a:xfrm>
              <a:off x="2234582" y="4780337"/>
              <a:ext cx="7263" cy="55487"/>
            </a:xfrm>
            <a:custGeom>
              <a:avLst/>
              <a:gdLst>
                <a:gd name="connsiteX0" fmla="*/ -1111 w 7263"/>
                <a:gd name="connsiteY0" fmla="*/ -415 h 55487"/>
                <a:gd name="connsiteX1" fmla="*/ 4028 w 7263"/>
                <a:gd name="connsiteY1" fmla="*/ 55072 h 55487"/>
              </a:gdLst>
              <a:ahLst/>
              <a:cxnLst>
                <a:cxn ang="0">
                  <a:pos x="connsiteX0" y="connsiteY0"/>
                </a:cxn>
                <a:cxn ang="0">
                  <a:pos x="connsiteX1" y="connsiteY1"/>
                </a:cxn>
              </a:cxnLst>
              <a:rect l="l" t="t" r="r" b="b"/>
              <a:pathLst>
                <a:path w="7263" h="55487">
                  <a:moveTo>
                    <a:pt x="-1111" y="-415"/>
                  </a:moveTo>
                  <a:cubicBezTo>
                    <a:pt x="6248" y="17107"/>
                    <a:pt x="8117" y="36487"/>
                    <a:pt x="4028" y="55072"/>
                  </a:cubicBezTo>
                </a:path>
              </a:pathLst>
            </a:custGeom>
            <a:noFill/>
            <a:ln w="11672" cap="rnd">
              <a:solidFill>
                <a:srgbClr val="BE494F"/>
              </a:solidFill>
              <a:prstDash val="solid"/>
              <a:miter/>
            </a:ln>
          </p:spPr>
          <p:txBody>
            <a:bodyPr rtlCol="0" anchor="ctr"/>
            <a:lstStyle/>
            <a:p>
              <a:endParaRPr lang="en-IN"/>
            </a:p>
          </p:txBody>
        </p:sp>
        <p:sp>
          <p:nvSpPr>
            <p:cNvPr id="132" name="Freeform: Shape 131">
              <a:extLst>
                <a:ext uri="{FF2B5EF4-FFF2-40B4-BE49-F238E27FC236}">
                  <a16:creationId xmlns:a16="http://schemas.microsoft.com/office/drawing/2014/main" id="{E0A8D46A-07ED-D55F-8D16-C803E203B9C0}"/>
                </a:ext>
              </a:extLst>
            </p:cNvPr>
            <p:cNvSpPr/>
            <p:nvPr/>
          </p:nvSpPr>
          <p:spPr>
            <a:xfrm>
              <a:off x="2272898" y="4705318"/>
              <a:ext cx="55721" cy="11587"/>
            </a:xfrm>
            <a:custGeom>
              <a:avLst/>
              <a:gdLst>
                <a:gd name="connsiteX0" fmla="*/ -1111 w 55721"/>
                <a:gd name="connsiteY0" fmla="*/ 8485 h 11587"/>
                <a:gd name="connsiteX1" fmla="*/ 54610 w 55721"/>
                <a:gd name="connsiteY1" fmla="*/ 11172 h 11587"/>
              </a:gdLst>
              <a:ahLst/>
              <a:cxnLst>
                <a:cxn ang="0">
                  <a:pos x="connsiteX0" y="connsiteY0"/>
                </a:cxn>
                <a:cxn ang="0">
                  <a:pos x="connsiteX1" y="connsiteY1"/>
                </a:cxn>
              </a:cxnLst>
              <a:rect l="l" t="t" r="r" b="b"/>
              <a:pathLst>
                <a:path w="55721" h="11587">
                  <a:moveTo>
                    <a:pt x="-1111" y="8485"/>
                  </a:moveTo>
                  <a:cubicBezTo>
                    <a:pt x="15592" y="-4329"/>
                    <a:pt x="39190" y="-3196"/>
                    <a:pt x="54610" y="11172"/>
                  </a:cubicBezTo>
                </a:path>
              </a:pathLst>
            </a:custGeom>
            <a:noFill/>
            <a:ln w="11672" cap="rnd">
              <a:solidFill>
                <a:srgbClr val="58110D"/>
              </a:solidFill>
              <a:prstDash val="solid"/>
              <a:round/>
            </a:ln>
          </p:spPr>
          <p:txBody>
            <a:bodyPr rtlCol="0" anchor="ctr"/>
            <a:lstStyle/>
            <a:p>
              <a:endParaRPr lang="en-IN"/>
            </a:p>
          </p:txBody>
        </p:sp>
        <p:sp>
          <p:nvSpPr>
            <p:cNvPr id="133" name="Freeform: Shape 132">
              <a:extLst>
                <a:ext uri="{FF2B5EF4-FFF2-40B4-BE49-F238E27FC236}">
                  <a16:creationId xmlns:a16="http://schemas.microsoft.com/office/drawing/2014/main" id="{FF597558-32AA-25FE-1E73-8E99191DA8D2}"/>
                </a:ext>
              </a:extLst>
            </p:cNvPr>
            <p:cNvSpPr/>
            <p:nvPr/>
          </p:nvSpPr>
          <p:spPr>
            <a:xfrm>
              <a:off x="2129916" y="4705296"/>
              <a:ext cx="55604" cy="11609"/>
            </a:xfrm>
            <a:custGeom>
              <a:avLst/>
              <a:gdLst>
                <a:gd name="connsiteX0" fmla="*/ -1111 w 55604"/>
                <a:gd name="connsiteY0" fmla="*/ 8507 h 11609"/>
                <a:gd name="connsiteX1" fmla="*/ 54493 w 55604"/>
                <a:gd name="connsiteY1" fmla="*/ 11195 h 11609"/>
              </a:gdLst>
              <a:ahLst/>
              <a:cxnLst>
                <a:cxn ang="0">
                  <a:pos x="connsiteX0" y="connsiteY0"/>
                </a:cxn>
                <a:cxn ang="0">
                  <a:pos x="connsiteX1" y="connsiteY1"/>
                </a:cxn>
              </a:cxnLst>
              <a:rect l="l" t="t" r="r" b="b"/>
              <a:pathLst>
                <a:path w="55604" h="11609">
                  <a:moveTo>
                    <a:pt x="-1111" y="8507"/>
                  </a:moveTo>
                  <a:cubicBezTo>
                    <a:pt x="15592" y="-4342"/>
                    <a:pt x="39073" y="-3198"/>
                    <a:pt x="54493" y="11195"/>
                  </a:cubicBezTo>
                </a:path>
              </a:pathLst>
            </a:custGeom>
            <a:noFill/>
            <a:ln w="11672" cap="rnd">
              <a:solidFill>
                <a:srgbClr val="58110D"/>
              </a:solidFill>
              <a:prstDash val="solid"/>
              <a:round/>
            </a:ln>
          </p:spPr>
          <p:txBody>
            <a:bodyPr rtlCol="0" anchor="ctr"/>
            <a:lstStyle/>
            <a:p>
              <a:endParaRPr lang="en-IN"/>
            </a:p>
          </p:txBody>
        </p:sp>
        <p:sp>
          <p:nvSpPr>
            <p:cNvPr id="134" name="Freeform: Shape 133">
              <a:extLst>
                <a:ext uri="{FF2B5EF4-FFF2-40B4-BE49-F238E27FC236}">
                  <a16:creationId xmlns:a16="http://schemas.microsoft.com/office/drawing/2014/main" id="{2DBEC41E-1BE0-9C86-28BB-7DBC7CBA3BAB}"/>
                </a:ext>
              </a:extLst>
            </p:cNvPr>
            <p:cNvSpPr/>
            <p:nvPr/>
          </p:nvSpPr>
          <p:spPr>
            <a:xfrm>
              <a:off x="2162857" y="4741086"/>
              <a:ext cx="15419" cy="31307"/>
            </a:xfrm>
            <a:custGeom>
              <a:avLst/>
              <a:gdLst>
                <a:gd name="connsiteX0" fmla="*/ 14308 w 15419"/>
                <a:gd name="connsiteY0" fmla="*/ 15238 h 31307"/>
                <a:gd name="connsiteX1" fmla="*/ 6599 w 15419"/>
                <a:gd name="connsiteY1" fmla="*/ 30892 h 31307"/>
                <a:gd name="connsiteX2" fmla="*/ -1111 w 15419"/>
                <a:gd name="connsiteY2" fmla="*/ 15238 h 31307"/>
                <a:gd name="connsiteX3" fmla="*/ 6599 w 15419"/>
                <a:gd name="connsiteY3" fmla="*/ -415 h 31307"/>
                <a:gd name="connsiteX4" fmla="*/ 14308 w 15419"/>
                <a:gd name="connsiteY4" fmla="*/ 15238 h 31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9" h="31307">
                  <a:moveTo>
                    <a:pt x="14308" y="15238"/>
                  </a:moveTo>
                  <a:cubicBezTo>
                    <a:pt x="14308" y="23883"/>
                    <a:pt x="10804" y="30892"/>
                    <a:pt x="6599" y="30892"/>
                  </a:cubicBezTo>
                  <a:cubicBezTo>
                    <a:pt x="2394" y="30892"/>
                    <a:pt x="-1111" y="23883"/>
                    <a:pt x="-1111" y="15238"/>
                  </a:cubicBezTo>
                  <a:cubicBezTo>
                    <a:pt x="-1111" y="6594"/>
                    <a:pt x="2277" y="-415"/>
                    <a:pt x="6599" y="-415"/>
                  </a:cubicBezTo>
                  <a:cubicBezTo>
                    <a:pt x="10921" y="-415"/>
                    <a:pt x="14308" y="6594"/>
                    <a:pt x="14308" y="15238"/>
                  </a:cubicBezTo>
                  <a:close/>
                </a:path>
              </a:pathLst>
            </a:custGeom>
            <a:solidFill>
              <a:srgbClr val="282D33"/>
            </a:solidFill>
            <a:ln w="11672" cap="flat">
              <a:noFill/>
              <a:prstDash val="solid"/>
              <a:miter/>
            </a:ln>
          </p:spPr>
          <p:txBody>
            <a:bodyPr rtlCol="0" anchor="ctr"/>
            <a:lstStyle/>
            <a:p>
              <a:endParaRPr lang="en-IN"/>
            </a:p>
          </p:txBody>
        </p:sp>
        <p:sp>
          <p:nvSpPr>
            <p:cNvPr id="135" name="Freeform: Shape 134">
              <a:extLst>
                <a:ext uri="{FF2B5EF4-FFF2-40B4-BE49-F238E27FC236}">
                  <a16:creationId xmlns:a16="http://schemas.microsoft.com/office/drawing/2014/main" id="{8B7F4DA1-C8CD-293A-1E32-BC459EFF1CFF}"/>
                </a:ext>
              </a:extLst>
            </p:cNvPr>
            <p:cNvSpPr/>
            <p:nvPr/>
          </p:nvSpPr>
          <p:spPr>
            <a:xfrm>
              <a:off x="2299531" y="4741086"/>
              <a:ext cx="15420" cy="31307"/>
            </a:xfrm>
            <a:custGeom>
              <a:avLst/>
              <a:gdLst>
                <a:gd name="connsiteX0" fmla="*/ 14309 w 15420"/>
                <a:gd name="connsiteY0" fmla="*/ 15238 h 31307"/>
                <a:gd name="connsiteX1" fmla="*/ 6599 w 15420"/>
                <a:gd name="connsiteY1" fmla="*/ 30892 h 31307"/>
                <a:gd name="connsiteX2" fmla="*/ -1111 w 15420"/>
                <a:gd name="connsiteY2" fmla="*/ 15238 h 31307"/>
                <a:gd name="connsiteX3" fmla="*/ 6599 w 15420"/>
                <a:gd name="connsiteY3" fmla="*/ -415 h 31307"/>
                <a:gd name="connsiteX4" fmla="*/ 14309 w 15420"/>
                <a:gd name="connsiteY4" fmla="*/ 15238 h 313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 h="31307">
                  <a:moveTo>
                    <a:pt x="14309" y="15238"/>
                  </a:moveTo>
                  <a:cubicBezTo>
                    <a:pt x="14309" y="23883"/>
                    <a:pt x="10804" y="30892"/>
                    <a:pt x="6599" y="30892"/>
                  </a:cubicBezTo>
                  <a:cubicBezTo>
                    <a:pt x="2394" y="30892"/>
                    <a:pt x="-1111" y="23883"/>
                    <a:pt x="-1111" y="15238"/>
                  </a:cubicBezTo>
                  <a:cubicBezTo>
                    <a:pt x="-1111" y="6594"/>
                    <a:pt x="2277" y="-415"/>
                    <a:pt x="6599" y="-415"/>
                  </a:cubicBezTo>
                  <a:cubicBezTo>
                    <a:pt x="10921" y="-415"/>
                    <a:pt x="14309" y="6594"/>
                    <a:pt x="14309" y="15238"/>
                  </a:cubicBezTo>
                  <a:close/>
                </a:path>
              </a:pathLst>
            </a:custGeom>
            <a:solidFill>
              <a:srgbClr val="282D33"/>
            </a:solidFill>
            <a:ln w="11672" cap="flat">
              <a:noFill/>
              <a:prstDash val="solid"/>
              <a:miter/>
            </a:ln>
          </p:spPr>
          <p:txBody>
            <a:bodyPr rtlCol="0" anchor="ctr"/>
            <a:lstStyle/>
            <a:p>
              <a:endParaRPr lang="en-IN"/>
            </a:p>
          </p:txBody>
        </p:sp>
        <p:sp>
          <p:nvSpPr>
            <p:cNvPr id="136" name="Freeform: Shape 135">
              <a:extLst>
                <a:ext uri="{FF2B5EF4-FFF2-40B4-BE49-F238E27FC236}">
                  <a16:creationId xmlns:a16="http://schemas.microsoft.com/office/drawing/2014/main" id="{960F11B3-6141-486A-F22D-6D0BD41F1BAE}"/>
                </a:ext>
              </a:extLst>
            </p:cNvPr>
            <p:cNvSpPr/>
            <p:nvPr/>
          </p:nvSpPr>
          <p:spPr>
            <a:xfrm>
              <a:off x="2174773" y="4867715"/>
              <a:ext cx="68454" cy="11761"/>
            </a:xfrm>
            <a:custGeom>
              <a:avLst/>
              <a:gdLst>
                <a:gd name="connsiteX0" fmla="*/ -1111 w 68454"/>
                <a:gd name="connsiteY0" fmla="*/ -415 h 11761"/>
                <a:gd name="connsiteX1" fmla="*/ 67343 w 68454"/>
                <a:gd name="connsiteY1" fmla="*/ 9398 h 11761"/>
              </a:gdLst>
              <a:ahLst/>
              <a:cxnLst>
                <a:cxn ang="0">
                  <a:pos x="connsiteX0" y="connsiteY0"/>
                </a:cxn>
                <a:cxn ang="0">
                  <a:pos x="connsiteX1" y="connsiteY1"/>
                </a:cxn>
              </a:cxnLst>
              <a:rect l="l" t="t" r="r" b="b"/>
              <a:pathLst>
                <a:path w="68454" h="11761">
                  <a:moveTo>
                    <a:pt x="-1111" y="-415"/>
                  </a:moveTo>
                  <a:cubicBezTo>
                    <a:pt x="19915" y="10483"/>
                    <a:pt x="44096" y="13941"/>
                    <a:pt x="67343" y="9398"/>
                  </a:cubicBezTo>
                </a:path>
              </a:pathLst>
            </a:custGeom>
            <a:noFill/>
            <a:ln w="11672" cap="rnd">
              <a:solidFill>
                <a:srgbClr val="BE494F"/>
              </a:solidFill>
              <a:prstDash val="solid"/>
              <a:miter/>
            </a:ln>
          </p:spPr>
          <p:txBody>
            <a:bodyPr rtlCol="0" anchor="ctr"/>
            <a:lstStyle/>
            <a:p>
              <a:endParaRPr lang="en-IN"/>
            </a:p>
          </p:txBody>
        </p:sp>
        <p:sp>
          <p:nvSpPr>
            <p:cNvPr id="137" name="Freeform: Shape 136">
              <a:extLst>
                <a:ext uri="{FF2B5EF4-FFF2-40B4-BE49-F238E27FC236}">
                  <a16:creationId xmlns:a16="http://schemas.microsoft.com/office/drawing/2014/main" id="{B60C33FE-96D9-4FBC-7017-25406806A4A7}"/>
                </a:ext>
              </a:extLst>
            </p:cNvPr>
            <p:cNvSpPr/>
            <p:nvPr/>
          </p:nvSpPr>
          <p:spPr>
            <a:xfrm>
              <a:off x="2053050" y="4454235"/>
              <a:ext cx="298775" cy="183001"/>
            </a:xfrm>
            <a:custGeom>
              <a:avLst/>
              <a:gdLst>
                <a:gd name="connsiteX0" fmla="*/ 245604 w 298775"/>
                <a:gd name="connsiteY0" fmla="*/ 182586 h 183001"/>
                <a:gd name="connsiteX1" fmla="*/ 246656 w 298775"/>
                <a:gd name="connsiteY1" fmla="*/ 74064 h 183001"/>
                <a:gd name="connsiteX2" fmla="*/ -1111 w 298775"/>
                <a:gd name="connsiteY2" fmla="*/ 24417 h 183001"/>
                <a:gd name="connsiteX3" fmla="*/ -1111 w 298775"/>
                <a:gd name="connsiteY3" fmla="*/ 24417 h 183001"/>
                <a:gd name="connsiteX4" fmla="*/ 181121 w 298775"/>
                <a:gd name="connsiteY4" fmla="*/ 5376 h 183001"/>
                <a:gd name="connsiteX5" fmla="*/ 245604 w 298775"/>
                <a:gd name="connsiteY5" fmla="*/ 182586 h 183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775" h="183001">
                  <a:moveTo>
                    <a:pt x="245604" y="182586"/>
                  </a:moveTo>
                  <a:cubicBezTo>
                    <a:pt x="249692" y="180600"/>
                    <a:pt x="298405" y="156536"/>
                    <a:pt x="246656" y="74064"/>
                  </a:cubicBezTo>
                  <a:cubicBezTo>
                    <a:pt x="192570" y="-11913"/>
                    <a:pt x="-1111" y="24417"/>
                    <a:pt x="-1111" y="24417"/>
                  </a:cubicBezTo>
                  <a:lnTo>
                    <a:pt x="-1111" y="24417"/>
                  </a:lnTo>
                  <a:cubicBezTo>
                    <a:pt x="2160" y="22548"/>
                    <a:pt x="68978" y="-14366"/>
                    <a:pt x="181121" y="5376"/>
                  </a:cubicBezTo>
                  <a:cubicBezTo>
                    <a:pt x="288710" y="24184"/>
                    <a:pt x="345833" y="156069"/>
                    <a:pt x="245604" y="182586"/>
                  </a:cubicBezTo>
                  <a:close/>
                </a:path>
              </a:pathLst>
            </a:custGeom>
            <a:solidFill>
              <a:srgbClr val="842020"/>
            </a:solidFill>
            <a:ln w="11672" cap="flat">
              <a:noFill/>
              <a:prstDash val="solid"/>
              <a:miter/>
            </a:ln>
          </p:spPr>
          <p:txBody>
            <a:bodyPr rtlCol="0" anchor="ctr"/>
            <a:lstStyle/>
            <a:p>
              <a:endParaRPr lang="en-IN"/>
            </a:p>
          </p:txBody>
        </p:sp>
        <p:sp>
          <p:nvSpPr>
            <p:cNvPr id="138" name="Freeform: Shape 137">
              <a:extLst>
                <a:ext uri="{FF2B5EF4-FFF2-40B4-BE49-F238E27FC236}">
                  <a16:creationId xmlns:a16="http://schemas.microsoft.com/office/drawing/2014/main" id="{7698C213-2C79-02A5-7F0C-C4E5C8B39B5D}"/>
                </a:ext>
              </a:extLst>
            </p:cNvPr>
            <p:cNvSpPr/>
            <p:nvPr/>
          </p:nvSpPr>
          <p:spPr>
            <a:xfrm>
              <a:off x="2502208" y="5745588"/>
              <a:ext cx="332107" cy="986394"/>
            </a:xfrm>
            <a:custGeom>
              <a:avLst/>
              <a:gdLst>
                <a:gd name="connsiteX0" fmla="*/ -1111 w 332107"/>
                <a:gd name="connsiteY0" fmla="*/ 235086 h 986394"/>
                <a:gd name="connsiteX1" fmla="*/ 116522 w 332107"/>
                <a:gd name="connsiteY1" fmla="*/ 253543 h 986394"/>
                <a:gd name="connsiteX2" fmla="*/ 206469 w 332107"/>
                <a:gd name="connsiteY2" fmla="*/ 985979 h 986394"/>
                <a:gd name="connsiteX3" fmla="*/ 330996 w 332107"/>
                <a:gd name="connsiteY3" fmla="*/ 975816 h 986394"/>
                <a:gd name="connsiteX4" fmla="*/ 312305 w 332107"/>
                <a:gd name="connsiteY4" fmla="*/ 123993 h 986394"/>
                <a:gd name="connsiteX5" fmla="*/ 251328 w 332107"/>
                <a:gd name="connsiteY5" fmla="*/ 47362 h 986394"/>
                <a:gd name="connsiteX6" fmla="*/ 73534 w 332107"/>
                <a:gd name="connsiteY6" fmla="*/ -415 h 986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2107" h="986394">
                  <a:moveTo>
                    <a:pt x="-1111" y="235086"/>
                  </a:moveTo>
                  <a:lnTo>
                    <a:pt x="116522" y="253543"/>
                  </a:lnTo>
                  <a:lnTo>
                    <a:pt x="206469" y="985979"/>
                  </a:lnTo>
                  <a:lnTo>
                    <a:pt x="330996" y="975816"/>
                  </a:lnTo>
                  <a:lnTo>
                    <a:pt x="312305" y="123993"/>
                  </a:lnTo>
                  <a:cubicBezTo>
                    <a:pt x="311021" y="87839"/>
                    <a:pt x="286256" y="56766"/>
                    <a:pt x="251328" y="47362"/>
                  </a:cubicBezTo>
                  <a:lnTo>
                    <a:pt x="73534" y="-415"/>
                  </a:lnTo>
                  <a:close/>
                </a:path>
              </a:pathLst>
            </a:custGeom>
            <a:solidFill>
              <a:srgbClr val="DF776C"/>
            </a:solidFill>
            <a:ln w="11672" cap="flat">
              <a:noFill/>
              <a:prstDash val="solid"/>
              <a:miter/>
            </a:ln>
          </p:spPr>
          <p:txBody>
            <a:bodyPr rtlCol="0" anchor="ctr"/>
            <a:lstStyle/>
            <a:p>
              <a:endParaRPr lang="en-IN"/>
            </a:p>
          </p:txBody>
        </p:sp>
        <p:sp>
          <p:nvSpPr>
            <p:cNvPr id="139" name="Freeform: Shape 138">
              <a:extLst>
                <a:ext uri="{FF2B5EF4-FFF2-40B4-BE49-F238E27FC236}">
                  <a16:creationId xmlns:a16="http://schemas.microsoft.com/office/drawing/2014/main" id="{D9B9DBFE-5D73-6240-5481-6498365FDD3B}"/>
                </a:ext>
              </a:extLst>
            </p:cNvPr>
            <p:cNvSpPr/>
            <p:nvPr/>
          </p:nvSpPr>
          <p:spPr>
            <a:xfrm>
              <a:off x="2690028" y="6695419"/>
              <a:ext cx="341940" cy="157934"/>
            </a:xfrm>
            <a:custGeom>
              <a:avLst/>
              <a:gdLst>
                <a:gd name="connsiteX0" fmla="*/ 139905 w 341940"/>
                <a:gd name="connsiteY0" fmla="*/ -415 h 157934"/>
                <a:gd name="connsiteX1" fmla="*/ 143527 w 341940"/>
                <a:gd name="connsiteY1" fmla="*/ 29022 h 157934"/>
                <a:gd name="connsiteX2" fmla="*/ 340829 w 341940"/>
                <a:gd name="connsiteY2" fmla="*/ 157520 h 157934"/>
                <a:gd name="connsiteX3" fmla="*/ 112103 w 341940"/>
                <a:gd name="connsiteY3" fmla="*/ 157520 h 157934"/>
                <a:gd name="connsiteX4" fmla="*/ 86638 w 341940"/>
                <a:gd name="connsiteY4" fmla="*/ 140465 h 157934"/>
                <a:gd name="connsiteX5" fmla="*/ 78110 w 341940"/>
                <a:gd name="connsiteY5" fmla="*/ 157520 h 157934"/>
                <a:gd name="connsiteX6" fmla="*/ -1091 w 341940"/>
                <a:gd name="connsiteY6" fmla="*/ 157520 h 157934"/>
                <a:gd name="connsiteX7" fmla="*/ 20753 w 341940"/>
                <a:gd name="connsiteY7" fmla="*/ 55189 h 157934"/>
                <a:gd name="connsiteX8" fmla="*/ 17599 w 341940"/>
                <a:gd name="connsiteY8" fmla="*/ 26802 h 157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940" h="157934">
                  <a:moveTo>
                    <a:pt x="139905" y="-415"/>
                  </a:moveTo>
                  <a:lnTo>
                    <a:pt x="143527" y="29022"/>
                  </a:lnTo>
                  <a:cubicBezTo>
                    <a:pt x="143527" y="29022"/>
                    <a:pt x="334404" y="61847"/>
                    <a:pt x="340829" y="157520"/>
                  </a:cubicBezTo>
                  <a:lnTo>
                    <a:pt x="112103" y="157520"/>
                  </a:lnTo>
                  <a:lnTo>
                    <a:pt x="86638" y="140465"/>
                  </a:lnTo>
                  <a:lnTo>
                    <a:pt x="78110" y="157520"/>
                  </a:lnTo>
                  <a:lnTo>
                    <a:pt x="-1091" y="157520"/>
                  </a:lnTo>
                  <a:cubicBezTo>
                    <a:pt x="-1091" y="157520"/>
                    <a:pt x="-2610" y="89883"/>
                    <a:pt x="20753" y="55189"/>
                  </a:cubicBezTo>
                  <a:lnTo>
                    <a:pt x="17599" y="26802"/>
                  </a:lnTo>
                  <a:close/>
                </a:path>
              </a:pathLst>
            </a:custGeom>
            <a:solidFill>
              <a:srgbClr val="DF776C"/>
            </a:solidFill>
            <a:ln w="11672" cap="flat">
              <a:noFill/>
              <a:prstDash val="solid"/>
              <a:miter/>
            </a:ln>
          </p:spPr>
          <p:txBody>
            <a:bodyPr rtlCol="0" anchor="ctr"/>
            <a:lstStyle/>
            <a:p>
              <a:endParaRPr lang="en-IN"/>
            </a:p>
          </p:txBody>
        </p:sp>
        <p:sp>
          <p:nvSpPr>
            <p:cNvPr id="140" name="Freeform: Shape 139">
              <a:extLst>
                <a:ext uri="{FF2B5EF4-FFF2-40B4-BE49-F238E27FC236}">
                  <a16:creationId xmlns:a16="http://schemas.microsoft.com/office/drawing/2014/main" id="{3D55270F-4074-F626-CA8C-F6C0E83C374D}"/>
                </a:ext>
              </a:extLst>
            </p:cNvPr>
            <p:cNvSpPr/>
            <p:nvPr/>
          </p:nvSpPr>
          <p:spPr>
            <a:xfrm>
              <a:off x="2689908" y="6764107"/>
              <a:ext cx="342060" cy="89480"/>
            </a:xfrm>
            <a:custGeom>
              <a:avLst/>
              <a:gdLst>
                <a:gd name="connsiteX0" fmla="*/ 340950 w 342060"/>
                <a:gd name="connsiteY0" fmla="*/ 89066 h 89480"/>
                <a:gd name="connsiteX1" fmla="*/ 112223 w 342060"/>
                <a:gd name="connsiteY1" fmla="*/ 89066 h 89480"/>
                <a:gd name="connsiteX2" fmla="*/ 86758 w 342060"/>
                <a:gd name="connsiteY2" fmla="*/ 72010 h 89480"/>
                <a:gd name="connsiteX3" fmla="*/ 78230 w 342060"/>
                <a:gd name="connsiteY3" fmla="*/ 89066 h 89480"/>
                <a:gd name="connsiteX4" fmla="*/ -1088 w 342060"/>
                <a:gd name="connsiteY4" fmla="*/ 89066 h 89480"/>
                <a:gd name="connsiteX5" fmla="*/ 9426 w 342060"/>
                <a:gd name="connsiteY5" fmla="*/ 11616 h 89480"/>
                <a:gd name="connsiteX6" fmla="*/ 154861 w 342060"/>
                <a:gd name="connsiteY6" fmla="*/ 32293 h 89480"/>
                <a:gd name="connsiteX7" fmla="*/ 263851 w 342060"/>
                <a:gd name="connsiteY7" fmla="*/ -415 h 89480"/>
                <a:gd name="connsiteX8" fmla="*/ 340950 w 342060"/>
                <a:gd name="connsiteY8" fmla="*/ 89066 h 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060" h="89480">
                  <a:moveTo>
                    <a:pt x="340950" y="89066"/>
                  </a:moveTo>
                  <a:lnTo>
                    <a:pt x="112223" y="89066"/>
                  </a:lnTo>
                  <a:lnTo>
                    <a:pt x="86758" y="72010"/>
                  </a:lnTo>
                  <a:lnTo>
                    <a:pt x="78230" y="89066"/>
                  </a:lnTo>
                  <a:lnTo>
                    <a:pt x="-1088" y="89066"/>
                  </a:lnTo>
                  <a:cubicBezTo>
                    <a:pt x="-1439" y="62875"/>
                    <a:pt x="2183" y="36778"/>
                    <a:pt x="9426" y="11616"/>
                  </a:cubicBezTo>
                  <a:cubicBezTo>
                    <a:pt x="22977" y="18859"/>
                    <a:pt x="67834" y="37783"/>
                    <a:pt x="154861" y="32293"/>
                  </a:cubicBezTo>
                  <a:cubicBezTo>
                    <a:pt x="228923" y="27854"/>
                    <a:pt x="254973" y="10098"/>
                    <a:pt x="263851" y="-415"/>
                  </a:cubicBezTo>
                  <a:cubicBezTo>
                    <a:pt x="303452" y="20261"/>
                    <a:pt x="338263" y="49232"/>
                    <a:pt x="340950" y="89066"/>
                  </a:cubicBezTo>
                  <a:close/>
                </a:path>
              </a:pathLst>
            </a:custGeom>
            <a:solidFill>
              <a:srgbClr val="264066"/>
            </a:solidFill>
            <a:ln w="11672" cap="flat">
              <a:noFill/>
              <a:prstDash val="solid"/>
              <a:miter/>
            </a:ln>
          </p:spPr>
          <p:txBody>
            <a:bodyPr rtlCol="0" anchor="ctr"/>
            <a:lstStyle/>
            <a:p>
              <a:endParaRPr lang="en-IN"/>
            </a:p>
          </p:txBody>
        </p:sp>
        <p:sp>
          <p:nvSpPr>
            <p:cNvPr id="141" name="Freeform: Shape 140">
              <a:extLst>
                <a:ext uri="{FF2B5EF4-FFF2-40B4-BE49-F238E27FC236}">
                  <a16:creationId xmlns:a16="http://schemas.microsoft.com/office/drawing/2014/main" id="{E1D7C997-0402-7063-79E8-19D5298A92C2}"/>
                </a:ext>
              </a:extLst>
            </p:cNvPr>
            <p:cNvSpPr/>
            <p:nvPr/>
          </p:nvSpPr>
          <p:spPr>
            <a:xfrm>
              <a:off x="2427212" y="5874435"/>
              <a:ext cx="262514" cy="859999"/>
            </a:xfrm>
            <a:custGeom>
              <a:avLst/>
              <a:gdLst>
                <a:gd name="connsiteX0" fmla="*/ -1111 w 262514"/>
                <a:gd name="connsiteY0" fmla="*/ 243731 h 859999"/>
                <a:gd name="connsiteX1" fmla="*/ 25757 w 262514"/>
                <a:gd name="connsiteY1" fmla="*/ 243731 h 859999"/>
                <a:gd name="connsiteX2" fmla="*/ 66759 w 262514"/>
                <a:gd name="connsiteY2" fmla="*/ 859584 h 859999"/>
                <a:gd name="connsiteX3" fmla="*/ 191284 w 262514"/>
                <a:gd name="connsiteY3" fmla="*/ 850005 h 859999"/>
                <a:gd name="connsiteX4" fmla="*/ 261374 w 262514"/>
                <a:gd name="connsiteY4" fmla="*/ 111261 h 859999"/>
                <a:gd name="connsiteX5" fmla="*/ 197008 w 262514"/>
                <a:gd name="connsiteY5" fmla="*/ 30307 h 859999"/>
                <a:gd name="connsiteX6" fmla="*/ 45147 w 262514"/>
                <a:gd name="connsiteY6" fmla="*/ -415 h 859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514" h="859999">
                  <a:moveTo>
                    <a:pt x="-1111" y="243731"/>
                  </a:moveTo>
                  <a:lnTo>
                    <a:pt x="25757" y="243731"/>
                  </a:lnTo>
                  <a:lnTo>
                    <a:pt x="66759" y="859584"/>
                  </a:lnTo>
                  <a:lnTo>
                    <a:pt x="191284" y="850005"/>
                  </a:lnTo>
                  <a:lnTo>
                    <a:pt x="261374" y="111261"/>
                  </a:lnTo>
                  <a:cubicBezTo>
                    <a:pt x="262426" y="72221"/>
                    <a:pt x="235324" y="38064"/>
                    <a:pt x="197008" y="30307"/>
                  </a:cubicBezTo>
                  <a:lnTo>
                    <a:pt x="45147" y="-415"/>
                  </a:lnTo>
                  <a:close/>
                </a:path>
              </a:pathLst>
            </a:custGeom>
            <a:solidFill>
              <a:srgbClr val="F4AC96"/>
            </a:solidFill>
            <a:ln w="11672" cap="flat">
              <a:noFill/>
              <a:prstDash val="solid"/>
              <a:miter/>
            </a:ln>
          </p:spPr>
          <p:txBody>
            <a:bodyPr rtlCol="0" anchor="ctr"/>
            <a:lstStyle/>
            <a:p>
              <a:endParaRPr lang="en-IN"/>
            </a:p>
          </p:txBody>
        </p:sp>
        <p:sp>
          <p:nvSpPr>
            <p:cNvPr id="142" name="Freeform: Shape 141">
              <a:extLst>
                <a:ext uri="{FF2B5EF4-FFF2-40B4-BE49-F238E27FC236}">
                  <a16:creationId xmlns:a16="http://schemas.microsoft.com/office/drawing/2014/main" id="{C40DF456-DA0A-352A-703D-5787A4329AC1}"/>
                </a:ext>
              </a:extLst>
            </p:cNvPr>
            <p:cNvSpPr/>
            <p:nvPr/>
          </p:nvSpPr>
          <p:spPr>
            <a:xfrm>
              <a:off x="2475200" y="6694017"/>
              <a:ext cx="342060" cy="159570"/>
            </a:xfrm>
            <a:custGeom>
              <a:avLst/>
              <a:gdLst>
                <a:gd name="connsiteX0" fmla="*/ 340950 w 342060"/>
                <a:gd name="connsiteY0" fmla="*/ 159155 h 159570"/>
                <a:gd name="connsiteX1" fmla="*/ 112224 w 342060"/>
                <a:gd name="connsiteY1" fmla="*/ 159155 h 159570"/>
                <a:gd name="connsiteX2" fmla="*/ 86758 w 342060"/>
                <a:gd name="connsiteY2" fmla="*/ 142100 h 159570"/>
                <a:gd name="connsiteX3" fmla="*/ 78230 w 342060"/>
                <a:gd name="connsiteY3" fmla="*/ 159155 h 159570"/>
                <a:gd name="connsiteX4" fmla="*/ -1088 w 342060"/>
                <a:gd name="connsiteY4" fmla="*/ 159155 h 159570"/>
                <a:gd name="connsiteX5" fmla="*/ 9426 w 342060"/>
                <a:gd name="connsiteY5" fmla="*/ 81706 h 159570"/>
                <a:gd name="connsiteX6" fmla="*/ 21107 w 342060"/>
                <a:gd name="connsiteY6" fmla="*/ 58343 h 159570"/>
                <a:gd name="connsiteX7" fmla="*/ 18771 w 342060"/>
                <a:gd name="connsiteY7" fmla="*/ 29373 h 159570"/>
                <a:gd name="connsiteX8" fmla="*/ 147269 w 342060"/>
                <a:gd name="connsiteY8" fmla="*/ -415 h 159570"/>
                <a:gd name="connsiteX9" fmla="*/ 144232 w 342060"/>
                <a:gd name="connsiteY9" fmla="*/ 30541 h 159570"/>
                <a:gd name="connsiteX10" fmla="*/ 264668 w 342060"/>
                <a:gd name="connsiteY10" fmla="*/ 70141 h 159570"/>
                <a:gd name="connsiteX11" fmla="*/ 340950 w 342060"/>
                <a:gd name="connsiteY11" fmla="*/ 159155 h 159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2060" h="159570">
                  <a:moveTo>
                    <a:pt x="340950" y="159155"/>
                  </a:moveTo>
                  <a:lnTo>
                    <a:pt x="112224" y="159155"/>
                  </a:lnTo>
                  <a:lnTo>
                    <a:pt x="86758" y="142100"/>
                  </a:lnTo>
                  <a:lnTo>
                    <a:pt x="78230" y="159155"/>
                  </a:lnTo>
                  <a:lnTo>
                    <a:pt x="-1088" y="159155"/>
                  </a:lnTo>
                  <a:cubicBezTo>
                    <a:pt x="-1439" y="132965"/>
                    <a:pt x="2183" y="106868"/>
                    <a:pt x="9426" y="81706"/>
                  </a:cubicBezTo>
                  <a:cubicBezTo>
                    <a:pt x="12229" y="73435"/>
                    <a:pt x="16200" y="65585"/>
                    <a:pt x="21107" y="58343"/>
                  </a:cubicBezTo>
                  <a:lnTo>
                    <a:pt x="18771" y="29373"/>
                  </a:lnTo>
                  <a:lnTo>
                    <a:pt x="147269" y="-415"/>
                  </a:lnTo>
                  <a:lnTo>
                    <a:pt x="144232" y="30541"/>
                  </a:lnTo>
                  <a:cubicBezTo>
                    <a:pt x="185934" y="38344"/>
                    <a:pt x="226469" y="51661"/>
                    <a:pt x="264668" y="70141"/>
                  </a:cubicBezTo>
                  <a:cubicBezTo>
                    <a:pt x="303452" y="90350"/>
                    <a:pt x="338263" y="119321"/>
                    <a:pt x="340950" y="159155"/>
                  </a:cubicBezTo>
                  <a:close/>
                </a:path>
              </a:pathLst>
            </a:custGeom>
            <a:solidFill>
              <a:srgbClr val="F4AC96"/>
            </a:solidFill>
            <a:ln w="11672" cap="flat">
              <a:noFill/>
              <a:prstDash val="solid"/>
              <a:miter/>
            </a:ln>
          </p:spPr>
          <p:txBody>
            <a:bodyPr rtlCol="0" anchor="ctr"/>
            <a:lstStyle/>
            <a:p>
              <a:endParaRPr lang="en-IN"/>
            </a:p>
          </p:txBody>
        </p:sp>
        <p:sp>
          <p:nvSpPr>
            <p:cNvPr id="143" name="Freeform: Shape 142">
              <a:extLst>
                <a:ext uri="{FF2B5EF4-FFF2-40B4-BE49-F238E27FC236}">
                  <a16:creationId xmlns:a16="http://schemas.microsoft.com/office/drawing/2014/main" id="{52B3F1A2-AFDB-6F7A-2CA4-D6C23444F088}"/>
                </a:ext>
              </a:extLst>
            </p:cNvPr>
            <p:cNvSpPr/>
            <p:nvPr/>
          </p:nvSpPr>
          <p:spPr>
            <a:xfrm>
              <a:off x="2475200" y="6764107"/>
              <a:ext cx="342060" cy="89480"/>
            </a:xfrm>
            <a:custGeom>
              <a:avLst/>
              <a:gdLst>
                <a:gd name="connsiteX0" fmla="*/ 340950 w 342060"/>
                <a:gd name="connsiteY0" fmla="*/ 89066 h 89480"/>
                <a:gd name="connsiteX1" fmla="*/ 112224 w 342060"/>
                <a:gd name="connsiteY1" fmla="*/ 89066 h 89480"/>
                <a:gd name="connsiteX2" fmla="*/ 86758 w 342060"/>
                <a:gd name="connsiteY2" fmla="*/ 72010 h 89480"/>
                <a:gd name="connsiteX3" fmla="*/ 78230 w 342060"/>
                <a:gd name="connsiteY3" fmla="*/ 89066 h 89480"/>
                <a:gd name="connsiteX4" fmla="*/ -1088 w 342060"/>
                <a:gd name="connsiteY4" fmla="*/ 89066 h 89480"/>
                <a:gd name="connsiteX5" fmla="*/ 9426 w 342060"/>
                <a:gd name="connsiteY5" fmla="*/ 11616 h 89480"/>
                <a:gd name="connsiteX6" fmla="*/ 154861 w 342060"/>
                <a:gd name="connsiteY6" fmla="*/ 32293 h 89480"/>
                <a:gd name="connsiteX7" fmla="*/ 263968 w 342060"/>
                <a:gd name="connsiteY7" fmla="*/ -415 h 89480"/>
                <a:gd name="connsiteX8" fmla="*/ 340950 w 342060"/>
                <a:gd name="connsiteY8" fmla="*/ 89066 h 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060" h="89480">
                  <a:moveTo>
                    <a:pt x="340950" y="89066"/>
                  </a:moveTo>
                  <a:lnTo>
                    <a:pt x="112224" y="89066"/>
                  </a:lnTo>
                  <a:lnTo>
                    <a:pt x="86758" y="72010"/>
                  </a:lnTo>
                  <a:lnTo>
                    <a:pt x="78230" y="89066"/>
                  </a:lnTo>
                  <a:lnTo>
                    <a:pt x="-1088" y="89066"/>
                  </a:lnTo>
                  <a:cubicBezTo>
                    <a:pt x="-1439" y="62875"/>
                    <a:pt x="2183" y="36778"/>
                    <a:pt x="9426" y="11616"/>
                  </a:cubicBezTo>
                  <a:cubicBezTo>
                    <a:pt x="22977" y="18859"/>
                    <a:pt x="67834" y="37783"/>
                    <a:pt x="154861" y="32293"/>
                  </a:cubicBezTo>
                  <a:cubicBezTo>
                    <a:pt x="228923" y="27854"/>
                    <a:pt x="254973" y="10098"/>
                    <a:pt x="263968" y="-415"/>
                  </a:cubicBezTo>
                  <a:cubicBezTo>
                    <a:pt x="303452" y="20261"/>
                    <a:pt x="338263" y="49232"/>
                    <a:pt x="340950" y="89066"/>
                  </a:cubicBezTo>
                  <a:close/>
                </a:path>
              </a:pathLst>
            </a:custGeom>
            <a:solidFill>
              <a:srgbClr val="2E4A79"/>
            </a:solidFill>
            <a:ln w="11672" cap="flat">
              <a:noFill/>
              <a:prstDash val="solid"/>
              <a:miter/>
            </a:ln>
          </p:spPr>
          <p:txBody>
            <a:bodyPr rtlCol="0" anchor="ctr"/>
            <a:lstStyle/>
            <a:p>
              <a:endParaRPr lang="en-IN"/>
            </a:p>
          </p:txBody>
        </p:sp>
        <p:sp>
          <p:nvSpPr>
            <p:cNvPr id="144" name="Freeform: Shape 143">
              <a:extLst>
                <a:ext uri="{FF2B5EF4-FFF2-40B4-BE49-F238E27FC236}">
                  <a16:creationId xmlns:a16="http://schemas.microsoft.com/office/drawing/2014/main" id="{26634F41-6550-1C3B-43B0-83F81C166960}"/>
                </a:ext>
              </a:extLst>
            </p:cNvPr>
            <p:cNvSpPr/>
            <p:nvPr/>
          </p:nvSpPr>
          <p:spPr>
            <a:xfrm>
              <a:off x="2343337" y="5067704"/>
              <a:ext cx="410257" cy="509927"/>
            </a:xfrm>
            <a:custGeom>
              <a:avLst/>
              <a:gdLst>
                <a:gd name="connsiteX0" fmla="*/ 9753 w 410257"/>
                <a:gd name="connsiteY0" fmla="*/ -415 h 509927"/>
                <a:gd name="connsiteX1" fmla="*/ 79843 w 410257"/>
                <a:gd name="connsiteY1" fmla="*/ 120373 h 509927"/>
                <a:gd name="connsiteX2" fmla="*/ 165351 w 410257"/>
                <a:gd name="connsiteY2" fmla="*/ 306694 h 509927"/>
                <a:gd name="connsiteX3" fmla="*/ 363939 w 410257"/>
                <a:gd name="connsiteY3" fmla="*/ 123409 h 509927"/>
                <a:gd name="connsiteX4" fmla="*/ 409146 w 410257"/>
                <a:gd name="connsiteY4" fmla="*/ 201910 h 509927"/>
                <a:gd name="connsiteX5" fmla="*/ 245604 w 410257"/>
                <a:gd name="connsiteY5" fmla="*/ 439280 h 509927"/>
                <a:gd name="connsiteX6" fmla="*/ 123064 w 410257"/>
                <a:gd name="connsiteY6" fmla="*/ 504697 h 509927"/>
                <a:gd name="connsiteX7" fmla="*/ -1111 w 410257"/>
                <a:gd name="connsiteY7" fmla="*/ 393021 h 50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257" h="509927">
                  <a:moveTo>
                    <a:pt x="9753" y="-415"/>
                  </a:moveTo>
                  <a:cubicBezTo>
                    <a:pt x="9753" y="-415"/>
                    <a:pt x="50054" y="26452"/>
                    <a:pt x="79843" y="120373"/>
                  </a:cubicBezTo>
                  <a:cubicBezTo>
                    <a:pt x="109631" y="214293"/>
                    <a:pt x="149932" y="298283"/>
                    <a:pt x="165351" y="306694"/>
                  </a:cubicBezTo>
                  <a:cubicBezTo>
                    <a:pt x="180772" y="315105"/>
                    <a:pt x="363939" y="123409"/>
                    <a:pt x="363939" y="123409"/>
                  </a:cubicBezTo>
                  <a:lnTo>
                    <a:pt x="409146" y="201910"/>
                  </a:lnTo>
                  <a:cubicBezTo>
                    <a:pt x="409146" y="201910"/>
                    <a:pt x="322704" y="358677"/>
                    <a:pt x="245604" y="439280"/>
                  </a:cubicBezTo>
                  <a:cubicBezTo>
                    <a:pt x="168506" y="519883"/>
                    <a:pt x="144909" y="513108"/>
                    <a:pt x="123064" y="504697"/>
                  </a:cubicBezTo>
                  <a:cubicBezTo>
                    <a:pt x="101220" y="496287"/>
                    <a:pt x="-1111" y="393021"/>
                    <a:pt x="-1111" y="393021"/>
                  </a:cubicBezTo>
                  <a:close/>
                </a:path>
              </a:pathLst>
            </a:custGeom>
            <a:solidFill>
              <a:srgbClr val="F4AC96"/>
            </a:solidFill>
            <a:ln w="11672" cap="flat">
              <a:noFill/>
              <a:prstDash val="solid"/>
              <a:miter/>
            </a:ln>
          </p:spPr>
          <p:txBody>
            <a:bodyPr rtlCol="0" anchor="ctr"/>
            <a:lstStyle/>
            <a:p>
              <a:endParaRPr lang="en-IN"/>
            </a:p>
          </p:txBody>
        </p:sp>
        <p:sp>
          <p:nvSpPr>
            <p:cNvPr id="145" name="Freeform: Shape 144">
              <a:extLst>
                <a:ext uri="{FF2B5EF4-FFF2-40B4-BE49-F238E27FC236}">
                  <a16:creationId xmlns:a16="http://schemas.microsoft.com/office/drawing/2014/main" id="{6C62FBA7-E604-100A-DE6F-B2A23691D6A4}"/>
                </a:ext>
              </a:extLst>
            </p:cNvPr>
            <p:cNvSpPr/>
            <p:nvPr/>
          </p:nvSpPr>
          <p:spPr>
            <a:xfrm>
              <a:off x="2706132" y="5012748"/>
              <a:ext cx="136867" cy="257869"/>
            </a:xfrm>
            <a:custGeom>
              <a:avLst/>
              <a:gdLst>
                <a:gd name="connsiteX0" fmla="*/ 4649 w 136867"/>
                <a:gd name="connsiteY0" fmla="*/ 188762 h 257869"/>
                <a:gd name="connsiteX1" fmla="*/ -24 w 136867"/>
                <a:gd name="connsiteY1" fmla="*/ 159675 h 257869"/>
                <a:gd name="connsiteX2" fmla="*/ 35021 w 136867"/>
                <a:gd name="connsiteY2" fmla="*/ 42859 h 257869"/>
                <a:gd name="connsiteX3" fmla="*/ 68198 w 136867"/>
                <a:gd name="connsiteY3" fmla="*/ -363 h 257869"/>
                <a:gd name="connsiteX4" fmla="*/ 50442 w 136867"/>
                <a:gd name="connsiteY4" fmla="*/ 88535 h 257869"/>
                <a:gd name="connsiteX5" fmla="*/ 86187 w 136867"/>
                <a:gd name="connsiteY5" fmla="*/ 92272 h 257869"/>
                <a:gd name="connsiteX6" fmla="*/ 114223 w 136867"/>
                <a:gd name="connsiteY6" fmla="*/ 111267 h 257869"/>
                <a:gd name="connsiteX7" fmla="*/ 114574 w 136867"/>
                <a:gd name="connsiteY7" fmla="*/ 113767 h 257869"/>
                <a:gd name="connsiteX8" fmla="*/ 134899 w 136867"/>
                <a:gd name="connsiteY8" fmla="*/ 162479 h 257869"/>
                <a:gd name="connsiteX9" fmla="*/ 108499 w 136867"/>
                <a:gd name="connsiteY9" fmla="*/ 176964 h 257869"/>
                <a:gd name="connsiteX10" fmla="*/ 86187 w 136867"/>
                <a:gd name="connsiteY10" fmla="*/ 236073 h 257869"/>
                <a:gd name="connsiteX11" fmla="*/ 47287 w 136867"/>
                <a:gd name="connsiteY11" fmla="*/ 257450 h 2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67" h="257869">
                  <a:moveTo>
                    <a:pt x="4649" y="188762"/>
                  </a:moveTo>
                  <a:cubicBezTo>
                    <a:pt x="-724" y="180083"/>
                    <a:pt x="-2476" y="169604"/>
                    <a:pt x="-24" y="159675"/>
                  </a:cubicBezTo>
                  <a:cubicBezTo>
                    <a:pt x="8971" y="119970"/>
                    <a:pt x="20653" y="80942"/>
                    <a:pt x="35021" y="42859"/>
                  </a:cubicBezTo>
                  <a:cubicBezTo>
                    <a:pt x="53245" y="923"/>
                    <a:pt x="63291" y="-830"/>
                    <a:pt x="68198" y="-363"/>
                  </a:cubicBezTo>
                  <a:cubicBezTo>
                    <a:pt x="73103" y="105"/>
                    <a:pt x="83734" y="8048"/>
                    <a:pt x="50442" y="88535"/>
                  </a:cubicBezTo>
                  <a:cubicBezTo>
                    <a:pt x="50442" y="88535"/>
                    <a:pt x="74505" y="65172"/>
                    <a:pt x="86187" y="92272"/>
                  </a:cubicBezTo>
                  <a:cubicBezTo>
                    <a:pt x="99153" y="89773"/>
                    <a:pt x="111770" y="98277"/>
                    <a:pt x="114223" y="111267"/>
                  </a:cubicBezTo>
                  <a:cubicBezTo>
                    <a:pt x="114340" y="112096"/>
                    <a:pt x="114457" y="112925"/>
                    <a:pt x="114574" y="113767"/>
                  </a:cubicBezTo>
                  <a:cubicBezTo>
                    <a:pt x="130460" y="124444"/>
                    <a:pt x="138520" y="143637"/>
                    <a:pt x="134899" y="162479"/>
                  </a:cubicBezTo>
                  <a:cubicBezTo>
                    <a:pt x="128474" y="194720"/>
                    <a:pt x="108499" y="176964"/>
                    <a:pt x="108499" y="176964"/>
                  </a:cubicBezTo>
                  <a:cubicBezTo>
                    <a:pt x="113989" y="199381"/>
                    <a:pt x="105111" y="222873"/>
                    <a:pt x="86187" y="236073"/>
                  </a:cubicBezTo>
                  <a:cubicBezTo>
                    <a:pt x="53828" y="258268"/>
                    <a:pt x="47287" y="257450"/>
                    <a:pt x="47287" y="257450"/>
                  </a:cubicBezTo>
                  <a:close/>
                </a:path>
              </a:pathLst>
            </a:custGeom>
            <a:solidFill>
              <a:srgbClr val="F4AC96"/>
            </a:solidFill>
            <a:ln w="11672" cap="flat">
              <a:noFill/>
              <a:prstDash val="solid"/>
              <a:miter/>
            </a:ln>
          </p:spPr>
          <p:txBody>
            <a:bodyPr rtlCol="0" anchor="ctr"/>
            <a:lstStyle/>
            <a:p>
              <a:endParaRPr lang="en-IN"/>
            </a:p>
          </p:txBody>
        </p:sp>
        <p:sp>
          <p:nvSpPr>
            <p:cNvPr id="146" name="Freeform: Shape 145">
              <a:extLst>
                <a:ext uri="{FF2B5EF4-FFF2-40B4-BE49-F238E27FC236}">
                  <a16:creationId xmlns:a16="http://schemas.microsoft.com/office/drawing/2014/main" id="{970E8188-8238-FEF1-18C5-5B29667E2E85}"/>
                </a:ext>
              </a:extLst>
            </p:cNvPr>
            <p:cNvSpPr/>
            <p:nvPr/>
          </p:nvSpPr>
          <p:spPr>
            <a:xfrm>
              <a:off x="2717850" y="5117095"/>
              <a:ext cx="62074" cy="116371"/>
            </a:xfrm>
            <a:custGeom>
              <a:avLst/>
              <a:gdLst>
                <a:gd name="connsiteX0" fmla="*/ -1111 w 62074"/>
                <a:gd name="connsiteY0" fmla="*/ 60351 h 116371"/>
                <a:gd name="connsiteX1" fmla="*/ 49120 w 62074"/>
                <a:gd name="connsiteY1" fmla="*/ 1943 h 116371"/>
                <a:gd name="connsiteX2" fmla="*/ 55193 w 62074"/>
                <a:gd name="connsiteY2" fmla="*/ 26124 h 116371"/>
                <a:gd name="connsiteX3" fmla="*/ 45147 w 62074"/>
                <a:gd name="connsiteY3" fmla="*/ 54160 h 116371"/>
                <a:gd name="connsiteX4" fmla="*/ 36737 w 62074"/>
                <a:gd name="connsiteY4" fmla="*/ 115956 h 116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74" h="116371">
                  <a:moveTo>
                    <a:pt x="-1111" y="60351"/>
                  </a:moveTo>
                  <a:cubicBezTo>
                    <a:pt x="-1111" y="60351"/>
                    <a:pt x="36037" y="9537"/>
                    <a:pt x="49120" y="1943"/>
                  </a:cubicBezTo>
                  <a:cubicBezTo>
                    <a:pt x="62203" y="-5649"/>
                    <a:pt x="64773" y="5798"/>
                    <a:pt x="55193" y="26124"/>
                  </a:cubicBezTo>
                  <a:cubicBezTo>
                    <a:pt x="50522" y="34920"/>
                    <a:pt x="47134" y="44371"/>
                    <a:pt x="45147" y="54160"/>
                  </a:cubicBezTo>
                  <a:cubicBezTo>
                    <a:pt x="45147" y="54160"/>
                    <a:pt x="62670" y="89205"/>
                    <a:pt x="36737" y="115956"/>
                  </a:cubicBezTo>
                </a:path>
              </a:pathLst>
            </a:custGeom>
            <a:noFill/>
            <a:ln w="5836" cap="rnd">
              <a:solidFill>
                <a:srgbClr val="BE494F"/>
              </a:solidFill>
              <a:prstDash val="solid"/>
              <a:miter/>
            </a:ln>
          </p:spPr>
          <p:txBody>
            <a:bodyPr rtlCol="0" anchor="ctr"/>
            <a:lstStyle/>
            <a:p>
              <a:endParaRPr lang="en-IN"/>
            </a:p>
          </p:txBody>
        </p:sp>
        <p:sp>
          <p:nvSpPr>
            <p:cNvPr id="147" name="Freeform: Shape 146">
              <a:extLst>
                <a:ext uri="{FF2B5EF4-FFF2-40B4-BE49-F238E27FC236}">
                  <a16:creationId xmlns:a16="http://schemas.microsoft.com/office/drawing/2014/main" id="{D5F47CDC-B768-084B-8174-C3C86627357C}"/>
                </a:ext>
              </a:extLst>
            </p:cNvPr>
            <p:cNvSpPr/>
            <p:nvPr/>
          </p:nvSpPr>
          <p:spPr>
            <a:xfrm>
              <a:off x="2766882" y="5111510"/>
              <a:ext cx="30428" cy="65369"/>
            </a:xfrm>
            <a:custGeom>
              <a:avLst/>
              <a:gdLst>
                <a:gd name="connsiteX0" fmla="*/ 29292 w 30428"/>
                <a:gd name="connsiteY0" fmla="*/ -415 h 65369"/>
                <a:gd name="connsiteX1" fmla="*/ 16909 w 30428"/>
                <a:gd name="connsiteY1" fmla="*/ 59511 h 65369"/>
                <a:gd name="connsiteX2" fmla="*/ -1081 w 30428"/>
                <a:gd name="connsiteY2" fmla="*/ 49348 h 65369"/>
              </a:gdLst>
              <a:ahLst/>
              <a:cxnLst>
                <a:cxn ang="0">
                  <a:pos x="connsiteX0" y="connsiteY0"/>
                </a:cxn>
                <a:cxn ang="0">
                  <a:pos x="connsiteX1" y="connsiteY1"/>
                </a:cxn>
                <a:cxn ang="0">
                  <a:pos x="connsiteX2" y="connsiteY2"/>
                </a:cxn>
              </a:cxnLst>
              <a:rect l="l" t="t" r="r" b="b"/>
              <a:pathLst>
                <a:path w="30428" h="65369">
                  <a:moveTo>
                    <a:pt x="29292" y="-415"/>
                  </a:moveTo>
                  <a:cubicBezTo>
                    <a:pt x="29292" y="-415"/>
                    <a:pt x="30460" y="45143"/>
                    <a:pt x="16909" y="59511"/>
                  </a:cubicBezTo>
                  <a:cubicBezTo>
                    <a:pt x="3358" y="73880"/>
                    <a:pt x="-1548" y="56007"/>
                    <a:pt x="-1081" y="49348"/>
                  </a:cubicBezTo>
                </a:path>
              </a:pathLst>
            </a:custGeom>
            <a:noFill/>
            <a:ln w="5836" cap="rnd">
              <a:solidFill>
                <a:srgbClr val="BE494F"/>
              </a:solidFill>
              <a:prstDash val="solid"/>
              <a:miter/>
            </a:ln>
          </p:spPr>
          <p:txBody>
            <a:bodyPr rtlCol="0" anchor="ctr"/>
            <a:lstStyle/>
            <a:p>
              <a:endParaRPr lang="en-IN"/>
            </a:p>
          </p:txBody>
        </p:sp>
        <p:sp>
          <p:nvSpPr>
            <p:cNvPr id="148" name="Freeform: Shape 147">
              <a:extLst>
                <a:ext uri="{FF2B5EF4-FFF2-40B4-BE49-F238E27FC236}">
                  <a16:creationId xmlns:a16="http://schemas.microsoft.com/office/drawing/2014/main" id="{249DA45B-4D71-F21B-44B8-13211649BC8B}"/>
                </a:ext>
              </a:extLst>
            </p:cNvPr>
            <p:cNvSpPr/>
            <p:nvPr/>
          </p:nvSpPr>
          <p:spPr>
            <a:xfrm>
              <a:off x="2787597" y="5129499"/>
              <a:ext cx="33751" cy="52201"/>
            </a:xfrm>
            <a:custGeom>
              <a:avLst/>
              <a:gdLst>
                <a:gd name="connsiteX0" fmla="*/ 32640 w 33751"/>
                <a:gd name="connsiteY0" fmla="*/ -415 h 52201"/>
                <a:gd name="connsiteX1" fmla="*/ 19440 w 33751"/>
                <a:gd name="connsiteY1" fmla="*/ 47714 h 52201"/>
                <a:gd name="connsiteX2" fmla="*/ 2969 w 33751"/>
                <a:gd name="connsiteY2" fmla="*/ 48975 h 52201"/>
                <a:gd name="connsiteX3" fmla="*/ -769 w 33751"/>
                <a:gd name="connsiteY3" fmla="*/ 37317 h 52201"/>
              </a:gdLst>
              <a:ahLst/>
              <a:cxnLst>
                <a:cxn ang="0">
                  <a:pos x="connsiteX0" y="connsiteY0"/>
                </a:cxn>
                <a:cxn ang="0">
                  <a:pos x="connsiteX1" y="connsiteY1"/>
                </a:cxn>
                <a:cxn ang="0">
                  <a:pos x="connsiteX2" y="connsiteY2"/>
                </a:cxn>
                <a:cxn ang="0">
                  <a:pos x="connsiteX3" y="connsiteY3"/>
                </a:cxn>
              </a:cxnLst>
              <a:rect l="l" t="t" r="r" b="b"/>
              <a:pathLst>
                <a:path w="33751" h="52201">
                  <a:moveTo>
                    <a:pt x="32640" y="-415"/>
                  </a:moveTo>
                  <a:cubicBezTo>
                    <a:pt x="32640" y="-415"/>
                    <a:pt x="32640" y="38135"/>
                    <a:pt x="19440" y="47714"/>
                  </a:cubicBezTo>
                  <a:cubicBezTo>
                    <a:pt x="15235" y="52608"/>
                    <a:pt x="7875" y="53169"/>
                    <a:pt x="2969" y="48975"/>
                  </a:cubicBezTo>
                  <a:cubicBezTo>
                    <a:pt x="-418" y="46102"/>
                    <a:pt x="-1820" y="41592"/>
                    <a:pt x="-769" y="37317"/>
                  </a:cubicBezTo>
                </a:path>
              </a:pathLst>
            </a:custGeom>
            <a:noFill/>
            <a:ln w="5836" cap="rnd">
              <a:solidFill>
                <a:srgbClr val="BE494F"/>
              </a:solidFill>
              <a:prstDash val="solid"/>
              <a:miter/>
            </a:ln>
          </p:spPr>
          <p:txBody>
            <a:bodyPr rtlCol="0" anchor="ctr"/>
            <a:lstStyle/>
            <a:p>
              <a:endParaRPr lang="en-IN"/>
            </a:p>
          </p:txBody>
        </p:sp>
        <p:sp>
          <p:nvSpPr>
            <p:cNvPr id="149" name="Freeform: Shape 148">
              <a:extLst>
                <a:ext uri="{FF2B5EF4-FFF2-40B4-BE49-F238E27FC236}">
                  <a16:creationId xmlns:a16="http://schemas.microsoft.com/office/drawing/2014/main" id="{2B6C720B-C632-4668-FBAB-6C27A9C3A120}"/>
                </a:ext>
              </a:extLst>
            </p:cNvPr>
            <p:cNvSpPr/>
            <p:nvPr/>
          </p:nvSpPr>
          <p:spPr>
            <a:xfrm>
              <a:off x="1884218" y="4990138"/>
              <a:ext cx="524286" cy="692350"/>
            </a:xfrm>
            <a:custGeom>
              <a:avLst/>
              <a:gdLst>
                <a:gd name="connsiteX0" fmla="*/ 521556 w 524286"/>
                <a:gd name="connsiteY0" fmla="*/ 302723 h 692350"/>
                <a:gd name="connsiteX1" fmla="*/ 477283 w 524286"/>
                <a:gd name="connsiteY1" fmla="*/ 88015 h 692350"/>
                <a:gd name="connsiteX2" fmla="*/ 474362 w 524286"/>
                <a:gd name="connsiteY2" fmla="*/ 81473 h 692350"/>
                <a:gd name="connsiteX3" fmla="*/ 375653 w 524286"/>
                <a:gd name="connsiteY3" fmla="*/ 19794 h 692350"/>
                <a:gd name="connsiteX4" fmla="*/ 321450 w 524286"/>
                <a:gd name="connsiteY4" fmla="*/ 113948 h 692350"/>
                <a:gd name="connsiteX5" fmla="*/ 183958 w 524286"/>
                <a:gd name="connsiteY5" fmla="*/ -415 h 692350"/>
                <a:gd name="connsiteX6" fmla="*/ 21000 w 524286"/>
                <a:gd name="connsiteY6" fmla="*/ 64534 h 692350"/>
                <a:gd name="connsiteX7" fmla="*/ 92958 w 524286"/>
                <a:gd name="connsiteY7" fmla="*/ 671978 h 692350"/>
                <a:gd name="connsiteX8" fmla="*/ 466769 w 524286"/>
                <a:gd name="connsiteY8" fmla="*/ 678753 h 692350"/>
                <a:gd name="connsiteX9" fmla="*/ 455087 w 524286"/>
                <a:gd name="connsiteY9" fmla="*/ 481218 h 692350"/>
                <a:gd name="connsiteX10" fmla="*/ 455087 w 524286"/>
                <a:gd name="connsiteY10" fmla="*/ 475610 h 692350"/>
                <a:gd name="connsiteX11" fmla="*/ 521556 w 524286"/>
                <a:gd name="connsiteY11" fmla="*/ 302723 h 69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4286" h="692350">
                  <a:moveTo>
                    <a:pt x="521556" y="302723"/>
                  </a:moveTo>
                  <a:cubicBezTo>
                    <a:pt x="513146" y="180183"/>
                    <a:pt x="486512" y="108808"/>
                    <a:pt x="477283" y="88015"/>
                  </a:cubicBezTo>
                  <a:cubicBezTo>
                    <a:pt x="476816" y="85655"/>
                    <a:pt x="475764" y="83436"/>
                    <a:pt x="474362" y="81473"/>
                  </a:cubicBezTo>
                  <a:cubicBezTo>
                    <a:pt x="449831" y="52853"/>
                    <a:pt x="375653" y="19794"/>
                    <a:pt x="375653" y="19794"/>
                  </a:cubicBezTo>
                  <a:cubicBezTo>
                    <a:pt x="365724" y="67455"/>
                    <a:pt x="321450" y="113948"/>
                    <a:pt x="321450" y="113948"/>
                  </a:cubicBezTo>
                  <a:cubicBezTo>
                    <a:pt x="257319" y="97827"/>
                    <a:pt x="183958" y="-415"/>
                    <a:pt x="183958" y="-415"/>
                  </a:cubicBezTo>
                  <a:cubicBezTo>
                    <a:pt x="183958" y="-415"/>
                    <a:pt x="54760" y="30307"/>
                    <a:pt x="21000" y="64534"/>
                  </a:cubicBezTo>
                  <a:cubicBezTo>
                    <a:pt x="-12760" y="98761"/>
                    <a:pt x="-20938" y="631443"/>
                    <a:pt x="92958" y="671978"/>
                  </a:cubicBezTo>
                  <a:cubicBezTo>
                    <a:pt x="206853" y="712513"/>
                    <a:pt x="466769" y="678753"/>
                    <a:pt x="466769" y="678753"/>
                  </a:cubicBezTo>
                  <a:cubicBezTo>
                    <a:pt x="466769" y="620345"/>
                    <a:pt x="453219" y="548270"/>
                    <a:pt x="455087" y="481218"/>
                  </a:cubicBezTo>
                  <a:cubicBezTo>
                    <a:pt x="455087" y="479348"/>
                    <a:pt x="455087" y="477480"/>
                    <a:pt x="455087" y="475610"/>
                  </a:cubicBezTo>
                  <a:cubicBezTo>
                    <a:pt x="503683" y="455868"/>
                    <a:pt x="530201" y="426197"/>
                    <a:pt x="521556" y="302723"/>
                  </a:cubicBezTo>
                  <a:close/>
                </a:path>
              </a:pathLst>
            </a:custGeom>
            <a:solidFill>
              <a:schemeClr val="accent3">
                <a:lumMod val="40000"/>
                <a:lumOff val="60000"/>
              </a:schemeClr>
            </a:solidFill>
            <a:ln w="11672" cap="flat">
              <a:noFill/>
              <a:prstDash val="solid"/>
              <a:miter/>
            </a:ln>
          </p:spPr>
          <p:txBody>
            <a:bodyPr rtlCol="0" anchor="ctr"/>
            <a:lstStyle/>
            <a:p>
              <a:endParaRPr lang="en-IN"/>
            </a:p>
          </p:txBody>
        </p:sp>
        <p:sp>
          <p:nvSpPr>
            <p:cNvPr id="150" name="Freeform: Shape 149">
              <a:extLst>
                <a:ext uri="{FF2B5EF4-FFF2-40B4-BE49-F238E27FC236}">
                  <a16:creationId xmlns:a16="http://schemas.microsoft.com/office/drawing/2014/main" id="{CB83F770-D01C-A586-B137-9BF693C0B7F1}"/>
                </a:ext>
              </a:extLst>
            </p:cNvPr>
            <p:cNvSpPr/>
            <p:nvPr/>
          </p:nvSpPr>
          <p:spPr>
            <a:xfrm>
              <a:off x="2044443" y="4985974"/>
              <a:ext cx="162337" cy="165536"/>
            </a:xfrm>
            <a:custGeom>
              <a:avLst/>
              <a:gdLst>
                <a:gd name="connsiteX0" fmla="*/ 161226 w 162337"/>
                <a:gd name="connsiteY0" fmla="*/ 118112 h 165536"/>
                <a:gd name="connsiteX1" fmla="*/ 56092 w 162337"/>
                <a:gd name="connsiteY1" fmla="*/ 164838 h 165536"/>
                <a:gd name="connsiteX2" fmla="*/ 6562 w 162337"/>
                <a:gd name="connsiteY2" fmla="*/ 3631 h 165536"/>
                <a:gd name="connsiteX3" fmla="*/ 28757 w 162337"/>
                <a:gd name="connsiteY3" fmla="*/ 1413 h 165536"/>
                <a:gd name="connsiteX4" fmla="*/ 161226 w 162337"/>
                <a:gd name="connsiteY4" fmla="*/ 118112 h 165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337" h="165536">
                  <a:moveTo>
                    <a:pt x="161226" y="118112"/>
                  </a:moveTo>
                  <a:cubicBezTo>
                    <a:pt x="132139" y="144676"/>
                    <a:pt x="95225" y="161076"/>
                    <a:pt x="56092" y="164838"/>
                  </a:cubicBezTo>
                  <a:cubicBezTo>
                    <a:pt x="-11428" y="172782"/>
                    <a:pt x="-5821" y="11108"/>
                    <a:pt x="6562" y="3631"/>
                  </a:cubicBezTo>
                  <a:cubicBezTo>
                    <a:pt x="13103" y="-819"/>
                    <a:pt x="21515" y="-1660"/>
                    <a:pt x="28757" y="1413"/>
                  </a:cubicBezTo>
                  <a:cubicBezTo>
                    <a:pt x="65087" y="48372"/>
                    <a:pt x="110061" y="87984"/>
                    <a:pt x="161226" y="118112"/>
                  </a:cubicBezTo>
                  <a:close/>
                </a:path>
              </a:pathLst>
            </a:custGeom>
            <a:solidFill>
              <a:schemeClr val="accent3">
                <a:lumMod val="40000"/>
                <a:lumOff val="60000"/>
              </a:schemeClr>
            </a:solidFill>
            <a:ln w="11672" cap="flat">
              <a:noFill/>
              <a:prstDash val="solid"/>
              <a:miter/>
            </a:ln>
          </p:spPr>
          <p:txBody>
            <a:bodyPr rtlCol="0" anchor="ctr"/>
            <a:lstStyle/>
            <a:p>
              <a:endParaRPr lang="en-IN"/>
            </a:p>
          </p:txBody>
        </p:sp>
        <p:sp>
          <p:nvSpPr>
            <p:cNvPr id="151" name="Freeform: Shape 150">
              <a:extLst>
                <a:ext uri="{FF2B5EF4-FFF2-40B4-BE49-F238E27FC236}">
                  <a16:creationId xmlns:a16="http://schemas.microsoft.com/office/drawing/2014/main" id="{1D5C1CDE-3A85-540A-9906-44D0A645650A}"/>
                </a:ext>
              </a:extLst>
            </p:cNvPr>
            <p:cNvSpPr/>
            <p:nvPr/>
          </p:nvSpPr>
          <p:spPr>
            <a:xfrm>
              <a:off x="2206780" y="5008792"/>
              <a:ext cx="102763" cy="126587"/>
            </a:xfrm>
            <a:custGeom>
              <a:avLst/>
              <a:gdLst>
                <a:gd name="connsiteX0" fmla="*/ -1111 w 102763"/>
                <a:gd name="connsiteY0" fmla="*/ 95294 h 126587"/>
                <a:gd name="connsiteX1" fmla="*/ 83814 w 102763"/>
                <a:gd name="connsiteY1" fmla="*/ 125900 h 126587"/>
                <a:gd name="connsiteX2" fmla="*/ 70146 w 102763"/>
                <a:gd name="connsiteY2" fmla="*/ 4528 h 126587"/>
                <a:gd name="connsiteX3" fmla="*/ 52624 w 102763"/>
                <a:gd name="connsiteY3" fmla="*/ -261 h 126587"/>
                <a:gd name="connsiteX4" fmla="*/ -1111 w 102763"/>
                <a:gd name="connsiteY4" fmla="*/ 95294 h 126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763" h="126587">
                  <a:moveTo>
                    <a:pt x="-1111" y="95294"/>
                  </a:moveTo>
                  <a:cubicBezTo>
                    <a:pt x="25406" y="109990"/>
                    <a:pt x="54025" y="120328"/>
                    <a:pt x="83814" y="125900"/>
                  </a:cubicBezTo>
                  <a:cubicBezTo>
                    <a:pt x="127503" y="132675"/>
                    <a:pt x="78207" y="10953"/>
                    <a:pt x="70146" y="4528"/>
                  </a:cubicBezTo>
                  <a:cubicBezTo>
                    <a:pt x="65124" y="743"/>
                    <a:pt x="58815" y="-962"/>
                    <a:pt x="52624" y="-261"/>
                  </a:cubicBezTo>
                  <a:cubicBezTo>
                    <a:pt x="41059" y="34748"/>
                    <a:pt x="22719" y="67188"/>
                    <a:pt x="-1111" y="95294"/>
                  </a:cubicBezTo>
                  <a:close/>
                </a:path>
              </a:pathLst>
            </a:custGeom>
            <a:solidFill>
              <a:schemeClr val="accent3">
                <a:lumMod val="40000"/>
                <a:lumOff val="60000"/>
              </a:schemeClr>
            </a:solidFill>
            <a:ln w="11672" cap="flat">
              <a:noFill/>
              <a:prstDash val="solid"/>
              <a:miter/>
            </a:ln>
          </p:spPr>
          <p:txBody>
            <a:bodyPr rtlCol="0" anchor="ctr"/>
            <a:lstStyle/>
            <a:p>
              <a:endParaRPr lang="en-IN"/>
            </a:p>
          </p:txBody>
        </p:sp>
        <p:sp>
          <p:nvSpPr>
            <p:cNvPr id="152" name="Freeform: Shape 151">
              <a:extLst>
                <a:ext uri="{FF2B5EF4-FFF2-40B4-BE49-F238E27FC236}">
                  <a16:creationId xmlns:a16="http://schemas.microsoft.com/office/drawing/2014/main" id="{BEB4DADE-9B7B-1DFB-8212-975BFCC24BA3}"/>
                </a:ext>
              </a:extLst>
            </p:cNvPr>
            <p:cNvSpPr/>
            <p:nvPr/>
          </p:nvSpPr>
          <p:spPr>
            <a:xfrm>
              <a:off x="1837770" y="5506465"/>
              <a:ext cx="878328" cy="620803"/>
            </a:xfrm>
            <a:custGeom>
              <a:avLst/>
              <a:gdLst>
                <a:gd name="connsiteX0" fmla="*/ 66630 w 878328"/>
                <a:gd name="connsiteY0" fmla="*/ -415 h 620803"/>
                <a:gd name="connsiteX1" fmla="*/ 29717 w 878328"/>
                <a:gd name="connsiteY1" fmla="*/ 190112 h 620803"/>
                <a:gd name="connsiteX2" fmla="*/ 109268 w 878328"/>
                <a:gd name="connsiteY2" fmla="*/ 588688 h 620803"/>
                <a:gd name="connsiteX3" fmla="*/ 619171 w 878328"/>
                <a:gd name="connsiteY3" fmla="*/ 617308 h 620803"/>
                <a:gd name="connsiteX4" fmla="*/ 865535 w 878328"/>
                <a:gd name="connsiteY4" fmla="*/ 282864 h 620803"/>
                <a:gd name="connsiteX5" fmla="*/ 877217 w 878328"/>
                <a:gd name="connsiteY5" fmla="*/ 271182 h 620803"/>
                <a:gd name="connsiteX6" fmla="*/ 865535 w 878328"/>
                <a:gd name="connsiteY6" fmla="*/ 259500 h 620803"/>
                <a:gd name="connsiteX7" fmla="*/ 516606 w 878328"/>
                <a:gd name="connsiteY7" fmla="*/ 168033 h 620803"/>
                <a:gd name="connsiteX8" fmla="*/ 471515 w 878328"/>
                <a:gd name="connsiteY8" fmla="*/ 23299 h 62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8328" h="620803">
                  <a:moveTo>
                    <a:pt x="66630" y="-415"/>
                  </a:moveTo>
                  <a:cubicBezTo>
                    <a:pt x="66630" y="-415"/>
                    <a:pt x="55884" y="126681"/>
                    <a:pt x="29717" y="190112"/>
                  </a:cubicBezTo>
                  <a:cubicBezTo>
                    <a:pt x="3549" y="253543"/>
                    <a:pt x="-52054" y="543130"/>
                    <a:pt x="109268" y="588688"/>
                  </a:cubicBezTo>
                  <a:cubicBezTo>
                    <a:pt x="270592" y="634246"/>
                    <a:pt x="619171" y="617308"/>
                    <a:pt x="619171" y="617308"/>
                  </a:cubicBezTo>
                  <a:cubicBezTo>
                    <a:pt x="619171" y="617308"/>
                    <a:pt x="653047" y="338117"/>
                    <a:pt x="865535" y="282864"/>
                  </a:cubicBezTo>
                  <a:cubicBezTo>
                    <a:pt x="871961" y="282864"/>
                    <a:pt x="877217" y="277630"/>
                    <a:pt x="877217" y="271182"/>
                  </a:cubicBezTo>
                  <a:cubicBezTo>
                    <a:pt x="877217" y="264734"/>
                    <a:pt x="871961" y="259500"/>
                    <a:pt x="865535" y="259500"/>
                  </a:cubicBezTo>
                  <a:lnTo>
                    <a:pt x="516606" y="168033"/>
                  </a:lnTo>
                  <a:lnTo>
                    <a:pt x="471515" y="23299"/>
                  </a:lnTo>
                  <a:close/>
                </a:path>
              </a:pathLst>
            </a:custGeom>
            <a:solidFill>
              <a:schemeClr val="accent3">
                <a:lumMod val="40000"/>
                <a:lumOff val="60000"/>
              </a:schemeClr>
            </a:solidFill>
            <a:ln w="11672" cap="flat">
              <a:noFill/>
              <a:prstDash val="solid"/>
              <a:miter/>
            </a:ln>
          </p:spPr>
          <p:txBody>
            <a:bodyPr rtlCol="0" anchor="ctr"/>
            <a:lstStyle/>
            <a:p>
              <a:endParaRPr lang="en-IN"/>
            </a:p>
          </p:txBody>
        </p:sp>
        <p:sp>
          <p:nvSpPr>
            <p:cNvPr id="153" name="Freeform: Shape 152">
              <a:extLst>
                <a:ext uri="{FF2B5EF4-FFF2-40B4-BE49-F238E27FC236}">
                  <a16:creationId xmlns:a16="http://schemas.microsoft.com/office/drawing/2014/main" id="{07AA021E-D505-1DA5-7821-8ED99C26F942}"/>
                </a:ext>
              </a:extLst>
            </p:cNvPr>
            <p:cNvSpPr/>
            <p:nvPr/>
          </p:nvSpPr>
          <p:spPr>
            <a:xfrm>
              <a:off x="2202458" y="5141065"/>
              <a:ext cx="26166" cy="26166"/>
            </a:xfrm>
            <a:custGeom>
              <a:avLst/>
              <a:gdLst>
                <a:gd name="connsiteX0" fmla="*/ 25055 w 26166"/>
                <a:gd name="connsiteY0" fmla="*/ 12668 h 26166"/>
                <a:gd name="connsiteX1" fmla="*/ 11972 w 26166"/>
                <a:gd name="connsiteY1" fmla="*/ 25751 h 26166"/>
                <a:gd name="connsiteX2" fmla="*/ -1111 w 26166"/>
                <a:gd name="connsiteY2" fmla="*/ 12668 h 26166"/>
                <a:gd name="connsiteX3" fmla="*/ 11972 w 26166"/>
                <a:gd name="connsiteY3" fmla="*/ -415 h 26166"/>
                <a:gd name="connsiteX4" fmla="*/ 25055 w 26166"/>
                <a:gd name="connsiteY4" fmla="*/ 12668 h 26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66" h="26166">
                  <a:moveTo>
                    <a:pt x="25055" y="12668"/>
                  </a:moveTo>
                  <a:cubicBezTo>
                    <a:pt x="25055" y="19898"/>
                    <a:pt x="19214" y="25751"/>
                    <a:pt x="11972" y="25751"/>
                  </a:cubicBezTo>
                  <a:cubicBezTo>
                    <a:pt x="4729" y="25751"/>
                    <a:pt x="-1111" y="19898"/>
                    <a:pt x="-1111" y="12668"/>
                  </a:cubicBezTo>
                  <a:cubicBezTo>
                    <a:pt x="-1111" y="5437"/>
                    <a:pt x="4729" y="-415"/>
                    <a:pt x="11972" y="-415"/>
                  </a:cubicBezTo>
                  <a:cubicBezTo>
                    <a:pt x="19214" y="-415"/>
                    <a:pt x="25055" y="5437"/>
                    <a:pt x="25055" y="12668"/>
                  </a:cubicBezTo>
                  <a:close/>
                </a:path>
              </a:pathLst>
            </a:custGeom>
            <a:solidFill>
              <a:srgbClr val="FFD5E3"/>
            </a:solidFill>
            <a:ln w="11672" cap="flat">
              <a:noFill/>
              <a:prstDash val="solid"/>
              <a:miter/>
            </a:ln>
          </p:spPr>
          <p:txBody>
            <a:bodyPr rtlCol="0" anchor="ctr"/>
            <a:lstStyle/>
            <a:p>
              <a:endParaRPr lang="en-IN"/>
            </a:p>
          </p:txBody>
        </p:sp>
        <p:sp>
          <p:nvSpPr>
            <p:cNvPr id="154" name="Freeform: Shape 153">
              <a:extLst>
                <a:ext uri="{FF2B5EF4-FFF2-40B4-BE49-F238E27FC236}">
                  <a16:creationId xmlns:a16="http://schemas.microsoft.com/office/drawing/2014/main" id="{B3A0F4CE-FD00-5BEF-2329-D6766A448EAE}"/>
                </a:ext>
              </a:extLst>
            </p:cNvPr>
            <p:cNvSpPr/>
            <p:nvPr/>
          </p:nvSpPr>
          <p:spPr>
            <a:xfrm>
              <a:off x="2202456" y="5193515"/>
              <a:ext cx="26170" cy="26167"/>
            </a:xfrm>
            <a:custGeom>
              <a:avLst/>
              <a:gdLst>
                <a:gd name="connsiteX0" fmla="*/ 25057 w 26170"/>
                <a:gd name="connsiteY0" fmla="*/ 12551 h 26167"/>
                <a:gd name="connsiteX1" fmla="*/ 12091 w 26170"/>
                <a:gd name="connsiteY1" fmla="*/ 25751 h 26167"/>
                <a:gd name="connsiteX2" fmla="*/ -1110 w 26170"/>
                <a:gd name="connsiteY2" fmla="*/ 12785 h 26167"/>
                <a:gd name="connsiteX3" fmla="*/ 11857 w 26170"/>
                <a:gd name="connsiteY3" fmla="*/ -415 h 26167"/>
                <a:gd name="connsiteX4" fmla="*/ 11974 w 26170"/>
                <a:gd name="connsiteY4" fmla="*/ -415 h 26167"/>
                <a:gd name="connsiteX5" fmla="*/ 25057 w 26170"/>
                <a:gd name="connsiteY5" fmla="*/ 12551 h 2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70" h="26167">
                  <a:moveTo>
                    <a:pt x="25057" y="12551"/>
                  </a:moveTo>
                  <a:cubicBezTo>
                    <a:pt x="25174" y="19782"/>
                    <a:pt x="19333" y="25682"/>
                    <a:pt x="12091" y="25751"/>
                  </a:cubicBezTo>
                  <a:cubicBezTo>
                    <a:pt x="4848" y="25810"/>
                    <a:pt x="-993" y="20015"/>
                    <a:pt x="-1110" y="12785"/>
                  </a:cubicBezTo>
                  <a:cubicBezTo>
                    <a:pt x="-1227" y="5554"/>
                    <a:pt x="4614" y="-345"/>
                    <a:pt x="11857" y="-415"/>
                  </a:cubicBezTo>
                  <a:cubicBezTo>
                    <a:pt x="11857" y="-415"/>
                    <a:pt x="11974" y="-415"/>
                    <a:pt x="11974" y="-415"/>
                  </a:cubicBezTo>
                  <a:cubicBezTo>
                    <a:pt x="19099" y="-415"/>
                    <a:pt x="24940" y="5367"/>
                    <a:pt x="25057" y="12551"/>
                  </a:cubicBezTo>
                  <a:close/>
                </a:path>
              </a:pathLst>
            </a:custGeom>
            <a:solidFill>
              <a:srgbClr val="FFD5E3"/>
            </a:solidFill>
            <a:ln w="11672" cap="flat">
              <a:noFill/>
              <a:prstDash val="solid"/>
              <a:miter/>
            </a:ln>
          </p:spPr>
          <p:txBody>
            <a:bodyPr rtlCol="0" anchor="ctr"/>
            <a:lstStyle/>
            <a:p>
              <a:endParaRPr lang="en-IN"/>
            </a:p>
          </p:txBody>
        </p:sp>
        <p:sp>
          <p:nvSpPr>
            <p:cNvPr id="155" name="Freeform: Shape 154">
              <a:extLst>
                <a:ext uri="{FF2B5EF4-FFF2-40B4-BE49-F238E27FC236}">
                  <a16:creationId xmlns:a16="http://schemas.microsoft.com/office/drawing/2014/main" id="{402640D3-50AB-3BD9-2FEB-3CEB74366F87}"/>
                </a:ext>
              </a:extLst>
            </p:cNvPr>
            <p:cNvSpPr/>
            <p:nvPr/>
          </p:nvSpPr>
          <p:spPr>
            <a:xfrm>
              <a:off x="1755517" y="5048487"/>
              <a:ext cx="376500" cy="619534"/>
            </a:xfrm>
            <a:custGeom>
              <a:avLst/>
              <a:gdLst>
                <a:gd name="connsiteX0" fmla="*/ 375389 w 376500"/>
                <a:gd name="connsiteY0" fmla="*/ 619120 h 619534"/>
                <a:gd name="connsiteX1" fmla="*/ 368263 w 376500"/>
                <a:gd name="connsiteY1" fmla="*/ 619120 h 619534"/>
                <a:gd name="connsiteX2" fmla="*/ 293851 w 376500"/>
                <a:gd name="connsiteY2" fmla="*/ 613513 h 619534"/>
                <a:gd name="connsiteX3" fmla="*/ 177035 w 376500"/>
                <a:gd name="connsiteY3" fmla="*/ 601831 h 619534"/>
                <a:gd name="connsiteX4" fmla="*/ 1811 w 376500"/>
                <a:gd name="connsiteY4" fmla="*/ 552651 h 619534"/>
                <a:gd name="connsiteX5" fmla="*/ 37907 w 376500"/>
                <a:gd name="connsiteY5" fmla="*/ 259326 h 619534"/>
                <a:gd name="connsiteX6" fmla="*/ 134982 w 376500"/>
                <a:gd name="connsiteY6" fmla="*/ 12844 h 619534"/>
                <a:gd name="connsiteX7" fmla="*/ 234159 w 376500"/>
                <a:gd name="connsiteY7" fmla="*/ 64127 h 619534"/>
                <a:gd name="connsiteX8" fmla="*/ 194207 w 376500"/>
                <a:gd name="connsiteY8" fmla="*/ 314463 h 619534"/>
                <a:gd name="connsiteX9" fmla="*/ 141640 w 376500"/>
                <a:gd name="connsiteY9" fmla="*/ 466324 h 619534"/>
                <a:gd name="connsiteX10" fmla="*/ 337424 w 376500"/>
                <a:gd name="connsiteY10" fmla="*/ 530339 h 619534"/>
                <a:gd name="connsiteX11" fmla="*/ 343849 w 376500"/>
                <a:gd name="connsiteY11" fmla="*/ 532325 h 6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6500" h="619534">
                  <a:moveTo>
                    <a:pt x="375389" y="619120"/>
                  </a:moveTo>
                  <a:lnTo>
                    <a:pt x="368263" y="619120"/>
                  </a:lnTo>
                  <a:lnTo>
                    <a:pt x="293851" y="613513"/>
                  </a:lnTo>
                  <a:cubicBezTo>
                    <a:pt x="244555" y="609190"/>
                    <a:pt x="190236" y="603583"/>
                    <a:pt x="177035" y="601831"/>
                  </a:cubicBezTo>
                  <a:cubicBezTo>
                    <a:pt x="153672" y="598560"/>
                    <a:pt x="11274" y="581154"/>
                    <a:pt x="1811" y="552651"/>
                  </a:cubicBezTo>
                  <a:cubicBezTo>
                    <a:pt x="-7652" y="524148"/>
                    <a:pt x="6250" y="397870"/>
                    <a:pt x="37907" y="259326"/>
                  </a:cubicBezTo>
                  <a:cubicBezTo>
                    <a:pt x="69565" y="120782"/>
                    <a:pt x="115356" y="34689"/>
                    <a:pt x="134982" y="12844"/>
                  </a:cubicBezTo>
                  <a:cubicBezTo>
                    <a:pt x="154606" y="-9000"/>
                    <a:pt x="203670" y="-11220"/>
                    <a:pt x="234159" y="64127"/>
                  </a:cubicBezTo>
                  <a:cubicBezTo>
                    <a:pt x="264647" y="139473"/>
                    <a:pt x="220374" y="261078"/>
                    <a:pt x="194207" y="314463"/>
                  </a:cubicBezTo>
                  <a:cubicBezTo>
                    <a:pt x="168040" y="367848"/>
                    <a:pt x="141640" y="466324"/>
                    <a:pt x="141640" y="466324"/>
                  </a:cubicBezTo>
                  <a:lnTo>
                    <a:pt x="337424" y="530339"/>
                  </a:lnTo>
                  <a:lnTo>
                    <a:pt x="343849" y="532325"/>
                  </a:lnTo>
                  <a:close/>
                </a:path>
              </a:pathLst>
            </a:custGeom>
            <a:solidFill>
              <a:srgbClr val="F4AC96"/>
            </a:solidFill>
            <a:ln w="11672" cap="flat">
              <a:noFill/>
              <a:prstDash val="solid"/>
              <a:miter/>
            </a:ln>
          </p:spPr>
          <p:txBody>
            <a:bodyPr rtlCol="0" anchor="ctr"/>
            <a:lstStyle/>
            <a:p>
              <a:endParaRPr lang="en-IN"/>
            </a:p>
          </p:txBody>
        </p:sp>
        <p:sp>
          <p:nvSpPr>
            <p:cNvPr id="156" name="Freeform: Shape 155">
              <a:extLst>
                <a:ext uri="{FF2B5EF4-FFF2-40B4-BE49-F238E27FC236}">
                  <a16:creationId xmlns:a16="http://schemas.microsoft.com/office/drawing/2014/main" id="{F8FC7F6E-9622-4160-38F9-25250747119E}"/>
                </a:ext>
              </a:extLst>
            </p:cNvPr>
            <p:cNvSpPr/>
            <p:nvPr/>
          </p:nvSpPr>
          <p:spPr>
            <a:xfrm>
              <a:off x="2060175" y="5523653"/>
              <a:ext cx="283873" cy="148002"/>
            </a:xfrm>
            <a:custGeom>
              <a:avLst/>
              <a:gdLst>
                <a:gd name="connsiteX0" fmla="*/ 277611 w 283873"/>
                <a:gd name="connsiteY0" fmla="*/ 78420 h 148002"/>
                <a:gd name="connsiteX1" fmla="*/ 245372 w 283873"/>
                <a:gd name="connsiteY1" fmla="*/ 49332 h 148002"/>
                <a:gd name="connsiteX2" fmla="*/ 206939 w 283873"/>
                <a:gd name="connsiteY2" fmla="*/ 33796 h 148002"/>
                <a:gd name="connsiteX3" fmla="*/ 241983 w 283873"/>
                <a:gd name="connsiteY3" fmla="*/ 61248 h 148002"/>
                <a:gd name="connsiteX4" fmla="*/ 259623 w 283873"/>
                <a:gd name="connsiteY4" fmla="*/ 128417 h 148002"/>
                <a:gd name="connsiteX5" fmla="*/ 236260 w 283873"/>
                <a:gd name="connsiteY5" fmla="*/ 109843 h 148002"/>
                <a:gd name="connsiteX6" fmla="*/ 227615 w 283873"/>
                <a:gd name="connsiteY6" fmla="*/ 140916 h 148002"/>
                <a:gd name="connsiteX7" fmla="*/ 209274 w 283873"/>
                <a:gd name="connsiteY7" fmla="*/ 125730 h 148002"/>
                <a:gd name="connsiteX8" fmla="*/ 193271 w 283873"/>
                <a:gd name="connsiteY8" fmla="*/ 144654 h 148002"/>
                <a:gd name="connsiteX9" fmla="*/ 159161 w 283873"/>
                <a:gd name="connsiteY9" fmla="*/ 101783 h 148002"/>
                <a:gd name="connsiteX10" fmla="*/ 88136 w 283873"/>
                <a:gd name="connsiteY10" fmla="*/ 144187 h 148002"/>
                <a:gd name="connsiteX11" fmla="*/ 69914 w 283873"/>
                <a:gd name="connsiteY11" fmla="*/ 144187 h 148002"/>
                <a:gd name="connsiteX12" fmla="*/ 2160 w 283873"/>
                <a:gd name="connsiteY12" fmla="*/ 139164 h 148002"/>
                <a:gd name="connsiteX13" fmla="*/ -1111 w 283873"/>
                <a:gd name="connsiteY13" fmla="*/ 59496 h 148002"/>
                <a:gd name="connsiteX14" fmla="*/ 62554 w 283873"/>
                <a:gd name="connsiteY14" fmla="*/ 52019 h 148002"/>
                <a:gd name="connsiteX15" fmla="*/ 63254 w 283873"/>
                <a:gd name="connsiteY15" fmla="*/ 52019 h 148002"/>
                <a:gd name="connsiteX16" fmla="*/ 209859 w 283873"/>
                <a:gd name="connsiteY16" fmla="*/ 1438 h 148002"/>
                <a:gd name="connsiteX17" fmla="*/ 273991 w 283873"/>
                <a:gd name="connsiteY17" fmla="*/ 46529 h 148002"/>
                <a:gd name="connsiteX18" fmla="*/ 277611 w 283873"/>
                <a:gd name="connsiteY18" fmla="*/ 78420 h 14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3873" h="148002">
                  <a:moveTo>
                    <a:pt x="277611" y="78420"/>
                  </a:moveTo>
                  <a:cubicBezTo>
                    <a:pt x="265930" y="78420"/>
                    <a:pt x="260323" y="65687"/>
                    <a:pt x="245372" y="49332"/>
                  </a:cubicBezTo>
                  <a:cubicBezTo>
                    <a:pt x="235092" y="39286"/>
                    <a:pt x="221307" y="33703"/>
                    <a:pt x="206939" y="33796"/>
                  </a:cubicBezTo>
                  <a:cubicBezTo>
                    <a:pt x="221190" y="39134"/>
                    <a:pt x="233456" y="48713"/>
                    <a:pt x="241983" y="61248"/>
                  </a:cubicBezTo>
                  <a:cubicBezTo>
                    <a:pt x="259155" y="83910"/>
                    <a:pt x="270020" y="128534"/>
                    <a:pt x="259623" y="128417"/>
                  </a:cubicBezTo>
                  <a:cubicBezTo>
                    <a:pt x="249226" y="128300"/>
                    <a:pt x="236260" y="109843"/>
                    <a:pt x="236260" y="109843"/>
                  </a:cubicBezTo>
                  <a:cubicBezTo>
                    <a:pt x="238946" y="119072"/>
                    <a:pt x="238478" y="141968"/>
                    <a:pt x="227615" y="140916"/>
                  </a:cubicBezTo>
                  <a:cubicBezTo>
                    <a:pt x="216751" y="139865"/>
                    <a:pt x="209274" y="125730"/>
                    <a:pt x="209274" y="125730"/>
                  </a:cubicBezTo>
                  <a:cubicBezTo>
                    <a:pt x="211728" y="136127"/>
                    <a:pt x="205654" y="154817"/>
                    <a:pt x="193271" y="144654"/>
                  </a:cubicBezTo>
                  <a:cubicBezTo>
                    <a:pt x="180538" y="131466"/>
                    <a:pt x="169207" y="117121"/>
                    <a:pt x="159161" y="101783"/>
                  </a:cubicBezTo>
                  <a:cubicBezTo>
                    <a:pt x="138601" y="120625"/>
                    <a:pt x="114420" y="135064"/>
                    <a:pt x="88136" y="144187"/>
                  </a:cubicBezTo>
                  <a:lnTo>
                    <a:pt x="69914" y="144187"/>
                  </a:lnTo>
                  <a:lnTo>
                    <a:pt x="2160" y="139164"/>
                  </a:lnTo>
                  <a:lnTo>
                    <a:pt x="-1111" y="59496"/>
                  </a:lnTo>
                  <a:lnTo>
                    <a:pt x="62554" y="52019"/>
                  </a:lnTo>
                  <a:lnTo>
                    <a:pt x="63254" y="52019"/>
                  </a:lnTo>
                  <a:cubicBezTo>
                    <a:pt x="63254" y="52019"/>
                    <a:pt x="164885" y="-11996"/>
                    <a:pt x="209859" y="1438"/>
                  </a:cubicBezTo>
                  <a:cubicBezTo>
                    <a:pt x="254833" y="14872"/>
                    <a:pt x="270720" y="38235"/>
                    <a:pt x="273991" y="46529"/>
                  </a:cubicBezTo>
                  <a:cubicBezTo>
                    <a:pt x="277262" y="54823"/>
                    <a:pt x="289644" y="79588"/>
                    <a:pt x="277611" y="78420"/>
                  </a:cubicBezTo>
                  <a:close/>
                </a:path>
              </a:pathLst>
            </a:custGeom>
            <a:solidFill>
              <a:srgbClr val="F4AC96"/>
            </a:solidFill>
            <a:ln w="11672" cap="flat">
              <a:noFill/>
              <a:prstDash val="solid"/>
              <a:miter/>
            </a:ln>
          </p:spPr>
          <p:txBody>
            <a:bodyPr rtlCol="0" anchor="ctr"/>
            <a:lstStyle/>
            <a:p>
              <a:endParaRPr lang="en-IN"/>
            </a:p>
          </p:txBody>
        </p:sp>
        <p:sp>
          <p:nvSpPr>
            <p:cNvPr id="157" name="Freeform: Shape 156">
              <a:extLst>
                <a:ext uri="{FF2B5EF4-FFF2-40B4-BE49-F238E27FC236}">
                  <a16:creationId xmlns:a16="http://schemas.microsoft.com/office/drawing/2014/main" id="{AD086689-4877-A4AA-F83C-CFD90FC15696}"/>
                </a:ext>
              </a:extLst>
            </p:cNvPr>
            <p:cNvSpPr/>
            <p:nvPr/>
          </p:nvSpPr>
          <p:spPr>
            <a:xfrm>
              <a:off x="2235283" y="5597698"/>
              <a:ext cx="32008" cy="39483"/>
            </a:xfrm>
            <a:custGeom>
              <a:avLst/>
              <a:gdLst>
                <a:gd name="connsiteX0" fmla="*/ 30897 w 32008"/>
                <a:gd name="connsiteY0" fmla="*/ 39069 h 39483"/>
                <a:gd name="connsiteX1" fmla="*/ -1111 w 32008"/>
                <a:gd name="connsiteY1" fmla="*/ -415 h 39483"/>
              </a:gdLst>
              <a:ahLst/>
              <a:cxnLst>
                <a:cxn ang="0">
                  <a:pos x="connsiteX0" y="connsiteY0"/>
                </a:cxn>
                <a:cxn ang="0">
                  <a:pos x="connsiteX1" y="connsiteY1"/>
                </a:cxn>
              </a:cxnLst>
              <a:rect l="l" t="t" r="r" b="b"/>
              <a:pathLst>
                <a:path w="32008" h="39483">
                  <a:moveTo>
                    <a:pt x="30897" y="39069"/>
                  </a:moveTo>
                  <a:cubicBezTo>
                    <a:pt x="23304" y="23719"/>
                    <a:pt x="12323" y="10238"/>
                    <a:pt x="-1111" y="-415"/>
                  </a:cubicBezTo>
                </a:path>
              </a:pathLst>
            </a:custGeom>
            <a:noFill/>
            <a:ln w="5836" cap="rnd">
              <a:solidFill>
                <a:srgbClr val="BE494F"/>
              </a:solidFill>
              <a:prstDash val="solid"/>
              <a:miter/>
            </a:ln>
          </p:spPr>
          <p:txBody>
            <a:bodyPr rtlCol="0" anchor="ctr"/>
            <a:lstStyle/>
            <a:p>
              <a:endParaRPr lang="en-IN"/>
            </a:p>
          </p:txBody>
        </p:sp>
        <p:sp>
          <p:nvSpPr>
            <p:cNvPr id="158" name="Freeform: Shape 157">
              <a:extLst>
                <a:ext uri="{FF2B5EF4-FFF2-40B4-BE49-F238E27FC236}">
                  <a16:creationId xmlns:a16="http://schemas.microsoft.com/office/drawing/2014/main" id="{1B59811E-3E41-ED74-9316-B5E86F2FACE7}"/>
                </a:ext>
              </a:extLst>
            </p:cNvPr>
            <p:cNvSpPr/>
            <p:nvPr/>
          </p:nvSpPr>
          <p:spPr>
            <a:xfrm>
              <a:off x="2263085" y="5572583"/>
              <a:ext cx="36797" cy="49996"/>
            </a:xfrm>
            <a:custGeom>
              <a:avLst/>
              <a:gdLst>
                <a:gd name="connsiteX0" fmla="*/ 35686 w 36797"/>
                <a:gd name="connsiteY0" fmla="*/ 49582 h 49996"/>
                <a:gd name="connsiteX1" fmla="*/ -1111 w 36797"/>
                <a:gd name="connsiteY1" fmla="*/ -415 h 49996"/>
              </a:gdLst>
              <a:ahLst/>
              <a:cxnLst>
                <a:cxn ang="0">
                  <a:pos x="connsiteX0" y="connsiteY0"/>
                </a:cxn>
                <a:cxn ang="0">
                  <a:pos x="connsiteX1" y="connsiteY1"/>
                </a:cxn>
              </a:cxnLst>
              <a:rect l="l" t="t" r="r" b="b"/>
              <a:pathLst>
                <a:path w="36797" h="49996">
                  <a:moveTo>
                    <a:pt x="35686" y="49582"/>
                  </a:moveTo>
                  <a:cubicBezTo>
                    <a:pt x="26925" y="30610"/>
                    <a:pt x="14426" y="13602"/>
                    <a:pt x="-1111" y="-415"/>
                  </a:cubicBezTo>
                </a:path>
              </a:pathLst>
            </a:custGeom>
            <a:noFill/>
            <a:ln w="5836" cap="rnd">
              <a:solidFill>
                <a:srgbClr val="BE494F"/>
              </a:solidFill>
              <a:prstDash val="solid"/>
              <a:miter/>
            </a:ln>
          </p:spPr>
          <p:txBody>
            <a:bodyPr rtlCol="0" anchor="ctr"/>
            <a:lstStyle/>
            <a:p>
              <a:endParaRPr lang="en-IN"/>
            </a:p>
          </p:txBody>
        </p:sp>
        <p:sp>
          <p:nvSpPr>
            <p:cNvPr id="159" name="Freeform: Shape 158">
              <a:extLst>
                <a:ext uri="{FF2B5EF4-FFF2-40B4-BE49-F238E27FC236}">
                  <a16:creationId xmlns:a16="http://schemas.microsoft.com/office/drawing/2014/main" id="{C3447BFE-E6A5-0C96-29E2-06A1E12BB53D}"/>
                </a:ext>
              </a:extLst>
            </p:cNvPr>
            <p:cNvSpPr/>
            <p:nvPr/>
          </p:nvSpPr>
          <p:spPr>
            <a:xfrm>
              <a:off x="4663888" y="5714397"/>
              <a:ext cx="61328" cy="1139540"/>
            </a:xfrm>
            <a:custGeom>
              <a:avLst/>
              <a:gdLst>
                <a:gd name="connsiteX0" fmla="*/ 0 w 61328"/>
                <a:gd name="connsiteY0" fmla="*/ 0 h 1139540"/>
                <a:gd name="connsiteX1" fmla="*/ 61328 w 61328"/>
                <a:gd name="connsiteY1" fmla="*/ 0 h 1139540"/>
                <a:gd name="connsiteX2" fmla="*/ 61328 w 61328"/>
                <a:gd name="connsiteY2" fmla="*/ 1139540 h 1139540"/>
                <a:gd name="connsiteX3" fmla="*/ 0 w 61328"/>
                <a:gd name="connsiteY3" fmla="*/ 1139540 h 1139540"/>
              </a:gdLst>
              <a:ahLst/>
              <a:cxnLst>
                <a:cxn ang="0">
                  <a:pos x="connsiteX0" y="connsiteY0"/>
                </a:cxn>
                <a:cxn ang="0">
                  <a:pos x="connsiteX1" y="connsiteY1"/>
                </a:cxn>
                <a:cxn ang="0">
                  <a:pos x="connsiteX2" y="connsiteY2"/>
                </a:cxn>
                <a:cxn ang="0">
                  <a:pos x="connsiteX3" y="connsiteY3"/>
                </a:cxn>
              </a:cxnLst>
              <a:rect l="l" t="t" r="r" b="b"/>
              <a:pathLst>
                <a:path w="61328" h="1139540">
                  <a:moveTo>
                    <a:pt x="0" y="0"/>
                  </a:moveTo>
                  <a:lnTo>
                    <a:pt x="61328" y="0"/>
                  </a:lnTo>
                  <a:lnTo>
                    <a:pt x="61328" y="1139540"/>
                  </a:lnTo>
                  <a:lnTo>
                    <a:pt x="0" y="1139540"/>
                  </a:lnTo>
                  <a:close/>
                </a:path>
              </a:pathLst>
            </a:custGeom>
            <a:solidFill>
              <a:srgbClr val="AFB6E0"/>
            </a:solidFill>
            <a:ln w="11672" cap="flat">
              <a:noFill/>
              <a:prstDash val="solid"/>
              <a:miter/>
            </a:ln>
          </p:spPr>
          <p:txBody>
            <a:bodyPr rtlCol="0" anchor="ctr"/>
            <a:lstStyle/>
            <a:p>
              <a:endParaRPr lang="en-IN"/>
            </a:p>
          </p:txBody>
        </p:sp>
        <p:sp>
          <p:nvSpPr>
            <p:cNvPr id="160" name="Freeform: Shape 159">
              <a:extLst>
                <a:ext uri="{FF2B5EF4-FFF2-40B4-BE49-F238E27FC236}">
                  <a16:creationId xmlns:a16="http://schemas.microsoft.com/office/drawing/2014/main" id="{26E58CF4-8ECB-D48B-DE7C-B183C78DF939}"/>
                </a:ext>
              </a:extLst>
            </p:cNvPr>
            <p:cNvSpPr/>
            <p:nvPr/>
          </p:nvSpPr>
          <p:spPr>
            <a:xfrm>
              <a:off x="1334632" y="5714397"/>
              <a:ext cx="61328" cy="1139540"/>
            </a:xfrm>
            <a:custGeom>
              <a:avLst/>
              <a:gdLst>
                <a:gd name="connsiteX0" fmla="*/ 0 w 61328"/>
                <a:gd name="connsiteY0" fmla="*/ 0 h 1139540"/>
                <a:gd name="connsiteX1" fmla="*/ 61328 w 61328"/>
                <a:gd name="connsiteY1" fmla="*/ 0 h 1139540"/>
                <a:gd name="connsiteX2" fmla="*/ 61328 w 61328"/>
                <a:gd name="connsiteY2" fmla="*/ 1139540 h 1139540"/>
                <a:gd name="connsiteX3" fmla="*/ 0 w 61328"/>
                <a:gd name="connsiteY3" fmla="*/ 1139540 h 1139540"/>
              </a:gdLst>
              <a:ahLst/>
              <a:cxnLst>
                <a:cxn ang="0">
                  <a:pos x="connsiteX0" y="connsiteY0"/>
                </a:cxn>
                <a:cxn ang="0">
                  <a:pos x="connsiteX1" y="connsiteY1"/>
                </a:cxn>
                <a:cxn ang="0">
                  <a:pos x="connsiteX2" y="connsiteY2"/>
                </a:cxn>
                <a:cxn ang="0">
                  <a:pos x="connsiteX3" y="connsiteY3"/>
                </a:cxn>
              </a:cxnLst>
              <a:rect l="l" t="t" r="r" b="b"/>
              <a:pathLst>
                <a:path w="61328" h="1139540">
                  <a:moveTo>
                    <a:pt x="0" y="0"/>
                  </a:moveTo>
                  <a:lnTo>
                    <a:pt x="61328" y="0"/>
                  </a:lnTo>
                  <a:lnTo>
                    <a:pt x="61328" y="1139540"/>
                  </a:lnTo>
                  <a:lnTo>
                    <a:pt x="0" y="1139540"/>
                  </a:lnTo>
                  <a:close/>
                </a:path>
              </a:pathLst>
            </a:custGeom>
            <a:solidFill>
              <a:srgbClr val="96A3DA"/>
            </a:solidFill>
            <a:ln w="11672" cap="flat">
              <a:noFill/>
              <a:prstDash val="solid"/>
              <a:miter/>
            </a:ln>
          </p:spPr>
          <p:txBody>
            <a:bodyPr rtlCol="0" anchor="ctr"/>
            <a:lstStyle/>
            <a:p>
              <a:endParaRPr lang="en-IN"/>
            </a:p>
          </p:txBody>
        </p:sp>
        <p:sp>
          <p:nvSpPr>
            <p:cNvPr id="161" name="Freeform: Shape 160">
              <a:extLst>
                <a:ext uri="{FF2B5EF4-FFF2-40B4-BE49-F238E27FC236}">
                  <a16:creationId xmlns:a16="http://schemas.microsoft.com/office/drawing/2014/main" id="{E87FAB40-6311-45BC-53B0-E5B6A558B78E}"/>
                </a:ext>
              </a:extLst>
            </p:cNvPr>
            <p:cNvSpPr/>
            <p:nvPr/>
          </p:nvSpPr>
          <p:spPr>
            <a:xfrm>
              <a:off x="2197668" y="5661246"/>
              <a:ext cx="2755456" cy="84341"/>
            </a:xfrm>
            <a:custGeom>
              <a:avLst/>
              <a:gdLst>
                <a:gd name="connsiteX0" fmla="*/ 0 w 2755456"/>
                <a:gd name="connsiteY0" fmla="*/ 0 h 84341"/>
                <a:gd name="connsiteX1" fmla="*/ 2755457 w 2755456"/>
                <a:gd name="connsiteY1" fmla="*/ 0 h 84341"/>
                <a:gd name="connsiteX2" fmla="*/ 2755457 w 2755456"/>
                <a:gd name="connsiteY2" fmla="*/ 84341 h 84341"/>
                <a:gd name="connsiteX3" fmla="*/ 0 w 2755456"/>
                <a:gd name="connsiteY3" fmla="*/ 84341 h 84341"/>
              </a:gdLst>
              <a:ahLst/>
              <a:cxnLst>
                <a:cxn ang="0">
                  <a:pos x="connsiteX0" y="connsiteY0"/>
                </a:cxn>
                <a:cxn ang="0">
                  <a:pos x="connsiteX1" y="connsiteY1"/>
                </a:cxn>
                <a:cxn ang="0">
                  <a:pos x="connsiteX2" y="connsiteY2"/>
                </a:cxn>
                <a:cxn ang="0">
                  <a:pos x="connsiteX3" y="connsiteY3"/>
                </a:cxn>
              </a:cxnLst>
              <a:rect l="l" t="t" r="r" b="b"/>
              <a:pathLst>
                <a:path w="2755456" h="84341">
                  <a:moveTo>
                    <a:pt x="0" y="0"/>
                  </a:moveTo>
                  <a:lnTo>
                    <a:pt x="2755457" y="0"/>
                  </a:lnTo>
                  <a:lnTo>
                    <a:pt x="2755457" y="84341"/>
                  </a:lnTo>
                  <a:lnTo>
                    <a:pt x="0" y="84341"/>
                  </a:lnTo>
                  <a:close/>
                </a:path>
              </a:pathLst>
            </a:custGeom>
            <a:solidFill>
              <a:srgbClr val="AFB6E0"/>
            </a:solidFill>
            <a:ln w="11672" cap="flat">
              <a:noFill/>
              <a:prstDash val="solid"/>
              <a:miter/>
            </a:ln>
          </p:spPr>
          <p:txBody>
            <a:bodyPr rtlCol="0" anchor="ctr"/>
            <a:lstStyle/>
            <a:p>
              <a:endParaRPr lang="en-IN"/>
            </a:p>
          </p:txBody>
        </p:sp>
        <p:sp>
          <p:nvSpPr>
            <p:cNvPr id="162" name="Freeform: Shape 161">
              <a:extLst>
                <a:ext uri="{FF2B5EF4-FFF2-40B4-BE49-F238E27FC236}">
                  <a16:creationId xmlns:a16="http://schemas.microsoft.com/office/drawing/2014/main" id="{012C08FD-960B-3DDA-6FBF-4A32F5C0CE4D}"/>
                </a:ext>
              </a:extLst>
            </p:cNvPr>
            <p:cNvSpPr/>
            <p:nvPr/>
          </p:nvSpPr>
          <p:spPr>
            <a:xfrm>
              <a:off x="1257533" y="5661246"/>
              <a:ext cx="940135" cy="84341"/>
            </a:xfrm>
            <a:custGeom>
              <a:avLst/>
              <a:gdLst>
                <a:gd name="connsiteX0" fmla="*/ 0 w 940135"/>
                <a:gd name="connsiteY0" fmla="*/ 0 h 84341"/>
                <a:gd name="connsiteX1" fmla="*/ 940135 w 940135"/>
                <a:gd name="connsiteY1" fmla="*/ 0 h 84341"/>
                <a:gd name="connsiteX2" fmla="*/ 940135 w 940135"/>
                <a:gd name="connsiteY2" fmla="*/ 84341 h 84341"/>
                <a:gd name="connsiteX3" fmla="*/ 0 w 940135"/>
                <a:gd name="connsiteY3" fmla="*/ 84341 h 84341"/>
              </a:gdLst>
              <a:ahLst/>
              <a:cxnLst>
                <a:cxn ang="0">
                  <a:pos x="connsiteX0" y="connsiteY0"/>
                </a:cxn>
                <a:cxn ang="0">
                  <a:pos x="connsiteX1" y="connsiteY1"/>
                </a:cxn>
                <a:cxn ang="0">
                  <a:pos x="connsiteX2" y="connsiteY2"/>
                </a:cxn>
                <a:cxn ang="0">
                  <a:pos x="connsiteX3" y="connsiteY3"/>
                </a:cxn>
              </a:cxnLst>
              <a:rect l="l" t="t" r="r" b="b"/>
              <a:pathLst>
                <a:path w="940135" h="84341">
                  <a:moveTo>
                    <a:pt x="0" y="0"/>
                  </a:moveTo>
                  <a:lnTo>
                    <a:pt x="940135" y="0"/>
                  </a:lnTo>
                  <a:lnTo>
                    <a:pt x="940135" y="84341"/>
                  </a:lnTo>
                  <a:lnTo>
                    <a:pt x="0" y="84341"/>
                  </a:lnTo>
                  <a:close/>
                </a:path>
              </a:pathLst>
            </a:custGeom>
            <a:solidFill>
              <a:srgbClr val="96A3DA"/>
            </a:solidFill>
            <a:ln w="11672" cap="flat">
              <a:noFill/>
              <a:prstDash val="solid"/>
              <a:miter/>
            </a:ln>
          </p:spPr>
          <p:txBody>
            <a:bodyPr rtlCol="0" anchor="ctr"/>
            <a:lstStyle/>
            <a:p>
              <a:endParaRPr lang="en-IN"/>
            </a:p>
          </p:txBody>
        </p:sp>
        <p:sp>
          <p:nvSpPr>
            <p:cNvPr id="163" name="Freeform: Shape 162">
              <a:extLst>
                <a:ext uri="{FF2B5EF4-FFF2-40B4-BE49-F238E27FC236}">
                  <a16:creationId xmlns:a16="http://schemas.microsoft.com/office/drawing/2014/main" id="{D91A722B-0761-3235-3975-1F47156507A8}"/>
                </a:ext>
              </a:extLst>
            </p:cNvPr>
            <p:cNvSpPr/>
            <p:nvPr/>
          </p:nvSpPr>
          <p:spPr>
            <a:xfrm>
              <a:off x="2030154" y="5714397"/>
              <a:ext cx="61328" cy="1139540"/>
            </a:xfrm>
            <a:custGeom>
              <a:avLst/>
              <a:gdLst>
                <a:gd name="connsiteX0" fmla="*/ 0 w 61328"/>
                <a:gd name="connsiteY0" fmla="*/ 0 h 1139540"/>
                <a:gd name="connsiteX1" fmla="*/ 61328 w 61328"/>
                <a:gd name="connsiteY1" fmla="*/ 0 h 1139540"/>
                <a:gd name="connsiteX2" fmla="*/ 61328 w 61328"/>
                <a:gd name="connsiteY2" fmla="*/ 1139540 h 1139540"/>
                <a:gd name="connsiteX3" fmla="*/ 0 w 61328"/>
                <a:gd name="connsiteY3" fmla="*/ 1139540 h 1139540"/>
              </a:gdLst>
              <a:ahLst/>
              <a:cxnLst>
                <a:cxn ang="0">
                  <a:pos x="connsiteX0" y="connsiteY0"/>
                </a:cxn>
                <a:cxn ang="0">
                  <a:pos x="connsiteX1" y="connsiteY1"/>
                </a:cxn>
                <a:cxn ang="0">
                  <a:pos x="connsiteX2" y="connsiteY2"/>
                </a:cxn>
                <a:cxn ang="0">
                  <a:pos x="connsiteX3" y="connsiteY3"/>
                </a:cxn>
              </a:cxnLst>
              <a:rect l="l" t="t" r="r" b="b"/>
              <a:pathLst>
                <a:path w="61328" h="1139540">
                  <a:moveTo>
                    <a:pt x="0" y="0"/>
                  </a:moveTo>
                  <a:lnTo>
                    <a:pt x="61328" y="0"/>
                  </a:lnTo>
                  <a:lnTo>
                    <a:pt x="61328" y="1139540"/>
                  </a:lnTo>
                  <a:lnTo>
                    <a:pt x="0" y="1139540"/>
                  </a:lnTo>
                  <a:close/>
                </a:path>
              </a:pathLst>
            </a:custGeom>
            <a:solidFill>
              <a:srgbClr val="96A3DA"/>
            </a:solidFill>
            <a:ln w="11672" cap="flat">
              <a:noFill/>
              <a:prstDash val="solid"/>
              <a:miter/>
            </a:ln>
          </p:spPr>
          <p:txBody>
            <a:bodyPr rtlCol="0" anchor="ctr"/>
            <a:lstStyle/>
            <a:p>
              <a:endParaRPr lang="en-IN"/>
            </a:p>
          </p:txBody>
        </p:sp>
        <p:sp>
          <p:nvSpPr>
            <p:cNvPr id="164" name="Freeform: Shape 163">
              <a:extLst>
                <a:ext uri="{FF2B5EF4-FFF2-40B4-BE49-F238E27FC236}">
                  <a16:creationId xmlns:a16="http://schemas.microsoft.com/office/drawing/2014/main" id="{AF9257B3-5097-F51F-1F6C-4A925CD37BC4}"/>
                </a:ext>
              </a:extLst>
            </p:cNvPr>
            <p:cNvSpPr/>
            <p:nvPr/>
          </p:nvSpPr>
          <p:spPr>
            <a:xfrm>
              <a:off x="2414829" y="5629122"/>
              <a:ext cx="720754" cy="33876"/>
            </a:xfrm>
            <a:custGeom>
              <a:avLst/>
              <a:gdLst>
                <a:gd name="connsiteX0" fmla="*/ 0 w 720754"/>
                <a:gd name="connsiteY0" fmla="*/ 0 h 33876"/>
                <a:gd name="connsiteX1" fmla="*/ 720755 w 720754"/>
                <a:gd name="connsiteY1" fmla="*/ 0 h 33876"/>
                <a:gd name="connsiteX2" fmla="*/ 720755 w 720754"/>
                <a:gd name="connsiteY2" fmla="*/ 33877 h 33876"/>
                <a:gd name="connsiteX3" fmla="*/ 0 w 720754"/>
                <a:gd name="connsiteY3" fmla="*/ 33877 h 33876"/>
              </a:gdLst>
              <a:ahLst/>
              <a:cxnLst>
                <a:cxn ang="0">
                  <a:pos x="connsiteX0" y="connsiteY0"/>
                </a:cxn>
                <a:cxn ang="0">
                  <a:pos x="connsiteX1" y="connsiteY1"/>
                </a:cxn>
                <a:cxn ang="0">
                  <a:pos x="connsiteX2" y="connsiteY2"/>
                </a:cxn>
                <a:cxn ang="0">
                  <a:pos x="connsiteX3" y="connsiteY3"/>
                </a:cxn>
              </a:cxnLst>
              <a:rect l="l" t="t" r="r" b="b"/>
              <a:pathLst>
                <a:path w="720754" h="33876">
                  <a:moveTo>
                    <a:pt x="0" y="0"/>
                  </a:moveTo>
                  <a:lnTo>
                    <a:pt x="720755" y="0"/>
                  </a:lnTo>
                  <a:lnTo>
                    <a:pt x="720755" y="33877"/>
                  </a:lnTo>
                  <a:lnTo>
                    <a:pt x="0" y="33877"/>
                  </a:lnTo>
                  <a:close/>
                </a:path>
              </a:pathLst>
            </a:custGeom>
            <a:solidFill>
              <a:srgbClr val="716DAA"/>
            </a:solidFill>
            <a:ln w="11672" cap="flat">
              <a:noFill/>
              <a:prstDash val="solid"/>
              <a:miter/>
            </a:ln>
          </p:spPr>
          <p:txBody>
            <a:bodyPr rtlCol="0" anchor="ctr"/>
            <a:lstStyle/>
            <a:p>
              <a:endParaRPr lang="en-IN"/>
            </a:p>
          </p:txBody>
        </p:sp>
        <p:sp>
          <p:nvSpPr>
            <p:cNvPr id="165" name="Freeform: Shape 164">
              <a:extLst>
                <a:ext uri="{FF2B5EF4-FFF2-40B4-BE49-F238E27FC236}">
                  <a16:creationId xmlns:a16="http://schemas.microsoft.com/office/drawing/2014/main" id="{B9946D90-32D9-2510-BC25-85646AAE9B83}"/>
                </a:ext>
              </a:extLst>
            </p:cNvPr>
            <p:cNvSpPr/>
            <p:nvPr/>
          </p:nvSpPr>
          <p:spPr>
            <a:xfrm>
              <a:off x="2651031" y="5629122"/>
              <a:ext cx="484669" cy="33876"/>
            </a:xfrm>
            <a:custGeom>
              <a:avLst/>
              <a:gdLst>
                <a:gd name="connsiteX0" fmla="*/ 0 w 484669"/>
                <a:gd name="connsiteY0" fmla="*/ 0 h 33876"/>
                <a:gd name="connsiteX1" fmla="*/ 484670 w 484669"/>
                <a:gd name="connsiteY1" fmla="*/ 0 h 33876"/>
                <a:gd name="connsiteX2" fmla="*/ 484670 w 484669"/>
                <a:gd name="connsiteY2" fmla="*/ 33877 h 33876"/>
                <a:gd name="connsiteX3" fmla="*/ 0 w 484669"/>
                <a:gd name="connsiteY3" fmla="*/ 33877 h 33876"/>
              </a:gdLst>
              <a:ahLst/>
              <a:cxnLst>
                <a:cxn ang="0">
                  <a:pos x="connsiteX0" y="connsiteY0"/>
                </a:cxn>
                <a:cxn ang="0">
                  <a:pos x="connsiteX1" y="connsiteY1"/>
                </a:cxn>
                <a:cxn ang="0">
                  <a:pos x="connsiteX2" y="connsiteY2"/>
                </a:cxn>
                <a:cxn ang="0">
                  <a:pos x="connsiteX3" y="connsiteY3"/>
                </a:cxn>
              </a:cxnLst>
              <a:rect l="l" t="t" r="r" b="b"/>
              <a:pathLst>
                <a:path w="484669" h="33876">
                  <a:moveTo>
                    <a:pt x="0" y="0"/>
                  </a:moveTo>
                  <a:lnTo>
                    <a:pt x="484670" y="0"/>
                  </a:lnTo>
                  <a:lnTo>
                    <a:pt x="484670" y="33877"/>
                  </a:lnTo>
                  <a:lnTo>
                    <a:pt x="0" y="33877"/>
                  </a:lnTo>
                  <a:close/>
                </a:path>
              </a:pathLst>
            </a:custGeom>
            <a:solidFill>
              <a:srgbClr val="7E7AA5"/>
            </a:solidFill>
            <a:ln w="11672" cap="flat">
              <a:noFill/>
              <a:prstDash val="solid"/>
              <a:miter/>
            </a:ln>
          </p:spPr>
          <p:txBody>
            <a:bodyPr rtlCol="0" anchor="ctr"/>
            <a:lstStyle/>
            <a:p>
              <a:endParaRPr lang="en-IN"/>
            </a:p>
          </p:txBody>
        </p:sp>
        <p:sp>
          <p:nvSpPr>
            <p:cNvPr id="166" name="Freeform: Shape 165">
              <a:extLst>
                <a:ext uri="{FF2B5EF4-FFF2-40B4-BE49-F238E27FC236}">
                  <a16:creationId xmlns:a16="http://schemas.microsoft.com/office/drawing/2014/main" id="{9F91A508-7B77-EFBE-54CC-C1EECA20FC81}"/>
                </a:ext>
              </a:extLst>
            </p:cNvPr>
            <p:cNvSpPr/>
            <p:nvPr/>
          </p:nvSpPr>
          <p:spPr>
            <a:xfrm>
              <a:off x="2651032" y="5314887"/>
              <a:ext cx="578473" cy="314118"/>
            </a:xfrm>
            <a:custGeom>
              <a:avLst/>
              <a:gdLst>
                <a:gd name="connsiteX0" fmla="*/ 578473 w 578473"/>
                <a:gd name="connsiteY0" fmla="*/ 21377 h 314118"/>
                <a:gd name="connsiteX1" fmla="*/ 511654 w 578473"/>
                <a:gd name="connsiteY1" fmla="*/ 307694 h 314118"/>
                <a:gd name="connsiteX2" fmla="*/ 486072 w 578473"/>
                <a:gd name="connsiteY2" fmla="*/ 307694 h 314118"/>
                <a:gd name="connsiteX3" fmla="*/ 0 w 578473"/>
                <a:gd name="connsiteY3" fmla="*/ 314118 h 314118"/>
                <a:gd name="connsiteX4" fmla="*/ 71725 w 578473"/>
                <a:gd name="connsiteY4" fmla="*/ 0 h 314118"/>
                <a:gd name="connsiteX5" fmla="*/ 556278 w 578473"/>
                <a:gd name="connsiteY5" fmla="*/ 0 h 314118"/>
                <a:gd name="connsiteX6" fmla="*/ 578473 w 578473"/>
                <a:gd name="connsiteY6" fmla="*/ 21377 h 314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8473" h="314118">
                  <a:moveTo>
                    <a:pt x="578473" y="21377"/>
                  </a:moveTo>
                  <a:lnTo>
                    <a:pt x="511654" y="307694"/>
                  </a:lnTo>
                  <a:lnTo>
                    <a:pt x="486072" y="307694"/>
                  </a:lnTo>
                  <a:lnTo>
                    <a:pt x="0" y="314118"/>
                  </a:lnTo>
                  <a:lnTo>
                    <a:pt x="71725" y="0"/>
                  </a:lnTo>
                  <a:lnTo>
                    <a:pt x="556278" y="0"/>
                  </a:lnTo>
                  <a:lnTo>
                    <a:pt x="578473" y="21377"/>
                  </a:lnTo>
                  <a:close/>
                </a:path>
              </a:pathLst>
            </a:custGeom>
            <a:solidFill>
              <a:srgbClr val="ADAAD6"/>
            </a:solidFill>
            <a:ln w="11672" cap="flat">
              <a:noFill/>
              <a:prstDash val="solid"/>
              <a:miter/>
            </a:ln>
          </p:spPr>
          <p:txBody>
            <a:bodyPr rtlCol="0" anchor="ctr"/>
            <a:lstStyle/>
            <a:p>
              <a:endParaRPr lang="en-IN"/>
            </a:p>
          </p:txBody>
        </p:sp>
        <p:sp>
          <p:nvSpPr>
            <p:cNvPr id="167" name="Freeform: Shape 166">
              <a:extLst>
                <a:ext uri="{FF2B5EF4-FFF2-40B4-BE49-F238E27FC236}">
                  <a16:creationId xmlns:a16="http://schemas.microsoft.com/office/drawing/2014/main" id="{12805C61-CD2D-2DE1-70E8-0C70033A60D9}"/>
                </a:ext>
              </a:extLst>
            </p:cNvPr>
            <p:cNvSpPr/>
            <p:nvPr/>
          </p:nvSpPr>
          <p:spPr>
            <a:xfrm>
              <a:off x="2678016" y="5336264"/>
              <a:ext cx="551488" cy="292857"/>
            </a:xfrm>
            <a:custGeom>
              <a:avLst/>
              <a:gdLst>
                <a:gd name="connsiteX0" fmla="*/ 551489 w 551488"/>
                <a:gd name="connsiteY0" fmla="*/ 0 h 292857"/>
                <a:gd name="connsiteX1" fmla="*/ 66819 w 551488"/>
                <a:gd name="connsiteY1" fmla="*/ 0 h 292857"/>
                <a:gd name="connsiteX2" fmla="*/ 0 w 551488"/>
                <a:gd name="connsiteY2" fmla="*/ 292858 h 292857"/>
                <a:gd name="connsiteX3" fmla="*/ 484670 w 551488"/>
                <a:gd name="connsiteY3" fmla="*/ 292858 h 292857"/>
                <a:gd name="connsiteX4" fmla="*/ 551489 w 551488"/>
                <a:gd name="connsiteY4" fmla="*/ 0 h 29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488" h="292857">
                  <a:moveTo>
                    <a:pt x="551489" y="0"/>
                  </a:moveTo>
                  <a:lnTo>
                    <a:pt x="66819" y="0"/>
                  </a:lnTo>
                  <a:lnTo>
                    <a:pt x="0" y="292858"/>
                  </a:lnTo>
                  <a:lnTo>
                    <a:pt x="484670" y="292858"/>
                  </a:lnTo>
                  <a:lnTo>
                    <a:pt x="551489" y="0"/>
                  </a:lnTo>
                  <a:close/>
                </a:path>
              </a:pathLst>
            </a:custGeom>
            <a:solidFill>
              <a:srgbClr val="9893BC"/>
            </a:solidFill>
            <a:ln w="11672" cap="flat">
              <a:noFill/>
              <a:prstDash val="solid"/>
              <a:miter/>
            </a:ln>
          </p:spPr>
          <p:txBody>
            <a:bodyPr rtlCol="0" anchor="ctr"/>
            <a:lstStyle/>
            <a:p>
              <a:endParaRPr lang="en-IN"/>
            </a:p>
          </p:txBody>
        </p:sp>
        <p:sp>
          <p:nvSpPr>
            <p:cNvPr id="168" name="Freeform: Shape 167">
              <a:extLst>
                <a:ext uri="{FF2B5EF4-FFF2-40B4-BE49-F238E27FC236}">
                  <a16:creationId xmlns:a16="http://schemas.microsoft.com/office/drawing/2014/main" id="{4580FA9A-AAE8-37CD-6138-25FABD2B46B6}"/>
                </a:ext>
              </a:extLst>
            </p:cNvPr>
            <p:cNvSpPr/>
            <p:nvPr/>
          </p:nvSpPr>
          <p:spPr>
            <a:xfrm>
              <a:off x="2931624" y="5443385"/>
              <a:ext cx="78735" cy="78734"/>
            </a:xfrm>
            <a:custGeom>
              <a:avLst/>
              <a:gdLst>
                <a:gd name="connsiteX0" fmla="*/ 77623 w 78735"/>
                <a:gd name="connsiteY0" fmla="*/ 38835 h 78734"/>
                <a:gd name="connsiteX1" fmla="*/ 38373 w 78735"/>
                <a:gd name="connsiteY1" fmla="*/ 78319 h 78734"/>
                <a:gd name="connsiteX2" fmla="*/ -1111 w 78735"/>
                <a:gd name="connsiteY2" fmla="*/ 39068 h 78734"/>
                <a:gd name="connsiteX3" fmla="*/ 38139 w 78735"/>
                <a:gd name="connsiteY3" fmla="*/ -415 h 78734"/>
                <a:gd name="connsiteX4" fmla="*/ 38256 w 78735"/>
                <a:gd name="connsiteY4" fmla="*/ -415 h 78734"/>
                <a:gd name="connsiteX5" fmla="*/ 77623 w 78735"/>
                <a:gd name="connsiteY5" fmla="*/ 38835 h 7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735" h="78734">
                  <a:moveTo>
                    <a:pt x="77623" y="38835"/>
                  </a:moveTo>
                  <a:cubicBezTo>
                    <a:pt x="77740" y="60574"/>
                    <a:pt x="60101" y="78248"/>
                    <a:pt x="38373" y="78319"/>
                  </a:cubicBezTo>
                  <a:cubicBezTo>
                    <a:pt x="16644" y="78389"/>
                    <a:pt x="-995" y="60808"/>
                    <a:pt x="-1111" y="39068"/>
                  </a:cubicBezTo>
                  <a:cubicBezTo>
                    <a:pt x="-1228" y="17329"/>
                    <a:pt x="16412" y="-345"/>
                    <a:pt x="38139" y="-415"/>
                  </a:cubicBezTo>
                  <a:cubicBezTo>
                    <a:pt x="38139" y="-415"/>
                    <a:pt x="38256" y="-415"/>
                    <a:pt x="38256" y="-415"/>
                  </a:cubicBezTo>
                  <a:cubicBezTo>
                    <a:pt x="59984" y="-415"/>
                    <a:pt x="77506" y="17142"/>
                    <a:pt x="77623" y="38835"/>
                  </a:cubicBezTo>
                  <a:close/>
                </a:path>
              </a:pathLst>
            </a:custGeom>
            <a:solidFill>
              <a:srgbClr val="ADAAD6"/>
            </a:solidFill>
            <a:ln w="11672" cap="flat">
              <a:noFill/>
              <a:prstDash val="solid"/>
              <a:miter/>
            </a:ln>
          </p:spPr>
          <p:txBody>
            <a:bodyPr rtlCol="0" anchor="ctr"/>
            <a:lstStyle/>
            <a:p>
              <a:endParaRPr lang="en-IN"/>
            </a:p>
          </p:txBody>
        </p:sp>
        <p:sp>
          <p:nvSpPr>
            <p:cNvPr id="169" name="Freeform: Shape 168">
              <a:extLst>
                <a:ext uri="{FF2B5EF4-FFF2-40B4-BE49-F238E27FC236}">
                  <a16:creationId xmlns:a16="http://schemas.microsoft.com/office/drawing/2014/main" id="{DA79403A-4BA7-59CC-38BE-8FC3283B7D7B}"/>
                </a:ext>
              </a:extLst>
            </p:cNvPr>
            <p:cNvSpPr/>
            <p:nvPr/>
          </p:nvSpPr>
          <p:spPr>
            <a:xfrm>
              <a:off x="2478611" y="4034349"/>
              <a:ext cx="592607" cy="469519"/>
            </a:xfrm>
            <a:custGeom>
              <a:avLst/>
              <a:gdLst>
                <a:gd name="connsiteX0" fmla="*/ 591496 w 592607"/>
                <a:gd name="connsiteY0" fmla="*/ 120373 h 469519"/>
                <a:gd name="connsiteX1" fmla="*/ 591496 w 592607"/>
                <a:gd name="connsiteY1" fmla="*/ 238941 h 469519"/>
                <a:gd name="connsiteX2" fmla="*/ 470709 w 592607"/>
                <a:gd name="connsiteY2" fmla="*/ 359729 h 469519"/>
                <a:gd name="connsiteX3" fmla="*/ 232871 w 592607"/>
                <a:gd name="connsiteY3" fmla="*/ 359729 h 469519"/>
                <a:gd name="connsiteX4" fmla="*/ 51105 w 592607"/>
                <a:gd name="connsiteY4" fmla="*/ 468601 h 469519"/>
                <a:gd name="connsiteX5" fmla="*/ 97831 w 592607"/>
                <a:gd name="connsiteY5" fmla="*/ 357743 h 469519"/>
                <a:gd name="connsiteX6" fmla="*/ -1111 w 592607"/>
                <a:gd name="connsiteY6" fmla="*/ 238941 h 469519"/>
                <a:gd name="connsiteX7" fmla="*/ -1111 w 592607"/>
                <a:gd name="connsiteY7" fmla="*/ 120373 h 469519"/>
                <a:gd name="connsiteX8" fmla="*/ 119676 w 592607"/>
                <a:gd name="connsiteY8" fmla="*/ -415 h 469519"/>
                <a:gd name="connsiteX9" fmla="*/ 471292 w 592607"/>
                <a:gd name="connsiteY9" fmla="*/ -415 h 469519"/>
                <a:gd name="connsiteX10" fmla="*/ 591496 w 592607"/>
                <a:gd name="connsiteY10" fmla="*/ 120373 h 469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2607" h="469519">
                  <a:moveTo>
                    <a:pt x="591496" y="120373"/>
                  </a:moveTo>
                  <a:lnTo>
                    <a:pt x="591496" y="238941"/>
                  </a:lnTo>
                  <a:cubicBezTo>
                    <a:pt x="591379" y="305619"/>
                    <a:pt x="537410" y="359659"/>
                    <a:pt x="470709" y="359729"/>
                  </a:cubicBezTo>
                  <a:lnTo>
                    <a:pt x="232871" y="359729"/>
                  </a:lnTo>
                  <a:cubicBezTo>
                    <a:pt x="166870" y="398045"/>
                    <a:pt x="57647" y="461709"/>
                    <a:pt x="51105" y="468601"/>
                  </a:cubicBezTo>
                  <a:cubicBezTo>
                    <a:pt x="44564" y="475494"/>
                    <a:pt x="74468" y="410193"/>
                    <a:pt x="97831" y="357743"/>
                  </a:cubicBezTo>
                  <a:cubicBezTo>
                    <a:pt x="40474" y="347207"/>
                    <a:pt x="-1111" y="297232"/>
                    <a:pt x="-1111" y="238941"/>
                  </a:cubicBezTo>
                  <a:lnTo>
                    <a:pt x="-1111" y="120373"/>
                  </a:lnTo>
                  <a:cubicBezTo>
                    <a:pt x="-1111" y="53659"/>
                    <a:pt x="52974" y="-415"/>
                    <a:pt x="119676" y="-415"/>
                  </a:cubicBezTo>
                  <a:lnTo>
                    <a:pt x="471292" y="-415"/>
                  </a:lnTo>
                  <a:cubicBezTo>
                    <a:pt x="537761" y="-30"/>
                    <a:pt x="591379" y="53916"/>
                    <a:pt x="591496" y="120373"/>
                  </a:cubicBezTo>
                  <a:close/>
                </a:path>
              </a:pathLst>
            </a:custGeom>
            <a:solidFill>
              <a:schemeClr val="accent3">
                <a:lumMod val="40000"/>
                <a:lumOff val="60000"/>
              </a:schemeClr>
            </a:solidFill>
            <a:ln w="11672" cap="flat">
              <a:noFill/>
              <a:prstDash val="solid"/>
              <a:miter/>
            </a:ln>
          </p:spPr>
          <p:txBody>
            <a:bodyPr rtlCol="0" anchor="ctr"/>
            <a:lstStyle/>
            <a:p>
              <a:endParaRPr lang="en-IN"/>
            </a:p>
          </p:txBody>
        </p:sp>
        <p:sp>
          <p:nvSpPr>
            <p:cNvPr id="170" name="Freeform: Shape 169">
              <a:extLst>
                <a:ext uri="{FF2B5EF4-FFF2-40B4-BE49-F238E27FC236}">
                  <a16:creationId xmlns:a16="http://schemas.microsoft.com/office/drawing/2014/main" id="{18BDD618-DD16-F310-1D7F-A78BF601D6F7}"/>
                </a:ext>
              </a:extLst>
            </p:cNvPr>
            <p:cNvSpPr/>
            <p:nvPr/>
          </p:nvSpPr>
          <p:spPr>
            <a:xfrm>
              <a:off x="2745536" y="4174645"/>
              <a:ext cx="71491" cy="71491"/>
            </a:xfrm>
            <a:custGeom>
              <a:avLst/>
              <a:gdLst>
                <a:gd name="connsiteX0" fmla="*/ 0 w 71491"/>
                <a:gd name="connsiteY0" fmla="*/ 0 h 71491"/>
                <a:gd name="connsiteX1" fmla="*/ 71491 w 71491"/>
                <a:gd name="connsiteY1" fmla="*/ 0 h 71491"/>
                <a:gd name="connsiteX2" fmla="*/ 71491 w 71491"/>
                <a:gd name="connsiteY2" fmla="*/ 71491 h 71491"/>
                <a:gd name="connsiteX3" fmla="*/ 0 w 71491"/>
                <a:gd name="connsiteY3" fmla="*/ 71491 h 71491"/>
              </a:gdLst>
              <a:ahLst/>
              <a:cxnLst>
                <a:cxn ang="0">
                  <a:pos x="connsiteX0" y="connsiteY0"/>
                </a:cxn>
                <a:cxn ang="0">
                  <a:pos x="connsiteX1" y="connsiteY1"/>
                </a:cxn>
                <a:cxn ang="0">
                  <a:pos x="connsiteX2" y="connsiteY2"/>
                </a:cxn>
                <a:cxn ang="0">
                  <a:pos x="connsiteX3" y="connsiteY3"/>
                </a:cxn>
              </a:cxnLst>
              <a:rect l="l" t="t" r="r" b="b"/>
              <a:pathLst>
                <a:path w="71491" h="71491">
                  <a:moveTo>
                    <a:pt x="0" y="0"/>
                  </a:moveTo>
                  <a:lnTo>
                    <a:pt x="71491" y="0"/>
                  </a:lnTo>
                  <a:lnTo>
                    <a:pt x="71491" y="71491"/>
                  </a:lnTo>
                  <a:lnTo>
                    <a:pt x="0" y="71491"/>
                  </a:lnTo>
                  <a:close/>
                </a:path>
              </a:pathLst>
            </a:custGeom>
            <a:solidFill>
              <a:srgbClr val="FFFFFF"/>
            </a:solidFill>
            <a:ln w="11672" cap="flat">
              <a:noFill/>
              <a:prstDash val="solid"/>
              <a:miter/>
            </a:ln>
          </p:spPr>
          <p:txBody>
            <a:bodyPr rtlCol="0" anchor="ctr"/>
            <a:lstStyle/>
            <a:p>
              <a:endParaRPr lang="en-IN"/>
            </a:p>
          </p:txBody>
        </p:sp>
        <p:sp>
          <p:nvSpPr>
            <p:cNvPr id="171" name="Freeform: Shape 170">
              <a:extLst>
                <a:ext uri="{FF2B5EF4-FFF2-40B4-BE49-F238E27FC236}">
                  <a16:creationId xmlns:a16="http://schemas.microsoft.com/office/drawing/2014/main" id="{F7FD7F92-7A44-E8B5-12B5-53D662B16B97}"/>
                </a:ext>
              </a:extLst>
            </p:cNvPr>
            <p:cNvSpPr/>
            <p:nvPr/>
          </p:nvSpPr>
          <p:spPr>
            <a:xfrm>
              <a:off x="2888635" y="4174645"/>
              <a:ext cx="71491" cy="71491"/>
            </a:xfrm>
            <a:custGeom>
              <a:avLst/>
              <a:gdLst>
                <a:gd name="connsiteX0" fmla="*/ 0 w 71491"/>
                <a:gd name="connsiteY0" fmla="*/ 0 h 71491"/>
                <a:gd name="connsiteX1" fmla="*/ 71491 w 71491"/>
                <a:gd name="connsiteY1" fmla="*/ 0 h 71491"/>
                <a:gd name="connsiteX2" fmla="*/ 71491 w 71491"/>
                <a:gd name="connsiteY2" fmla="*/ 71491 h 71491"/>
                <a:gd name="connsiteX3" fmla="*/ 0 w 71491"/>
                <a:gd name="connsiteY3" fmla="*/ 71491 h 71491"/>
              </a:gdLst>
              <a:ahLst/>
              <a:cxnLst>
                <a:cxn ang="0">
                  <a:pos x="connsiteX0" y="connsiteY0"/>
                </a:cxn>
                <a:cxn ang="0">
                  <a:pos x="connsiteX1" y="connsiteY1"/>
                </a:cxn>
                <a:cxn ang="0">
                  <a:pos x="connsiteX2" y="connsiteY2"/>
                </a:cxn>
                <a:cxn ang="0">
                  <a:pos x="connsiteX3" y="connsiteY3"/>
                </a:cxn>
              </a:cxnLst>
              <a:rect l="l" t="t" r="r" b="b"/>
              <a:pathLst>
                <a:path w="71491" h="71491">
                  <a:moveTo>
                    <a:pt x="0" y="0"/>
                  </a:moveTo>
                  <a:lnTo>
                    <a:pt x="71491" y="0"/>
                  </a:lnTo>
                  <a:lnTo>
                    <a:pt x="71491" y="71491"/>
                  </a:lnTo>
                  <a:lnTo>
                    <a:pt x="0" y="71491"/>
                  </a:lnTo>
                  <a:close/>
                </a:path>
              </a:pathLst>
            </a:custGeom>
            <a:solidFill>
              <a:srgbClr val="FFFFFF"/>
            </a:solidFill>
            <a:ln w="11672" cap="flat">
              <a:noFill/>
              <a:prstDash val="solid"/>
              <a:miter/>
            </a:ln>
          </p:spPr>
          <p:txBody>
            <a:bodyPr rtlCol="0" anchor="ctr"/>
            <a:lstStyle/>
            <a:p>
              <a:endParaRPr lang="en-IN"/>
            </a:p>
          </p:txBody>
        </p:sp>
        <p:sp>
          <p:nvSpPr>
            <p:cNvPr id="172" name="Freeform: Shape 171">
              <a:extLst>
                <a:ext uri="{FF2B5EF4-FFF2-40B4-BE49-F238E27FC236}">
                  <a16:creationId xmlns:a16="http://schemas.microsoft.com/office/drawing/2014/main" id="{B4E4802E-3F37-B307-09FC-6CEBF9B04CD9}"/>
                </a:ext>
              </a:extLst>
            </p:cNvPr>
            <p:cNvSpPr/>
            <p:nvPr/>
          </p:nvSpPr>
          <p:spPr>
            <a:xfrm>
              <a:off x="2602553" y="4174645"/>
              <a:ext cx="71491" cy="71491"/>
            </a:xfrm>
            <a:custGeom>
              <a:avLst/>
              <a:gdLst>
                <a:gd name="connsiteX0" fmla="*/ 0 w 71491"/>
                <a:gd name="connsiteY0" fmla="*/ 0 h 71491"/>
                <a:gd name="connsiteX1" fmla="*/ 71491 w 71491"/>
                <a:gd name="connsiteY1" fmla="*/ 0 h 71491"/>
                <a:gd name="connsiteX2" fmla="*/ 71491 w 71491"/>
                <a:gd name="connsiteY2" fmla="*/ 71491 h 71491"/>
                <a:gd name="connsiteX3" fmla="*/ 0 w 71491"/>
                <a:gd name="connsiteY3" fmla="*/ 71491 h 71491"/>
              </a:gdLst>
              <a:ahLst/>
              <a:cxnLst>
                <a:cxn ang="0">
                  <a:pos x="connsiteX0" y="connsiteY0"/>
                </a:cxn>
                <a:cxn ang="0">
                  <a:pos x="connsiteX1" y="connsiteY1"/>
                </a:cxn>
                <a:cxn ang="0">
                  <a:pos x="connsiteX2" y="connsiteY2"/>
                </a:cxn>
                <a:cxn ang="0">
                  <a:pos x="connsiteX3" y="connsiteY3"/>
                </a:cxn>
              </a:cxnLst>
              <a:rect l="l" t="t" r="r" b="b"/>
              <a:pathLst>
                <a:path w="71491" h="71491">
                  <a:moveTo>
                    <a:pt x="0" y="0"/>
                  </a:moveTo>
                  <a:lnTo>
                    <a:pt x="71491" y="0"/>
                  </a:lnTo>
                  <a:lnTo>
                    <a:pt x="71491" y="71491"/>
                  </a:lnTo>
                  <a:lnTo>
                    <a:pt x="0" y="71491"/>
                  </a:lnTo>
                  <a:close/>
                </a:path>
              </a:pathLst>
            </a:custGeom>
            <a:solidFill>
              <a:srgbClr val="FFFFFF"/>
            </a:solidFill>
            <a:ln w="11672" cap="flat">
              <a:noFill/>
              <a:prstDash val="solid"/>
              <a:miter/>
            </a:ln>
          </p:spPr>
          <p:txBody>
            <a:bodyPr rtlCol="0" anchor="ctr"/>
            <a:lstStyle/>
            <a:p>
              <a:endParaRPr lang="en-IN"/>
            </a:p>
          </p:txBody>
        </p:sp>
        <p:sp>
          <p:nvSpPr>
            <p:cNvPr id="173" name="Freeform: Shape 172">
              <a:extLst>
                <a:ext uri="{FF2B5EF4-FFF2-40B4-BE49-F238E27FC236}">
                  <a16:creationId xmlns:a16="http://schemas.microsoft.com/office/drawing/2014/main" id="{D863A8B0-40BF-33E7-8733-79161CF7FF8A}"/>
                </a:ext>
              </a:extLst>
            </p:cNvPr>
            <p:cNvSpPr/>
            <p:nvPr/>
          </p:nvSpPr>
          <p:spPr>
            <a:xfrm>
              <a:off x="3942315" y="4034699"/>
              <a:ext cx="593075" cy="469169"/>
            </a:xfrm>
            <a:custGeom>
              <a:avLst/>
              <a:gdLst>
                <a:gd name="connsiteX0" fmla="*/ 591964 w 593075"/>
                <a:gd name="connsiteY0" fmla="*/ 120023 h 469169"/>
                <a:gd name="connsiteX1" fmla="*/ 591964 w 593075"/>
                <a:gd name="connsiteY1" fmla="*/ 238592 h 469169"/>
                <a:gd name="connsiteX2" fmla="*/ 471177 w 593075"/>
                <a:gd name="connsiteY2" fmla="*/ 359379 h 469169"/>
                <a:gd name="connsiteX3" fmla="*/ 233339 w 593075"/>
                <a:gd name="connsiteY3" fmla="*/ 359379 h 469169"/>
                <a:gd name="connsiteX4" fmla="*/ 51690 w 593075"/>
                <a:gd name="connsiteY4" fmla="*/ 468252 h 469169"/>
                <a:gd name="connsiteX5" fmla="*/ 97716 w 593075"/>
                <a:gd name="connsiteY5" fmla="*/ 357393 h 469169"/>
                <a:gd name="connsiteX6" fmla="*/ -1111 w 593075"/>
                <a:gd name="connsiteY6" fmla="*/ 238592 h 469169"/>
                <a:gd name="connsiteX7" fmla="*/ -1111 w 593075"/>
                <a:gd name="connsiteY7" fmla="*/ 120023 h 469169"/>
                <a:gd name="connsiteX8" fmla="*/ 119210 w 593075"/>
                <a:gd name="connsiteY8" fmla="*/ -414 h 469169"/>
                <a:gd name="connsiteX9" fmla="*/ 470709 w 593075"/>
                <a:gd name="connsiteY9" fmla="*/ -414 h 469169"/>
                <a:gd name="connsiteX10" fmla="*/ 591964 w 593075"/>
                <a:gd name="connsiteY10" fmla="*/ 119906 h 469169"/>
                <a:gd name="connsiteX11" fmla="*/ 591964 w 593075"/>
                <a:gd name="connsiteY11" fmla="*/ 120023 h 469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93075" h="469169">
                  <a:moveTo>
                    <a:pt x="591964" y="120023"/>
                  </a:moveTo>
                  <a:lnTo>
                    <a:pt x="591964" y="238592"/>
                  </a:lnTo>
                  <a:cubicBezTo>
                    <a:pt x="591847" y="305270"/>
                    <a:pt x="537878" y="359309"/>
                    <a:pt x="471177" y="359379"/>
                  </a:cubicBezTo>
                  <a:lnTo>
                    <a:pt x="233339" y="359379"/>
                  </a:lnTo>
                  <a:cubicBezTo>
                    <a:pt x="167455" y="397695"/>
                    <a:pt x="58115" y="461359"/>
                    <a:pt x="51690" y="468252"/>
                  </a:cubicBezTo>
                  <a:cubicBezTo>
                    <a:pt x="45266" y="475144"/>
                    <a:pt x="75053" y="409844"/>
                    <a:pt x="97716" y="357393"/>
                  </a:cubicBezTo>
                  <a:cubicBezTo>
                    <a:pt x="40359" y="346845"/>
                    <a:pt x="-1228" y="296859"/>
                    <a:pt x="-1111" y="238592"/>
                  </a:cubicBezTo>
                  <a:lnTo>
                    <a:pt x="-1111" y="120023"/>
                  </a:lnTo>
                  <a:cubicBezTo>
                    <a:pt x="-994" y="53602"/>
                    <a:pt x="52742" y="-228"/>
                    <a:pt x="119210" y="-414"/>
                  </a:cubicBezTo>
                  <a:lnTo>
                    <a:pt x="470709" y="-414"/>
                  </a:lnTo>
                  <a:cubicBezTo>
                    <a:pt x="537412" y="-671"/>
                    <a:pt x="591730" y="53192"/>
                    <a:pt x="591964" y="119906"/>
                  </a:cubicBezTo>
                  <a:cubicBezTo>
                    <a:pt x="591964" y="119941"/>
                    <a:pt x="591964" y="119988"/>
                    <a:pt x="591964" y="120023"/>
                  </a:cubicBezTo>
                  <a:close/>
                </a:path>
              </a:pathLst>
            </a:custGeom>
            <a:solidFill>
              <a:srgbClr val="CACAC8"/>
            </a:solidFill>
            <a:ln w="11672" cap="flat">
              <a:noFill/>
              <a:prstDash val="solid"/>
              <a:miter/>
            </a:ln>
          </p:spPr>
          <p:txBody>
            <a:bodyPr rtlCol="0" anchor="ctr"/>
            <a:lstStyle/>
            <a:p>
              <a:endParaRPr lang="en-IN"/>
            </a:p>
          </p:txBody>
        </p:sp>
        <p:sp>
          <p:nvSpPr>
            <p:cNvPr id="174" name="Freeform: Shape 173">
              <a:extLst>
                <a:ext uri="{FF2B5EF4-FFF2-40B4-BE49-F238E27FC236}">
                  <a16:creationId xmlns:a16="http://schemas.microsoft.com/office/drawing/2014/main" id="{194E954C-D9D1-069E-F71E-A761BD9085F8}"/>
                </a:ext>
              </a:extLst>
            </p:cNvPr>
            <p:cNvSpPr/>
            <p:nvPr/>
          </p:nvSpPr>
          <p:spPr>
            <a:xfrm>
              <a:off x="4209825" y="4174645"/>
              <a:ext cx="71491" cy="71491"/>
            </a:xfrm>
            <a:custGeom>
              <a:avLst/>
              <a:gdLst>
                <a:gd name="connsiteX0" fmla="*/ 0 w 71491"/>
                <a:gd name="connsiteY0" fmla="*/ 0 h 71491"/>
                <a:gd name="connsiteX1" fmla="*/ 71491 w 71491"/>
                <a:gd name="connsiteY1" fmla="*/ 0 h 71491"/>
                <a:gd name="connsiteX2" fmla="*/ 71491 w 71491"/>
                <a:gd name="connsiteY2" fmla="*/ 71491 h 71491"/>
                <a:gd name="connsiteX3" fmla="*/ 0 w 71491"/>
                <a:gd name="connsiteY3" fmla="*/ 71491 h 71491"/>
              </a:gdLst>
              <a:ahLst/>
              <a:cxnLst>
                <a:cxn ang="0">
                  <a:pos x="connsiteX0" y="connsiteY0"/>
                </a:cxn>
                <a:cxn ang="0">
                  <a:pos x="connsiteX1" y="connsiteY1"/>
                </a:cxn>
                <a:cxn ang="0">
                  <a:pos x="connsiteX2" y="connsiteY2"/>
                </a:cxn>
                <a:cxn ang="0">
                  <a:pos x="connsiteX3" y="connsiteY3"/>
                </a:cxn>
              </a:cxnLst>
              <a:rect l="l" t="t" r="r" b="b"/>
              <a:pathLst>
                <a:path w="71491" h="71491">
                  <a:moveTo>
                    <a:pt x="0" y="0"/>
                  </a:moveTo>
                  <a:lnTo>
                    <a:pt x="71491" y="0"/>
                  </a:lnTo>
                  <a:lnTo>
                    <a:pt x="71491" y="71491"/>
                  </a:lnTo>
                  <a:lnTo>
                    <a:pt x="0" y="71491"/>
                  </a:lnTo>
                  <a:close/>
                </a:path>
              </a:pathLst>
            </a:custGeom>
            <a:solidFill>
              <a:srgbClr val="FFFFFF"/>
            </a:solidFill>
            <a:ln w="11672" cap="flat">
              <a:noFill/>
              <a:prstDash val="solid"/>
              <a:miter/>
            </a:ln>
          </p:spPr>
          <p:txBody>
            <a:bodyPr rtlCol="0" anchor="ctr"/>
            <a:lstStyle/>
            <a:p>
              <a:endParaRPr lang="en-IN"/>
            </a:p>
          </p:txBody>
        </p:sp>
        <p:sp>
          <p:nvSpPr>
            <p:cNvPr id="175" name="Freeform: Shape 174">
              <a:extLst>
                <a:ext uri="{FF2B5EF4-FFF2-40B4-BE49-F238E27FC236}">
                  <a16:creationId xmlns:a16="http://schemas.microsoft.com/office/drawing/2014/main" id="{CC9CF926-B03D-1176-14F6-8F767CF8B407}"/>
                </a:ext>
              </a:extLst>
            </p:cNvPr>
            <p:cNvSpPr/>
            <p:nvPr/>
          </p:nvSpPr>
          <p:spPr>
            <a:xfrm>
              <a:off x="4352807" y="4174645"/>
              <a:ext cx="71491" cy="71491"/>
            </a:xfrm>
            <a:custGeom>
              <a:avLst/>
              <a:gdLst>
                <a:gd name="connsiteX0" fmla="*/ 0 w 71491"/>
                <a:gd name="connsiteY0" fmla="*/ 0 h 71491"/>
                <a:gd name="connsiteX1" fmla="*/ 71492 w 71491"/>
                <a:gd name="connsiteY1" fmla="*/ 0 h 71491"/>
                <a:gd name="connsiteX2" fmla="*/ 71492 w 71491"/>
                <a:gd name="connsiteY2" fmla="*/ 71491 h 71491"/>
                <a:gd name="connsiteX3" fmla="*/ 0 w 71491"/>
                <a:gd name="connsiteY3" fmla="*/ 71491 h 71491"/>
              </a:gdLst>
              <a:ahLst/>
              <a:cxnLst>
                <a:cxn ang="0">
                  <a:pos x="connsiteX0" y="connsiteY0"/>
                </a:cxn>
                <a:cxn ang="0">
                  <a:pos x="connsiteX1" y="connsiteY1"/>
                </a:cxn>
                <a:cxn ang="0">
                  <a:pos x="connsiteX2" y="connsiteY2"/>
                </a:cxn>
                <a:cxn ang="0">
                  <a:pos x="connsiteX3" y="connsiteY3"/>
                </a:cxn>
              </a:cxnLst>
              <a:rect l="l" t="t" r="r" b="b"/>
              <a:pathLst>
                <a:path w="71491" h="71491">
                  <a:moveTo>
                    <a:pt x="0" y="0"/>
                  </a:moveTo>
                  <a:lnTo>
                    <a:pt x="71492" y="0"/>
                  </a:lnTo>
                  <a:lnTo>
                    <a:pt x="71492" y="71491"/>
                  </a:lnTo>
                  <a:lnTo>
                    <a:pt x="0" y="71491"/>
                  </a:lnTo>
                  <a:close/>
                </a:path>
              </a:pathLst>
            </a:custGeom>
            <a:solidFill>
              <a:srgbClr val="FFFFFF"/>
            </a:solidFill>
            <a:ln w="11672" cap="flat">
              <a:noFill/>
              <a:prstDash val="solid"/>
              <a:miter/>
            </a:ln>
          </p:spPr>
          <p:txBody>
            <a:bodyPr rtlCol="0" anchor="ctr"/>
            <a:lstStyle/>
            <a:p>
              <a:endParaRPr lang="en-IN"/>
            </a:p>
          </p:txBody>
        </p:sp>
        <p:sp>
          <p:nvSpPr>
            <p:cNvPr id="176" name="Freeform: Shape 175">
              <a:extLst>
                <a:ext uri="{FF2B5EF4-FFF2-40B4-BE49-F238E27FC236}">
                  <a16:creationId xmlns:a16="http://schemas.microsoft.com/office/drawing/2014/main" id="{A6F08E85-0A73-938F-6AB8-37D2ED29B537}"/>
                </a:ext>
              </a:extLst>
            </p:cNvPr>
            <p:cNvSpPr/>
            <p:nvPr/>
          </p:nvSpPr>
          <p:spPr>
            <a:xfrm>
              <a:off x="4066842" y="4174645"/>
              <a:ext cx="71491" cy="71491"/>
            </a:xfrm>
            <a:custGeom>
              <a:avLst/>
              <a:gdLst>
                <a:gd name="connsiteX0" fmla="*/ 0 w 71491"/>
                <a:gd name="connsiteY0" fmla="*/ 0 h 71491"/>
                <a:gd name="connsiteX1" fmla="*/ 71491 w 71491"/>
                <a:gd name="connsiteY1" fmla="*/ 0 h 71491"/>
                <a:gd name="connsiteX2" fmla="*/ 71491 w 71491"/>
                <a:gd name="connsiteY2" fmla="*/ 71491 h 71491"/>
                <a:gd name="connsiteX3" fmla="*/ 0 w 71491"/>
                <a:gd name="connsiteY3" fmla="*/ 71491 h 71491"/>
              </a:gdLst>
              <a:ahLst/>
              <a:cxnLst>
                <a:cxn ang="0">
                  <a:pos x="connsiteX0" y="connsiteY0"/>
                </a:cxn>
                <a:cxn ang="0">
                  <a:pos x="connsiteX1" y="connsiteY1"/>
                </a:cxn>
                <a:cxn ang="0">
                  <a:pos x="connsiteX2" y="connsiteY2"/>
                </a:cxn>
                <a:cxn ang="0">
                  <a:pos x="connsiteX3" y="connsiteY3"/>
                </a:cxn>
              </a:cxnLst>
              <a:rect l="l" t="t" r="r" b="b"/>
              <a:pathLst>
                <a:path w="71491" h="71491">
                  <a:moveTo>
                    <a:pt x="0" y="0"/>
                  </a:moveTo>
                  <a:lnTo>
                    <a:pt x="71491" y="0"/>
                  </a:lnTo>
                  <a:lnTo>
                    <a:pt x="71491" y="71491"/>
                  </a:lnTo>
                  <a:lnTo>
                    <a:pt x="0" y="71491"/>
                  </a:lnTo>
                  <a:close/>
                </a:path>
              </a:pathLst>
            </a:custGeom>
            <a:solidFill>
              <a:srgbClr val="FFFFFF"/>
            </a:solidFill>
            <a:ln w="11672" cap="flat">
              <a:noFill/>
              <a:prstDash val="solid"/>
              <a:miter/>
            </a:ln>
          </p:spPr>
          <p:txBody>
            <a:bodyPr rtlCol="0" anchor="ctr"/>
            <a:lstStyle/>
            <a:p>
              <a:endParaRPr lang="en-IN"/>
            </a:p>
          </p:txBody>
        </p:sp>
      </p:grpSp>
      <p:sp>
        <p:nvSpPr>
          <p:cNvPr id="177" name="TextBox 176">
            <a:extLst>
              <a:ext uri="{FF2B5EF4-FFF2-40B4-BE49-F238E27FC236}">
                <a16:creationId xmlns:a16="http://schemas.microsoft.com/office/drawing/2014/main" id="{C084CCC0-69F3-9727-EA09-F8E960A847E2}"/>
              </a:ext>
            </a:extLst>
          </p:cNvPr>
          <p:cNvSpPr txBox="1"/>
          <p:nvPr/>
        </p:nvSpPr>
        <p:spPr>
          <a:xfrm>
            <a:off x="6143374" y="1373744"/>
            <a:ext cx="5695184" cy="5034968"/>
          </a:xfrm>
          <a:prstGeom prst="rect">
            <a:avLst/>
          </a:prstGeom>
          <a:noFill/>
        </p:spPr>
        <p:txBody>
          <a:bodyPr wrap="square" rtlCol="0">
            <a:spAutoFit/>
          </a:bodyPr>
          <a:lstStyle/>
          <a:p>
            <a:pPr>
              <a:lnSpc>
                <a:spcPct val="150000"/>
              </a:lnSpc>
            </a:pPr>
            <a:r>
              <a:rPr lang="en-US" b="0" i="0" dirty="0">
                <a:solidFill>
                  <a:srgbClr val="374151"/>
                </a:solidFill>
                <a:effectLst/>
                <a:latin typeface="Söhne"/>
              </a:rPr>
              <a:t> In conclusion, Role Model Mirage endeavors to bridge the gap and inspire visually impaired students pursuing STEM careers. By addressing the challenge of limited representation, we strive to empower individuals to envision and achieve their aspirations in these fields. The app not only showcases success stories but also fosters a supportive community through mentorship and global networking. Through these efforts, we aim to transform the landscape of STEM for visually impaired individuals, fostering inclusivity and opening doors to a future where everyone, regardless of visual abilities, can thrive in the exciting world of science and technology.</a:t>
            </a:r>
            <a:endParaRPr lang="en-IN" dirty="0">
              <a:latin typeface="Lora" pitchFamily="2" charset="0"/>
            </a:endParaRPr>
          </a:p>
        </p:txBody>
      </p:sp>
    </p:spTree>
    <p:extLst>
      <p:ext uri="{BB962C8B-B14F-4D97-AF65-F5344CB8AC3E}">
        <p14:creationId xmlns:p14="http://schemas.microsoft.com/office/powerpoint/2010/main" val="989536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Rectangle 106">
            <a:extLst>
              <a:ext uri="{FF2B5EF4-FFF2-40B4-BE49-F238E27FC236}">
                <a16:creationId xmlns:a16="http://schemas.microsoft.com/office/drawing/2014/main" id="{2C7B4AC4-F627-509D-2C6B-14CBE185314B}"/>
              </a:ext>
            </a:extLst>
          </p:cNvPr>
          <p:cNvSpPr/>
          <p:nvPr/>
        </p:nvSpPr>
        <p:spPr>
          <a:xfrm>
            <a:off x="-2" y="-178049"/>
            <a:ext cx="12191999" cy="6858000"/>
          </a:xfrm>
          <a:prstGeom prst="rect">
            <a:avLst/>
          </a:prstGeom>
          <a:solidFill>
            <a:srgbClr val="FFF1D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2D3C8379-C8BC-20AA-B39C-F95321EC9852}"/>
              </a:ext>
            </a:extLst>
          </p:cNvPr>
          <p:cNvSpPr txBox="1"/>
          <p:nvPr/>
        </p:nvSpPr>
        <p:spPr>
          <a:xfrm>
            <a:off x="0" y="407539"/>
            <a:ext cx="12192000" cy="584775"/>
          </a:xfrm>
          <a:prstGeom prst="rect">
            <a:avLst/>
          </a:prstGeom>
          <a:noFill/>
        </p:spPr>
        <p:txBody>
          <a:bodyPr wrap="square" rtlCol="0">
            <a:spAutoFit/>
          </a:bodyPr>
          <a:lstStyle/>
          <a:p>
            <a:pPr algn="ctr"/>
            <a:r>
              <a:rPr lang="en-US" sz="3200" b="1" dirty="0">
                <a:latin typeface="Lora" pitchFamily="2" charset="0"/>
              </a:rPr>
              <a:t>Table of the content</a:t>
            </a:r>
            <a:endParaRPr lang="en-IN" sz="3200" b="1" dirty="0">
              <a:latin typeface="Lora" pitchFamily="2" charset="0"/>
            </a:endParaRPr>
          </a:p>
        </p:txBody>
      </p:sp>
      <p:sp>
        <p:nvSpPr>
          <p:cNvPr id="4" name="TextBox 3">
            <a:extLst>
              <a:ext uri="{FF2B5EF4-FFF2-40B4-BE49-F238E27FC236}">
                <a16:creationId xmlns:a16="http://schemas.microsoft.com/office/drawing/2014/main" id="{261A49CA-9D63-8241-74DF-618E7452E9F1}"/>
              </a:ext>
            </a:extLst>
          </p:cNvPr>
          <p:cNvSpPr txBox="1"/>
          <p:nvPr/>
        </p:nvSpPr>
        <p:spPr>
          <a:xfrm>
            <a:off x="3007586" y="1257259"/>
            <a:ext cx="7662638" cy="5188152"/>
          </a:xfrm>
          <a:prstGeom prst="rect">
            <a:avLst/>
          </a:prstGeom>
          <a:noFill/>
        </p:spPr>
        <p:txBody>
          <a:bodyPr wrap="square" rtlCol="0">
            <a:spAutoFit/>
          </a:bodyPr>
          <a:lstStyle/>
          <a:p>
            <a:pPr>
              <a:lnSpc>
                <a:spcPct val="200000"/>
              </a:lnSpc>
              <a:spcAft>
                <a:spcPts val="1200"/>
              </a:spcAft>
            </a:pPr>
            <a:r>
              <a:rPr lang="en-IN" sz="2400" b="1" i="0" dirty="0">
                <a:solidFill>
                  <a:srgbClr val="374151"/>
                </a:solidFill>
                <a:effectLst/>
                <a:latin typeface="Lora" pitchFamily="2" charset="0"/>
              </a:rPr>
              <a:t>Introduction</a:t>
            </a:r>
          </a:p>
          <a:p>
            <a:pPr>
              <a:lnSpc>
                <a:spcPct val="200000"/>
              </a:lnSpc>
              <a:spcAft>
                <a:spcPts val="1200"/>
              </a:spcAft>
            </a:pPr>
            <a:r>
              <a:rPr lang="en-IN" sz="2400" b="1" i="0" dirty="0">
                <a:solidFill>
                  <a:srgbClr val="374151"/>
                </a:solidFill>
                <a:effectLst/>
                <a:latin typeface="Lora" pitchFamily="2" charset="0"/>
              </a:rPr>
              <a:t>Problem Statement </a:t>
            </a:r>
          </a:p>
          <a:p>
            <a:pPr>
              <a:lnSpc>
                <a:spcPct val="200000"/>
              </a:lnSpc>
              <a:spcAft>
                <a:spcPts val="1200"/>
              </a:spcAft>
            </a:pPr>
            <a:r>
              <a:rPr lang="en-IN" sz="2400" b="1" i="0" dirty="0">
                <a:solidFill>
                  <a:srgbClr val="374151"/>
                </a:solidFill>
                <a:effectLst/>
                <a:latin typeface="Lora" pitchFamily="2" charset="0"/>
              </a:rPr>
              <a:t>Key features of app</a:t>
            </a:r>
          </a:p>
          <a:p>
            <a:pPr>
              <a:lnSpc>
                <a:spcPct val="200000"/>
              </a:lnSpc>
              <a:spcAft>
                <a:spcPts val="1200"/>
              </a:spcAft>
            </a:pPr>
            <a:r>
              <a:rPr lang="en-IN" sz="2400" b="1" i="0" dirty="0">
                <a:solidFill>
                  <a:srgbClr val="374151"/>
                </a:solidFill>
                <a:effectLst/>
                <a:latin typeface="Lora" pitchFamily="2" charset="0"/>
              </a:rPr>
              <a:t>Solution proposed</a:t>
            </a:r>
            <a:endParaRPr lang="en-IN" sz="2400" b="1" dirty="0">
              <a:solidFill>
                <a:srgbClr val="374151"/>
              </a:solidFill>
              <a:latin typeface="Lora" pitchFamily="2" charset="0"/>
            </a:endParaRPr>
          </a:p>
          <a:p>
            <a:pPr>
              <a:lnSpc>
                <a:spcPct val="200000"/>
              </a:lnSpc>
              <a:spcAft>
                <a:spcPts val="1200"/>
              </a:spcAft>
            </a:pPr>
            <a:r>
              <a:rPr lang="en-US" sz="2400" b="1" dirty="0">
                <a:solidFill>
                  <a:srgbClr val="374151"/>
                </a:solidFill>
                <a:latin typeface="Lora" pitchFamily="2" charset="0"/>
              </a:rPr>
              <a:t>Complete Process</a:t>
            </a:r>
          </a:p>
          <a:p>
            <a:pPr>
              <a:lnSpc>
                <a:spcPct val="200000"/>
              </a:lnSpc>
              <a:spcAft>
                <a:spcPts val="1200"/>
              </a:spcAft>
            </a:pPr>
            <a:r>
              <a:rPr lang="en-US" sz="2400" b="1" dirty="0">
                <a:solidFill>
                  <a:srgbClr val="374151"/>
                </a:solidFill>
                <a:latin typeface="Lora" pitchFamily="2" charset="0"/>
              </a:rPr>
              <a:t>Conclusion</a:t>
            </a:r>
            <a:endParaRPr lang="en-IN" sz="2400" b="1" dirty="0">
              <a:latin typeface="Lora" pitchFamily="2" charset="0"/>
            </a:endParaRPr>
          </a:p>
        </p:txBody>
      </p:sp>
      <p:grpSp>
        <p:nvGrpSpPr>
          <p:cNvPr id="5" name="Group 4">
            <a:extLst>
              <a:ext uri="{FF2B5EF4-FFF2-40B4-BE49-F238E27FC236}">
                <a16:creationId xmlns:a16="http://schemas.microsoft.com/office/drawing/2014/main" id="{B41BD151-C995-89F4-C565-659BBC59083F}"/>
              </a:ext>
            </a:extLst>
          </p:cNvPr>
          <p:cNvGrpSpPr/>
          <p:nvPr/>
        </p:nvGrpSpPr>
        <p:grpSpPr>
          <a:xfrm>
            <a:off x="2159892" y="1513528"/>
            <a:ext cx="497201" cy="497201"/>
            <a:chOff x="7531094" y="281354"/>
            <a:chExt cx="324451" cy="324451"/>
          </a:xfrm>
        </p:grpSpPr>
        <p:sp>
          <p:nvSpPr>
            <p:cNvPr id="6" name="Oval 5">
              <a:extLst>
                <a:ext uri="{FF2B5EF4-FFF2-40B4-BE49-F238E27FC236}">
                  <a16:creationId xmlns:a16="http://schemas.microsoft.com/office/drawing/2014/main" id="{46424019-546B-F4A5-B1EF-6CFEE69F1941}"/>
                </a:ext>
              </a:extLst>
            </p:cNvPr>
            <p:cNvSpPr/>
            <p:nvPr/>
          </p:nvSpPr>
          <p:spPr>
            <a:xfrm>
              <a:off x="7531094" y="281354"/>
              <a:ext cx="324451" cy="324451"/>
            </a:xfrm>
            <a:prstGeom prst="ellipse">
              <a:avLst/>
            </a:prstGeom>
            <a:solidFill>
              <a:schemeClr val="accent6">
                <a:lumMod val="60000"/>
                <a:lumOff val="40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 name="Isosceles Triangle 6">
              <a:extLst>
                <a:ext uri="{FF2B5EF4-FFF2-40B4-BE49-F238E27FC236}">
                  <a16:creationId xmlns:a16="http://schemas.microsoft.com/office/drawing/2014/main" id="{07775C9E-C13B-11B3-06DC-B796917E1AE2}"/>
                </a:ext>
              </a:extLst>
            </p:cNvPr>
            <p:cNvSpPr/>
            <p:nvPr/>
          </p:nvSpPr>
          <p:spPr>
            <a:xfrm rot="5400000">
              <a:off x="7652232" y="397211"/>
              <a:ext cx="107574" cy="927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Rectangle 48">
            <a:extLst>
              <a:ext uri="{FF2B5EF4-FFF2-40B4-BE49-F238E27FC236}">
                <a16:creationId xmlns:a16="http://schemas.microsoft.com/office/drawing/2014/main" id="{8483F88C-50F1-6A09-B4D6-C9E1B298C778}"/>
              </a:ext>
            </a:extLst>
          </p:cNvPr>
          <p:cNvSpPr/>
          <p:nvPr/>
        </p:nvSpPr>
        <p:spPr>
          <a:xfrm>
            <a:off x="1117597" y="1256477"/>
            <a:ext cx="9956800" cy="5225288"/>
          </a:xfrm>
          <a:prstGeom prst="rect">
            <a:avLst/>
          </a:prstGeom>
          <a:noFill/>
          <a:ln w="28575">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Freeform: Shape 23">
            <a:extLst>
              <a:ext uri="{FF2B5EF4-FFF2-40B4-BE49-F238E27FC236}">
                <a16:creationId xmlns:a16="http://schemas.microsoft.com/office/drawing/2014/main" id="{309951B5-E4F9-D27E-EEA8-1257658C13BE}"/>
              </a:ext>
            </a:extLst>
          </p:cNvPr>
          <p:cNvSpPr/>
          <p:nvPr/>
        </p:nvSpPr>
        <p:spPr>
          <a:xfrm>
            <a:off x="10368122" y="1"/>
            <a:ext cx="1823878" cy="3797249"/>
          </a:xfrm>
          <a:custGeom>
            <a:avLst/>
            <a:gdLst>
              <a:gd name="connsiteX0" fmla="*/ 351925 w 1823878"/>
              <a:gd name="connsiteY0" fmla="*/ 0 h 3797249"/>
              <a:gd name="connsiteX1" fmla="*/ 1823878 w 1823878"/>
              <a:gd name="connsiteY1" fmla="*/ 0 h 3797249"/>
              <a:gd name="connsiteX2" fmla="*/ 1823878 w 1823878"/>
              <a:gd name="connsiteY2" fmla="*/ 3772938 h 3797249"/>
              <a:gd name="connsiteX3" fmla="*/ 1712984 w 1823878"/>
              <a:gd name="connsiteY3" fmla="*/ 3789647 h 3797249"/>
              <a:gd name="connsiteX4" fmla="*/ 1333 w 1823878"/>
              <a:gd name="connsiteY4" fmla="*/ 2487375 h 3797249"/>
              <a:gd name="connsiteX5" fmla="*/ 96418 w 1823878"/>
              <a:gd name="connsiteY5" fmla="*/ 993170 h 3797249"/>
              <a:gd name="connsiteX6" fmla="*/ 278776 w 1823878"/>
              <a:gd name="connsiteY6" fmla="*/ 73966 h 3797249"/>
              <a:gd name="connsiteX7" fmla="*/ 351925 w 1823878"/>
              <a:gd name="connsiteY7" fmla="*/ 0 h 3797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3878" h="3797249">
                <a:moveTo>
                  <a:pt x="351925" y="0"/>
                </a:moveTo>
                <a:lnTo>
                  <a:pt x="1823878" y="0"/>
                </a:lnTo>
                <a:lnTo>
                  <a:pt x="1823878" y="3772938"/>
                </a:lnTo>
                <a:lnTo>
                  <a:pt x="1712984" y="3789647"/>
                </a:lnTo>
                <a:cubicBezTo>
                  <a:pt x="714802" y="3880961"/>
                  <a:pt x="-35989" y="3132115"/>
                  <a:pt x="1333" y="2487375"/>
                </a:cubicBezTo>
                <a:cubicBezTo>
                  <a:pt x="32371" y="1951770"/>
                  <a:pt x="345475" y="1691099"/>
                  <a:pt x="96418" y="993170"/>
                </a:cubicBezTo>
                <a:cubicBezTo>
                  <a:pt x="-31738" y="634051"/>
                  <a:pt x="63160" y="314152"/>
                  <a:pt x="278776" y="73966"/>
                </a:cubicBezTo>
                <a:lnTo>
                  <a:pt x="351925" y="0"/>
                </a:lnTo>
                <a:close/>
              </a:path>
            </a:pathLst>
          </a:cu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3" name="Freeform: Shape 22">
            <a:extLst>
              <a:ext uri="{FF2B5EF4-FFF2-40B4-BE49-F238E27FC236}">
                <a16:creationId xmlns:a16="http://schemas.microsoft.com/office/drawing/2014/main" id="{45274CAF-4693-D0CD-7141-0AD1FB7D96A1}"/>
              </a:ext>
            </a:extLst>
          </p:cNvPr>
          <p:cNvSpPr/>
          <p:nvPr/>
        </p:nvSpPr>
        <p:spPr>
          <a:xfrm>
            <a:off x="-1" y="3657062"/>
            <a:ext cx="1691619" cy="3200938"/>
          </a:xfrm>
          <a:custGeom>
            <a:avLst/>
            <a:gdLst>
              <a:gd name="connsiteX0" fmla="*/ 0 w 1691619"/>
              <a:gd name="connsiteY0" fmla="*/ 0 h 3200938"/>
              <a:gd name="connsiteX1" fmla="*/ 95938 w 1691619"/>
              <a:gd name="connsiteY1" fmla="*/ 260 h 3200938"/>
              <a:gd name="connsiteX2" fmla="*/ 1261444 w 1691619"/>
              <a:gd name="connsiteY2" fmla="*/ 846003 h 3200938"/>
              <a:gd name="connsiteX3" fmla="*/ 1512742 w 1691619"/>
              <a:gd name="connsiteY3" fmla="*/ 2394543 h 3200938"/>
              <a:gd name="connsiteX4" fmla="*/ 1667211 w 1691619"/>
              <a:gd name="connsiteY4" fmla="*/ 3164182 h 3200938"/>
              <a:gd name="connsiteX5" fmla="*/ 1657282 w 1691619"/>
              <a:gd name="connsiteY5" fmla="*/ 3200938 h 3200938"/>
              <a:gd name="connsiteX6" fmla="*/ 0 w 1691619"/>
              <a:gd name="connsiteY6" fmla="*/ 3200938 h 3200938"/>
              <a:gd name="connsiteX7" fmla="*/ 0 w 1691619"/>
              <a:gd name="connsiteY7" fmla="*/ 0 h 3200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91619" h="3200938">
                <a:moveTo>
                  <a:pt x="0" y="0"/>
                </a:moveTo>
                <a:lnTo>
                  <a:pt x="95938" y="260"/>
                </a:lnTo>
                <a:cubicBezTo>
                  <a:pt x="573047" y="20476"/>
                  <a:pt x="1042407" y="270395"/>
                  <a:pt x="1261444" y="846003"/>
                </a:cubicBezTo>
                <a:cubicBezTo>
                  <a:pt x="1519534" y="1524508"/>
                  <a:pt x="1145982" y="1959865"/>
                  <a:pt x="1512742" y="2394543"/>
                </a:cubicBezTo>
                <a:cubicBezTo>
                  <a:pt x="1673199" y="2584714"/>
                  <a:pt x="1728577" y="2874349"/>
                  <a:pt x="1667211" y="3164182"/>
                </a:cubicBezTo>
                <a:lnTo>
                  <a:pt x="1657282" y="3200938"/>
                </a:lnTo>
                <a:lnTo>
                  <a:pt x="0" y="3200938"/>
                </a:lnTo>
                <a:lnTo>
                  <a:pt x="0" y="0"/>
                </a:lnTo>
                <a:close/>
              </a:path>
            </a:pathLst>
          </a:cu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2" name="Group 1">
            <a:extLst>
              <a:ext uri="{FF2B5EF4-FFF2-40B4-BE49-F238E27FC236}">
                <a16:creationId xmlns:a16="http://schemas.microsoft.com/office/drawing/2014/main" id="{A1D5E32A-A64D-C30C-C0EF-0FB1A3F25610}"/>
              </a:ext>
            </a:extLst>
          </p:cNvPr>
          <p:cNvGrpSpPr/>
          <p:nvPr/>
        </p:nvGrpSpPr>
        <p:grpSpPr>
          <a:xfrm>
            <a:off x="2133985" y="2374851"/>
            <a:ext cx="497201" cy="497201"/>
            <a:chOff x="7531094" y="281354"/>
            <a:chExt cx="324451" cy="324451"/>
          </a:xfrm>
        </p:grpSpPr>
        <p:sp>
          <p:nvSpPr>
            <p:cNvPr id="3" name="Oval 2">
              <a:extLst>
                <a:ext uri="{FF2B5EF4-FFF2-40B4-BE49-F238E27FC236}">
                  <a16:creationId xmlns:a16="http://schemas.microsoft.com/office/drawing/2014/main" id="{8FC2C694-62B8-4511-CF0A-FC1B201175F1}"/>
                </a:ext>
              </a:extLst>
            </p:cNvPr>
            <p:cNvSpPr/>
            <p:nvPr/>
          </p:nvSpPr>
          <p:spPr>
            <a:xfrm>
              <a:off x="7531094" y="281354"/>
              <a:ext cx="324451" cy="324451"/>
            </a:xfrm>
            <a:prstGeom prst="ellipse">
              <a:avLst/>
            </a:prstGeom>
            <a:solidFill>
              <a:schemeClr val="accent6">
                <a:lumMod val="60000"/>
                <a:lumOff val="40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7" name="Isosceles Triangle 16">
              <a:extLst>
                <a:ext uri="{FF2B5EF4-FFF2-40B4-BE49-F238E27FC236}">
                  <a16:creationId xmlns:a16="http://schemas.microsoft.com/office/drawing/2014/main" id="{3CF5BFD7-905C-2FA8-349D-E331F8755C39}"/>
                </a:ext>
              </a:extLst>
            </p:cNvPr>
            <p:cNvSpPr/>
            <p:nvPr/>
          </p:nvSpPr>
          <p:spPr>
            <a:xfrm rot="5400000">
              <a:off x="7652232" y="397211"/>
              <a:ext cx="107574" cy="927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4BD57894-4D91-5D9B-F8CB-9D5506A9453F}"/>
              </a:ext>
            </a:extLst>
          </p:cNvPr>
          <p:cNvGrpSpPr/>
          <p:nvPr/>
        </p:nvGrpSpPr>
        <p:grpSpPr>
          <a:xfrm>
            <a:off x="2141133" y="3220985"/>
            <a:ext cx="497201" cy="497201"/>
            <a:chOff x="7531094" y="281354"/>
            <a:chExt cx="324451" cy="324451"/>
          </a:xfrm>
        </p:grpSpPr>
        <p:sp>
          <p:nvSpPr>
            <p:cNvPr id="19" name="Oval 18">
              <a:extLst>
                <a:ext uri="{FF2B5EF4-FFF2-40B4-BE49-F238E27FC236}">
                  <a16:creationId xmlns:a16="http://schemas.microsoft.com/office/drawing/2014/main" id="{90AA3ACD-F34C-5E8F-6BC1-5791B0DECCF9}"/>
                </a:ext>
              </a:extLst>
            </p:cNvPr>
            <p:cNvSpPr/>
            <p:nvPr/>
          </p:nvSpPr>
          <p:spPr>
            <a:xfrm>
              <a:off x="7531094" y="281354"/>
              <a:ext cx="324451" cy="324451"/>
            </a:xfrm>
            <a:prstGeom prst="ellipse">
              <a:avLst/>
            </a:prstGeom>
            <a:solidFill>
              <a:schemeClr val="accent6">
                <a:lumMod val="60000"/>
                <a:lumOff val="40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0" name="Isosceles Triangle 19">
              <a:extLst>
                <a:ext uri="{FF2B5EF4-FFF2-40B4-BE49-F238E27FC236}">
                  <a16:creationId xmlns:a16="http://schemas.microsoft.com/office/drawing/2014/main" id="{F84954DC-F2C0-051E-6275-255CCFED0BD3}"/>
                </a:ext>
              </a:extLst>
            </p:cNvPr>
            <p:cNvSpPr/>
            <p:nvPr/>
          </p:nvSpPr>
          <p:spPr>
            <a:xfrm rot="5400000">
              <a:off x="7652232" y="397211"/>
              <a:ext cx="107574" cy="927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157B0C14-FF62-A393-1EDD-8EDD4E668DF9}"/>
              </a:ext>
            </a:extLst>
          </p:cNvPr>
          <p:cNvGrpSpPr/>
          <p:nvPr/>
        </p:nvGrpSpPr>
        <p:grpSpPr>
          <a:xfrm>
            <a:off x="2141133" y="4115122"/>
            <a:ext cx="497201" cy="497201"/>
            <a:chOff x="7531094" y="281354"/>
            <a:chExt cx="324451" cy="324451"/>
          </a:xfrm>
        </p:grpSpPr>
        <p:sp>
          <p:nvSpPr>
            <p:cNvPr id="22" name="Oval 21">
              <a:extLst>
                <a:ext uri="{FF2B5EF4-FFF2-40B4-BE49-F238E27FC236}">
                  <a16:creationId xmlns:a16="http://schemas.microsoft.com/office/drawing/2014/main" id="{98AD269E-BE69-E313-69B0-1D1A7761F3BD}"/>
                </a:ext>
              </a:extLst>
            </p:cNvPr>
            <p:cNvSpPr/>
            <p:nvPr/>
          </p:nvSpPr>
          <p:spPr>
            <a:xfrm>
              <a:off x="7531094" y="281354"/>
              <a:ext cx="324451" cy="324451"/>
            </a:xfrm>
            <a:prstGeom prst="ellipse">
              <a:avLst/>
            </a:prstGeom>
            <a:solidFill>
              <a:schemeClr val="accent6">
                <a:lumMod val="60000"/>
                <a:lumOff val="40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5" name="Isosceles Triangle 24">
              <a:extLst>
                <a:ext uri="{FF2B5EF4-FFF2-40B4-BE49-F238E27FC236}">
                  <a16:creationId xmlns:a16="http://schemas.microsoft.com/office/drawing/2014/main" id="{B3352DA3-FC48-779F-A0E8-111E2DF95A14}"/>
                </a:ext>
              </a:extLst>
            </p:cNvPr>
            <p:cNvSpPr/>
            <p:nvPr/>
          </p:nvSpPr>
          <p:spPr>
            <a:xfrm rot="5400000">
              <a:off x="7652232" y="397211"/>
              <a:ext cx="107574" cy="927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B7EF46B0-0900-3FAB-5855-BA72FD7DAC21}"/>
              </a:ext>
            </a:extLst>
          </p:cNvPr>
          <p:cNvGrpSpPr/>
          <p:nvPr/>
        </p:nvGrpSpPr>
        <p:grpSpPr>
          <a:xfrm>
            <a:off x="2153445" y="5049842"/>
            <a:ext cx="497201" cy="497201"/>
            <a:chOff x="7531094" y="281354"/>
            <a:chExt cx="324451" cy="324451"/>
          </a:xfrm>
        </p:grpSpPr>
        <p:sp>
          <p:nvSpPr>
            <p:cNvPr id="27" name="Oval 26">
              <a:extLst>
                <a:ext uri="{FF2B5EF4-FFF2-40B4-BE49-F238E27FC236}">
                  <a16:creationId xmlns:a16="http://schemas.microsoft.com/office/drawing/2014/main" id="{871D2577-5089-0DF1-7EED-68164A14F7C3}"/>
                </a:ext>
              </a:extLst>
            </p:cNvPr>
            <p:cNvSpPr/>
            <p:nvPr/>
          </p:nvSpPr>
          <p:spPr>
            <a:xfrm>
              <a:off x="7531094" y="281354"/>
              <a:ext cx="324451" cy="324451"/>
            </a:xfrm>
            <a:prstGeom prst="ellipse">
              <a:avLst/>
            </a:prstGeom>
            <a:solidFill>
              <a:schemeClr val="accent6">
                <a:lumMod val="60000"/>
                <a:lumOff val="40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8" name="Isosceles Triangle 27">
              <a:extLst>
                <a:ext uri="{FF2B5EF4-FFF2-40B4-BE49-F238E27FC236}">
                  <a16:creationId xmlns:a16="http://schemas.microsoft.com/office/drawing/2014/main" id="{D3E93600-5CC1-9670-6E32-8770AA0302DB}"/>
                </a:ext>
              </a:extLst>
            </p:cNvPr>
            <p:cNvSpPr/>
            <p:nvPr/>
          </p:nvSpPr>
          <p:spPr>
            <a:xfrm rot="5400000">
              <a:off x="7652232" y="397211"/>
              <a:ext cx="107574" cy="927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B52019E8-98FF-6A14-30CF-695ADF8D7711}"/>
              </a:ext>
            </a:extLst>
          </p:cNvPr>
          <p:cNvGrpSpPr/>
          <p:nvPr/>
        </p:nvGrpSpPr>
        <p:grpSpPr>
          <a:xfrm>
            <a:off x="2144981" y="5906225"/>
            <a:ext cx="497201" cy="497201"/>
            <a:chOff x="7531094" y="281354"/>
            <a:chExt cx="324451" cy="324451"/>
          </a:xfrm>
        </p:grpSpPr>
        <p:sp>
          <p:nvSpPr>
            <p:cNvPr id="30" name="Oval 29">
              <a:extLst>
                <a:ext uri="{FF2B5EF4-FFF2-40B4-BE49-F238E27FC236}">
                  <a16:creationId xmlns:a16="http://schemas.microsoft.com/office/drawing/2014/main" id="{49AC903E-71A7-816B-75F0-5005B56FE42F}"/>
                </a:ext>
              </a:extLst>
            </p:cNvPr>
            <p:cNvSpPr/>
            <p:nvPr/>
          </p:nvSpPr>
          <p:spPr>
            <a:xfrm>
              <a:off x="7531094" y="281354"/>
              <a:ext cx="324451" cy="324451"/>
            </a:xfrm>
            <a:prstGeom prst="ellipse">
              <a:avLst/>
            </a:prstGeom>
            <a:solidFill>
              <a:schemeClr val="accent6">
                <a:lumMod val="60000"/>
                <a:lumOff val="40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1" name="Isosceles Triangle 30">
              <a:extLst>
                <a:ext uri="{FF2B5EF4-FFF2-40B4-BE49-F238E27FC236}">
                  <a16:creationId xmlns:a16="http://schemas.microsoft.com/office/drawing/2014/main" id="{5E1AFA89-6B9A-5C07-DA99-AF89AD81C05A}"/>
                </a:ext>
              </a:extLst>
            </p:cNvPr>
            <p:cNvSpPr/>
            <p:nvPr/>
          </p:nvSpPr>
          <p:spPr>
            <a:xfrm rot="5400000">
              <a:off x="7652232" y="397211"/>
              <a:ext cx="107574" cy="927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89942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Rectangle 168">
            <a:extLst>
              <a:ext uri="{FF2B5EF4-FFF2-40B4-BE49-F238E27FC236}">
                <a16:creationId xmlns:a16="http://schemas.microsoft.com/office/drawing/2014/main" id="{CEF09C60-3262-0773-2FB7-046453B9A603}"/>
              </a:ext>
            </a:extLst>
          </p:cNvPr>
          <p:cNvSpPr/>
          <p:nvPr/>
        </p:nvSpPr>
        <p:spPr>
          <a:xfrm>
            <a:off x="-27376" y="-16759"/>
            <a:ext cx="3404091" cy="6858000"/>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3F4B92A3-3FEF-C6E2-E535-F6ECA4D688DB}"/>
              </a:ext>
            </a:extLst>
          </p:cNvPr>
          <p:cNvSpPr txBox="1"/>
          <p:nvPr/>
        </p:nvSpPr>
        <p:spPr>
          <a:xfrm>
            <a:off x="1990165" y="1075765"/>
            <a:ext cx="184731" cy="369332"/>
          </a:xfrm>
          <a:prstGeom prst="rect">
            <a:avLst/>
          </a:prstGeom>
          <a:noFill/>
        </p:spPr>
        <p:txBody>
          <a:bodyPr wrap="none" rtlCol="0">
            <a:spAutoFit/>
          </a:bodyPr>
          <a:lstStyle/>
          <a:p>
            <a:endParaRPr lang="en-IN" dirty="0"/>
          </a:p>
        </p:txBody>
      </p:sp>
      <p:sp>
        <p:nvSpPr>
          <p:cNvPr id="6" name="TextBox 5">
            <a:extLst>
              <a:ext uri="{FF2B5EF4-FFF2-40B4-BE49-F238E27FC236}">
                <a16:creationId xmlns:a16="http://schemas.microsoft.com/office/drawing/2014/main" id="{460CF3A9-7D98-4185-1E34-286C0CEDF37A}"/>
              </a:ext>
            </a:extLst>
          </p:cNvPr>
          <p:cNvSpPr txBox="1"/>
          <p:nvPr/>
        </p:nvSpPr>
        <p:spPr>
          <a:xfrm>
            <a:off x="4738898" y="953562"/>
            <a:ext cx="2714205" cy="584775"/>
          </a:xfrm>
          <a:prstGeom prst="rect">
            <a:avLst/>
          </a:prstGeom>
          <a:noFill/>
        </p:spPr>
        <p:txBody>
          <a:bodyPr wrap="none" rtlCol="0">
            <a:spAutoFit/>
          </a:bodyPr>
          <a:lstStyle/>
          <a:p>
            <a:r>
              <a:rPr lang="en-IN" sz="3200" b="1" i="0" dirty="0">
                <a:solidFill>
                  <a:srgbClr val="374151"/>
                </a:solidFill>
                <a:effectLst/>
                <a:latin typeface="Lora" pitchFamily="2" charset="0"/>
              </a:rPr>
              <a:t>Introduction</a:t>
            </a:r>
            <a:endParaRPr lang="en-IN" sz="3200" b="1" dirty="0">
              <a:latin typeface="Lora" pitchFamily="2" charset="0"/>
            </a:endParaRPr>
          </a:p>
        </p:txBody>
      </p:sp>
      <p:grpSp>
        <p:nvGrpSpPr>
          <p:cNvPr id="9" name="Graphic 7">
            <a:extLst>
              <a:ext uri="{FF2B5EF4-FFF2-40B4-BE49-F238E27FC236}">
                <a16:creationId xmlns:a16="http://schemas.microsoft.com/office/drawing/2014/main" id="{E3262D9A-CB6A-8E8E-82DE-68E25CC57096}"/>
              </a:ext>
            </a:extLst>
          </p:cNvPr>
          <p:cNvGrpSpPr/>
          <p:nvPr/>
        </p:nvGrpSpPr>
        <p:grpSpPr>
          <a:xfrm>
            <a:off x="-13863589" y="-3142175"/>
            <a:ext cx="19492809" cy="9246509"/>
            <a:chOff x="-13863589" y="-3142175"/>
            <a:chExt cx="19492809" cy="9246509"/>
          </a:xfrm>
        </p:grpSpPr>
        <p:sp>
          <p:nvSpPr>
            <p:cNvPr id="10" name="Freeform: Shape 9">
              <a:extLst>
                <a:ext uri="{FF2B5EF4-FFF2-40B4-BE49-F238E27FC236}">
                  <a16:creationId xmlns:a16="http://schemas.microsoft.com/office/drawing/2014/main" id="{238B6945-F20F-C53B-2685-2FB681FE2C9E}"/>
                </a:ext>
              </a:extLst>
            </p:cNvPr>
            <p:cNvSpPr/>
            <p:nvPr/>
          </p:nvSpPr>
          <p:spPr>
            <a:xfrm>
              <a:off x="3572361" y="4486399"/>
              <a:ext cx="128870" cy="817108"/>
            </a:xfrm>
            <a:custGeom>
              <a:avLst/>
              <a:gdLst>
                <a:gd name="connsiteX0" fmla="*/ 40693 w 128870"/>
                <a:gd name="connsiteY0" fmla="*/ 69058 h 817108"/>
                <a:gd name="connsiteX1" fmla="*/ 40693 w 128870"/>
                <a:gd name="connsiteY1" fmla="*/ 65825 h 817108"/>
                <a:gd name="connsiteX2" fmla="*/ 40693 w 128870"/>
                <a:gd name="connsiteY2" fmla="*/ 65825 h 817108"/>
                <a:gd name="connsiteX3" fmla="*/ 34688 w 128870"/>
                <a:gd name="connsiteY3" fmla="*/ 51043 h 817108"/>
                <a:gd name="connsiteX4" fmla="*/ 34688 w 128870"/>
                <a:gd name="connsiteY4" fmla="*/ 51043 h 817108"/>
                <a:gd name="connsiteX5" fmla="*/ -647 w 128870"/>
                <a:gd name="connsiteY5" fmla="*/ 27948 h 817108"/>
                <a:gd name="connsiteX6" fmla="*/ -647 w 128870"/>
                <a:gd name="connsiteY6" fmla="*/ 27948 h 817108"/>
                <a:gd name="connsiteX7" fmla="*/ 2356 w 128870"/>
                <a:gd name="connsiteY7" fmla="*/ -228 h 817108"/>
                <a:gd name="connsiteX8" fmla="*/ 59169 w 128870"/>
                <a:gd name="connsiteY8" fmla="*/ 36724 h 817108"/>
                <a:gd name="connsiteX9" fmla="*/ 59169 w 128870"/>
                <a:gd name="connsiteY9" fmla="*/ 36724 h 817108"/>
                <a:gd name="connsiteX10" fmla="*/ 69100 w 128870"/>
                <a:gd name="connsiteY10" fmla="*/ 62360 h 817108"/>
                <a:gd name="connsiteX11" fmla="*/ 69100 w 128870"/>
                <a:gd name="connsiteY11" fmla="*/ 62360 h 817108"/>
                <a:gd name="connsiteX12" fmla="*/ 69100 w 128870"/>
                <a:gd name="connsiteY12" fmla="*/ 62360 h 817108"/>
                <a:gd name="connsiteX13" fmla="*/ 69100 w 128870"/>
                <a:gd name="connsiteY13" fmla="*/ 62360 h 817108"/>
                <a:gd name="connsiteX14" fmla="*/ 69100 w 128870"/>
                <a:gd name="connsiteY14" fmla="*/ 63977 h 817108"/>
                <a:gd name="connsiteX15" fmla="*/ 69100 w 128870"/>
                <a:gd name="connsiteY15" fmla="*/ 63977 h 817108"/>
                <a:gd name="connsiteX16" fmla="*/ 69100 w 128870"/>
                <a:gd name="connsiteY16" fmla="*/ 65132 h 817108"/>
                <a:gd name="connsiteX17" fmla="*/ 69100 w 128870"/>
                <a:gd name="connsiteY17" fmla="*/ 65132 h 817108"/>
                <a:gd name="connsiteX18" fmla="*/ 69100 w 128870"/>
                <a:gd name="connsiteY18" fmla="*/ 67441 h 817108"/>
                <a:gd name="connsiteX19" fmla="*/ 69100 w 128870"/>
                <a:gd name="connsiteY19" fmla="*/ 67441 h 817108"/>
                <a:gd name="connsiteX20" fmla="*/ 69100 w 128870"/>
                <a:gd name="connsiteY20" fmla="*/ 69519 h 817108"/>
                <a:gd name="connsiteX21" fmla="*/ 69100 w 128870"/>
                <a:gd name="connsiteY21" fmla="*/ 69519 h 817108"/>
                <a:gd name="connsiteX22" fmla="*/ 69100 w 128870"/>
                <a:gd name="connsiteY22" fmla="*/ 71367 h 817108"/>
                <a:gd name="connsiteX23" fmla="*/ 69100 w 128870"/>
                <a:gd name="connsiteY23" fmla="*/ 71367 h 817108"/>
                <a:gd name="connsiteX24" fmla="*/ 98431 w 128870"/>
                <a:gd name="connsiteY24" fmla="*/ 443893 h 817108"/>
                <a:gd name="connsiteX25" fmla="*/ 98431 w 128870"/>
                <a:gd name="connsiteY25" fmla="*/ 443893 h 817108"/>
                <a:gd name="connsiteX26" fmla="*/ 128224 w 128870"/>
                <a:gd name="connsiteY26" fmla="*/ 814802 h 817108"/>
                <a:gd name="connsiteX27" fmla="*/ 128224 w 128870"/>
                <a:gd name="connsiteY27" fmla="*/ 814802 h 817108"/>
                <a:gd name="connsiteX28" fmla="*/ 99817 w 128870"/>
                <a:gd name="connsiteY28" fmla="*/ 816880 h 817108"/>
                <a:gd name="connsiteX29" fmla="*/ 40693 w 128870"/>
                <a:gd name="connsiteY29" fmla="*/ 68134 h 817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8870" h="817108">
                  <a:moveTo>
                    <a:pt x="40693" y="69058"/>
                  </a:moveTo>
                  <a:cubicBezTo>
                    <a:pt x="40693" y="69058"/>
                    <a:pt x="40693" y="66979"/>
                    <a:pt x="40693" y="65825"/>
                  </a:cubicBezTo>
                  <a:lnTo>
                    <a:pt x="40693" y="65825"/>
                  </a:lnTo>
                  <a:cubicBezTo>
                    <a:pt x="39285" y="60674"/>
                    <a:pt x="37275" y="55709"/>
                    <a:pt x="34688" y="51043"/>
                  </a:cubicBezTo>
                  <a:lnTo>
                    <a:pt x="34688" y="51043"/>
                  </a:lnTo>
                  <a:cubicBezTo>
                    <a:pt x="27622" y="37810"/>
                    <a:pt x="14295" y="29103"/>
                    <a:pt x="-647" y="27948"/>
                  </a:cubicBezTo>
                  <a:lnTo>
                    <a:pt x="-647" y="27948"/>
                  </a:lnTo>
                  <a:lnTo>
                    <a:pt x="2356" y="-228"/>
                  </a:lnTo>
                  <a:cubicBezTo>
                    <a:pt x="26259" y="1897"/>
                    <a:pt x="47530" y="15731"/>
                    <a:pt x="59169" y="36724"/>
                  </a:cubicBezTo>
                  <a:lnTo>
                    <a:pt x="59169" y="36724"/>
                  </a:lnTo>
                  <a:cubicBezTo>
                    <a:pt x="63788" y="44692"/>
                    <a:pt x="67138" y="53353"/>
                    <a:pt x="69100" y="62360"/>
                  </a:cubicBezTo>
                  <a:lnTo>
                    <a:pt x="69100" y="62360"/>
                  </a:lnTo>
                  <a:lnTo>
                    <a:pt x="69100" y="62360"/>
                  </a:lnTo>
                  <a:lnTo>
                    <a:pt x="69100" y="62360"/>
                  </a:lnTo>
                  <a:cubicBezTo>
                    <a:pt x="69239" y="62891"/>
                    <a:pt x="69239" y="63445"/>
                    <a:pt x="69100" y="63977"/>
                  </a:cubicBezTo>
                  <a:lnTo>
                    <a:pt x="69100" y="63977"/>
                  </a:lnTo>
                  <a:cubicBezTo>
                    <a:pt x="69193" y="64346"/>
                    <a:pt x="69193" y="64762"/>
                    <a:pt x="69100" y="65132"/>
                  </a:cubicBezTo>
                  <a:lnTo>
                    <a:pt x="69100" y="65132"/>
                  </a:lnTo>
                  <a:cubicBezTo>
                    <a:pt x="69216" y="65894"/>
                    <a:pt x="69216" y="66679"/>
                    <a:pt x="69100" y="67441"/>
                  </a:cubicBezTo>
                  <a:lnTo>
                    <a:pt x="69100" y="67441"/>
                  </a:lnTo>
                  <a:lnTo>
                    <a:pt x="69100" y="69519"/>
                  </a:lnTo>
                  <a:lnTo>
                    <a:pt x="69100" y="69519"/>
                  </a:lnTo>
                  <a:cubicBezTo>
                    <a:pt x="69100" y="69519"/>
                    <a:pt x="69100" y="70674"/>
                    <a:pt x="69100" y="71367"/>
                  </a:cubicBezTo>
                  <a:lnTo>
                    <a:pt x="69100" y="71367"/>
                  </a:lnTo>
                  <a:cubicBezTo>
                    <a:pt x="71410" y="102546"/>
                    <a:pt x="85036" y="274605"/>
                    <a:pt x="98431" y="443893"/>
                  </a:cubicBezTo>
                  <a:lnTo>
                    <a:pt x="98431" y="443893"/>
                  </a:lnTo>
                  <a:cubicBezTo>
                    <a:pt x="113213" y="629809"/>
                    <a:pt x="128224" y="813416"/>
                    <a:pt x="128224" y="814802"/>
                  </a:cubicBezTo>
                  <a:lnTo>
                    <a:pt x="128224" y="814802"/>
                  </a:lnTo>
                  <a:lnTo>
                    <a:pt x="99817" y="816880"/>
                  </a:lnTo>
                  <a:cubicBezTo>
                    <a:pt x="99817" y="816880"/>
                    <a:pt x="43233" y="110860"/>
                    <a:pt x="40693" y="68134"/>
                  </a:cubicBezTo>
                  <a:close/>
                </a:path>
              </a:pathLst>
            </a:custGeom>
            <a:solidFill>
              <a:srgbClr val="C0D1E0"/>
            </a:solidFill>
            <a:ln w="23063"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80E95FAC-0B0C-CB33-48FC-F7C5695C41D9}"/>
                </a:ext>
              </a:extLst>
            </p:cNvPr>
            <p:cNvSpPr/>
            <p:nvPr/>
          </p:nvSpPr>
          <p:spPr>
            <a:xfrm>
              <a:off x="3031701" y="4499563"/>
              <a:ext cx="129794" cy="818031"/>
            </a:xfrm>
            <a:custGeom>
              <a:avLst/>
              <a:gdLst>
                <a:gd name="connsiteX0" fmla="*/ 278 w 129794"/>
                <a:gd name="connsiteY0" fmla="*/ 814109 h 818031"/>
                <a:gd name="connsiteX1" fmla="*/ 59171 w 129794"/>
                <a:gd name="connsiteY1" fmla="*/ 70905 h 818031"/>
                <a:gd name="connsiteX2" fmla="*/ 59171 w 129794"/>
                <a:gd name="connsiteY2" fmla="*/ 70905 h 818031"/>
                <a:gd name="connsiteX3" fmla="*/ 59171 w 129794"/>
                <a:gd name="connsiteY3" fmla="*/ 69058 h 818031"/>
                <a:gd name="connsiteX4" fmla="*/ 59171 w 129794"/>
                <a:gd name="connsiteY4" fmla="*/ 69058 h 818031"/>
                <a:gd name="connsiteX5" fmla="*/ 59171 w 129794"/>
                <a:gd name="connsiteY5" fmla="*/ 65824 h 818031"/>
                <a:gd name="connsiteX6" fmla="*/ 59171 w 129794"/>
                <a:gd name="connsiteY6" fmla="*/ 65824 h 818031"/>
                <a:gd name="connsiteX7" fmla="*/ 59171 w 129794"/>
                <a:gd name="connsiteY7" fmla="*/ 65824 h 818031"/>
                <a:gd name="connsiteX8" fmla="*/ 59171 w 129794"/>
                <a:gd name="connsiteY8" fmla="*/ 65824 h 818031"/>
                <a:gd name="connsiteX9" fmla="*/ 59171 w 129794"/>
                <a:gd name="connsiteY9" fmla="*/ 64208 h 818031"/>
                <a:gd name="connsiteX10" fmla="*/ 59171 w 129794"/>
                <a:gd name="connsiteY10" fmla="*/ 64208 h 818031"/>
                <a:gd name="connsiteX11" fmla="*/ 59171 w 129794"/>
                <a:gd name="connsiteY11" fmla="*/ 62821 h 818031"/>
                <a:gd name="connsiteX12" fmla="*/ 59171 w 129794"/>
                <a:gd name="connsiteY12" fmla="*/ 62821 h 818031"/>
                <a:gd name="connsiteX13" fmla="*/ 69101 w 129794"/>
                <a:gd name="connsiteY13" fmla="*/ 36724 h 818031"/>
                <a:gd name="connsiteX14" fmla="*/ 69101 w 129794"/>
                <a:gd name="connsiteY14" fmla="*/ 36724 h 818031"/>
                <a:gd name="connsiteX15" fmla="*/ 125916 w 129794"/>
                <a:gd name="connsiteY15" fmla="*/ -228 h 818031"/>
                <a:gd name="connsiteX16" fmla="*/ 125916 w 129794"/>
                <a:gd name="connsiteY16" fmla="*/ -228 h 818031"/>
                <a:gd name="connsiteX17" fmla="*/ 129148 w 129794"/>
                <a:gd name="connsiteY17" fmla="*/ 27948 h 818031"/>
                <a:gd name="connsiteX18" fmla="*/ 86654 w 129794"/>
                <a:gd name="connsiteY18" fmla="*/ 69750 h 818031"/>
                <a:gd name="connsiteX19" fmla="*/ 86654 w 129794"/>
                <a:gd name="connsiteY19" fmla="*/ 69750 h 818031"/>
                <a:gd name="connsiteX20" fmla="*/ 27530 w 129794"/>
                <a:gd name="connsiteY20" fmla="*/ 817804 h 818031"/>
                <a:gd name="connsiteX21" fmla="*/ 27530 w 129794"/>
                <a:gd name="connsiteY21" fmla="*/ 817804 h 818031"/>
                <a:gd name="connsiteX22" fmla="*/ -647 w 129794"/>
                <a:gd name="connsiteY22" fmla="*/ 815263 h 81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794" h="818031">
                  <a:moveTo>
                    <a:pt x="278" y="814109"/>
                  </a:moveTo>
                  <a:cubicBezTo>
                    <a:pt x="278" y="814109"/>
                    <a:pt x="54551" y="136034"/>
                    <a:pt x="59171" y="70905"/>
                  </a:cubicBezTo>
                  <a:lnTo>
                    <a:pt x="59171" y="70905"/>
                  </a:lnTo>
                  <a:cubicBezTo>
                    <a:pt x="59171" y="70905"/>
                    <a:pt x="59171" y="69519"/>
                    <a:pt x="59171" y="69058"/>
                  </a:cubicBezTo>
                  <a:lnTo>
                    <a:pt x="59171" y="69058"/>
                  </a:lnTo>
                  <a:cubicBezTo>
                    <a:pt x="59031" y="67972"/>
                    <a:pt x="59031" y="66887"/>
                    <a:pt x="59171" y="65824"/>
                  </a:cubicBezTo>
                  <a:lnTo>
                    <a:pt x="59171" y="65824"/>
                  </a:lnTo>
                  <a:lnTo>
                    <a:pt x="59171" y="65824"/>
                  </a:lnTo>
                  <a:lnTo>
                    <a:pt x="59171" y="65824"/>
                  </a:lnTo>
                  <a:cubicBezTo>
                    <a:pt x="59286" y="65293"/>
                    <a:pt x="59286" y="64739"/>
                    <a:pt x="59171" y="64208"/>
                  </a:cubicBezTo>
                  <a:lnTo>
                    <a:pt x="59171" y="64208"/>
                  </a:lnTo>
                  <a:cubicBezTo>
                    <a:pt x="59171" y="64208"/>
                    <a:pt x="59171" y="64208"/>
                    <a:pt x="59171" y="62821"/>
                  </a:cubicBezTo>
                  <a:lnTo>
                    <a:pt x="59171" y="62821"/>
                  </a:lnTo>
                  <a:cubicBezTo>
                    <a:pt x="61110" y="53653"/>
                    <a:pt x="64459" y="44854"/>
                    <a:pt x="69101" y="36724"/>
                  </a:cubicBezTo>
                  <a:lnTo>
                    <a:pt x="69101" y="36724"/>
                  </a:lnTo>
                  <a:cubicBezTo>
                    <a:pt x="80787" y="15800"/>
                    <a:pt x="102034" y="1966"/>
                    <a:pt x="125916" y="-228"/>
                  </a:cubicBezTo>
                  <a:lnTo>
                    <a:pt x="125916" y="-228"/>
                  </a:lnTo>
                  <a:lnTo>
                    <a:pt x="129148" y="27948"/>
                  </a:lnTo>
                  <a:cubicBezTo>
                    <a:pt x="107185" y="30743"/>
                    <a:pt x="89795" y="47833"/>
                    <a:pt x="86654" y="69750"/>
                  </a:cubicBezTo>
                  <a:lnTo>
                    <a:pt x="86654" y="69750"/>
                  </a:lnTo>
                  <a:cubicBezTo>
                    <a:pt x="83420" y="121253"/>
                    <a:pt x="27530" y="817111"/>
                    <a:pt x="27530" y="817804"/>
                  </a:cubicBezTo>
                  <a:lnTo>
                    <a:pt x="27530" y="817804"/>
                  </a:lnTo>
                  <a:lnTo>
                    <a:pt x="-647" y="815263"/>
                  </a:lnTo>
                  <a:close/>
                </a:path>
              </a:pathLst>
            </a:custGeom>
            <a:solidFill>
              <a:srgbClr val="C0D1E0"/>
            </a:solidFill>
            <a:ln w="23063"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C0C7450E-56FC-1BF1-02F9-723354F04AEB}"/>
                </a:ext>
              </a:extLst>
            </p:cNvPr>
            <p:cNvSpPr/>
            <p:nvPr/>
          </p:nvSpPr>
          <p:spPr>
            <a:xfrm>
              <a:off x="3044720" y="4046400"/>
              <a:ext cx="639284" cy="662867"/>
            </a:xfrm>
            <a:custGeom>
              <a:avLst/>
              <a:gdLst>
                <a:gd name="connsiteX0" fmla="*/ 584733 w 639284"/>
                <a:gd name="connsiteY0" fmla="*/ 447162 h 662867"/>
                <a:gd name="connsiteX1" fmla="*/ 599512 w 639284"/>
                <a:gd name="connsiteY1" fmla="*/ 149234 h 662867"/>
                <a:gd name="connsiteX2" fmla="*/ 596510 w 639284"/>
                <a:gd name="connsiteY2" fmla="*/ 45767 h 662867"/>
                <a:gd name="connsiteX3" fmla="*/ 319368 w 639284"/>
                <a:gd name="connsiteY3" fmla="*/ 1194 h 662867"/>
                <a:gd name="connsiteX4" fmla="*/ 42225 w 639284"/>
                <a:gd name="connsiteY4" fmla="*/ 45767 h 662867"/>
                <a:gd name="connsiteX5" fmla="*/ 39224 w 639284"/>
                <a:gd name="connsiteY5" fmla="*/ 149234 h 662867"/>
                <a:gd name="connsiteX6" fmla="*/ 54004 w 639284"/>
                <a:gd name="connsiteY6" fmla="*/ 447162 h 662867"/>
                <a:gd name="connsiteX7" fmla="*/ 3657 w 639284"/>
                <a:gd name="connsiteY7" fmla="*/ 636081 h 662867"/>
                <a:gd name="connsiteX8" fmla="*/ 232300 w 639284"/>
                <a:gd name="connsiteY8" fmla="*/ 662640 h 662867"/>
                <a:gd name="connsiteX9" fmla="*/ 405282 w 639284"/>
                <a:gd name="connsiteY9" fmla="*/ 662640 h 662867"/>
                <a:gd name="connsiteX10" fmla="*/ 633925 w 639284"/>
                <a:gd name="connsiteY10" fmla="*/ 636081 h 662867"/>
                <a:gd name="connsiteX11" fmla="*/ 584733 w 639284"/>
                <a:gd name="connsiteY11" fmla="*/ 447162 h 66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9284" h="662867">
                  <a:moveTo>
                    <a:pt x="584733" y="447162"/>
                  </a:moveTo>
                  <a:cubicBezTo>
                    <a:pt x="574408" y="347691"/>
                    <a:pt x="579397" y="247203"/>
                    <a:pt x="599512" y="149234"/>
                  </a:cubicBezTo>
                  <a:cubicBezTo>
                    <a:pt x="610553" y="115446"/>
                    <a:pt x="609490" y="78863"/>
                    <a:pt x="596510" y="45767"/>
                  </a:cubicBezTo>
                  <a:cubicBezTo>
                    <a:pt x="564870" y="1194"/>
                    <a:pt x="425144" y="-3426"/>
                    <a:pt x="319368" y="1194"/>
                  </a:cubicBezTo>
                  <a:cubicBezTo>
                    <a:pt x="214053" y="-3426"/>
                    <a:pt x="74328" y="1194"/>
                    <a:pt x="42225" y="45767"/>
                  </a:cubicBezTo>
                  <a:cubicBezTo>
                    <a:pt x="29107" y="78840"/>
                    <a:pt x="28046" y="115469"/>
                    <a:pt x="39224" y="149234"/>
                  </a:cubicBezTo>
                  <a:cubicBezTo>
                    <a:pt x="59224" y="247227"/>
                    <a:pt x="64212" y="347668"/>
                    <a:pt x="54004" y="447162"/>
                  </a:cubicBezTo>
                  <a:cubicBezTo>
                    <a:pt x="42225" y="526840"/>
                    <a:pt x="-16899" y="606519"/>
                    <a:pt x="3657" y="636081"/>
                  </a:cubicBezTo>
                  <a:cubicBezTo>
                    <a:pt x="14743" y="651785"/>
                    <a:pt x="128832" y="659176"/>
                    <a:pt x="232300" y="662640"/>
                  </a:cubicBezTo>
                  <a:lnTo>
                    <a:pt x="405282" y="662640"/>
                  </a:lnTo>
                  <a:cubicBezTo>
                    <a:pt x="508980" y="659176"/>
                    <a:pt x="622839" y="651785"/>
                    <a:pt x="633925" y="636081"/>
                  </a:cubicBezTo>
                  <a:cubicBezTo>
                    <a:pt x="655404" y="606519"/>
                    <a:pt x="597203" y="526840"/>
                    <a:pt x="584733" y="447162"/>
                  </a:cubicBezTo>
                  <a:close/>
                </a:path>
              </a:pathLst>
            </a:custGeom>
            <a:solidFill>
              <a:srgbClr val="D2DEEA"/>
            </a:solidFill>
            <a:ln w="23063"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0E2065DC-B6A8-B39C-DAE4-187DBE6039BA}"/>
                </a:ext>
              </a:extLst>
            </p:cNvPr>
            <p:cNvSpPr/>
            <p:nvPr/>
          </p:nvSpPr>
          <p:spPr>
            <a:xfrm>
              <a:off x="2982718" y="4637656"/>
              <a:ext cx="760333" cy="154708"/>
            </a:xfrm>
            <a:custGeom>
              <a:avLst/>
              <a:gdLst>
                <a:gd name="connsiteX0" fmla="*/ 298 w 760333"/>
                <a:gd name="connsiteY0" fmla="*/ 100946 h 154708"/>
                <a:gd name="connsiteX1" fmla="*/ 32863 w 760333"/>
                <a:gd name="connsiteY1" fmla="*/ 154065 h 154708"/>
                <a:gd name="connsiteX2" fmla="*/ 738190 w 760333"/>
                <a:gd name="connsiteY2" fmla="*/ 148060 h 154708"/>
                <a:gd name="connsiteX3" fmla="*/ 758745 w 760333"/>
                <a:gd name="connsiteY3" fmla="*/ 91939 h 154708"/>
                <a:gd name="connsiteX4" fmla="*/ 732185 w 760333"/>
                <a:gd name="connsiteY4" fmla="*/ 6486 h 154708"/>
                <a:gd name="connsiteX5" fmla="*/ 636110 w 760333"/>
                <a:gd name="connsiteY5" fmla="*/ 3022 h 154708"/>
                <a:gd name="connsiteX6" fmla="*/ 110694 w 760333"/>
                <a:gd name="connsiteY6" fmla="*/ 944 h 154708"/>
                <a:gd name="connsiteX7" fmla="*/ 14387 w 760333"/>
                <a:gd name="connsiteY7" fmla="*/ 22653 h 154708"/>
                <a:gd name="connsiteX8" fmla="*/ 298 w 760333"/>
                <a:gd name="connsiteY8" fmla="*/ 100946 h 154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0333" h="154708">
                  <a:moveTo>
                    <a:pt x="298" y="100946"/>
                  </a:moveTo>
                  <a:cubicBezTo>
                    <a:pt x="4041" y="122147"/>
                    <a:pt x="15680" y="141108"/>
                    <a:pt x="32863" y="154065"/>
                  </a:cubicBezTo>
                  <a:cubicBezTo>
                    <a:pt x="71201" y="154065"/>
                    <a:pt x="725719" y="156836"/>
                    <a:pt x="738190" y="148060"/>
                  </a:cubicBezTo>
                  <a:cubicBezTo>
                    <a:pt x="750732" y="131963"/>
                    <a:pt x="757914" y="112332"/>
                    <a:pt x="758745" y="91939"/>
                  </a:cubicBezTo>
                  <a:cubicBezTo>
                    <a:pt x="761748" y="71384"/>
                    <a:pt x="758745" y="12491"/>
                    <a:pt x="732185" y="6486"/>
                  </a:cubicBezTo>
                  <a:cubicBezTo>
                    <a:pt x="700429" y="1267"/>
                    <a:pt x="668143" y="89"/>
                    <a:pt x="636110" y="3022"/>
                  </a:cubicBezTo>
                  <a:cubicBezTo>
                    <a:pt x="606547" y="5101"/>
                    <a:pt x="110694" y="944"/>
                    <a:pt x="110694" y="944"/>
                  </a:cubicBezTo>
                  <a:cubicBezTo>
                    <a:pt x="110694" y="944"/>
                    <a:pt x="33095" y="-7833"/>
                    <a:pt x="14387" y="22653"/>
                  </a:cubicBezTo>
                  <a:cubicBezTo>
                    <a:pt x="2031" y="46765"/>
                    <a:pt x="-2889" y="74017"/>
                    <a:pt x="298" y="100946"/>
                  </a:cubicBezTo>
                  <a:close/>
                </a:path>
              </a:pathLst>
            </a:custGeom>
            <a:solidFill>
              <a:srgbClr val="D2DEEA"/>
            </a:solidFill>
            <a:ln w="23063"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63908544-02A2-90B9-AFE9-2751AD37CC2E}"/>
                </a:ext>
              </a:extLst>
            </p:cNvPr>
            <p:cNvSpPr/>
            <p:nvPr/>
          </p:nvSpPr>
          <p:spPr>
            <a:xfrm>
              <a:off x="2994056" y="4635300"/>
              <a:ext cx="738472" cy="37684"/>
            </a:xfrm>
            <a:custGeom>
              <a:avLst/>
              <a:gdLst>
                <a:gd name="connsiteX0" fmla="*/ -647 w 738472"/>
                <a:gd name="connsiteY0" fmla="*/ 35402 h 37684"/>
                <a:gd name="connsiteX1" fmla="*/ 55475 w 738472"/>
                <a:gd name="connsiteY1" fmla="*/ 4224 h 37684"/>
                <a:gd name="connsiteX2" fmla="*/ 713458 w 738472"/>
                <a:gd name="connsiteY2" fmla="*/ 2838 h 37684"/>
                <a:gd name="connsiteX3" fmla="*/ 736553 w 738472"/>
                <a:gd name="connsiteY3" fmla="*/ 25933 h 37684"/>
                <a:gd name="connsiteX4" fmla="*/ 360100 w 738472"/>
                <a:gd name="connsiteY4" fmla="*/ 36326 h 37684"/>
                <a:gd name="connsiteX5" fmla="*/ -647 w 738472"/>
                <a:gd name="connsiteY5" fmla="*/ 35402 h 3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8472" h="37684">
                  <a:moveTo>
                    <a:pt x="-647" y="35402"/>
                  </a:moveTo>
                  <a:cubicBezTo>
                    <a:pt x="10394" y="14963"/>
                    <a:pt x="32288" y="2792"/>
                    <a:pt x="55475" y="4224"/>
                  </a:cubicBezTo>
                  <a:cubicBezTo>
                    <a:pt x="70256" y="7225"/>
                    <a:pt x="695905" y="-5938"/>
                    <a:pt x="713458" y="2838"/>
                  </a:cubicBezTo>
                  <a:cubicBezTo>
                    <a:pt x="731009" y="11614"/>
                    <a:pt x="741633" y="20621"/>
                    <a:pt x="736553" y="25933"/>
                  </a:cubicBezTo>
                  <a:cubicBezTo>
                    <a:pt x="719232" y="43023"/>
                    <a:pt x="475347" y="33323"/>
                    <a:pt x="360100" y="36326"/>
                  </a:cubicBezTo>
                  <a:cubicBezTo>
                    <a:pt x="244855" y="39328"/>
                    <a:pt x="-647" y="35402"/>
                    <a:pt x="-647" y="35402"/>
                  </a:cubicBezTo>
                  <a:close/>
                </a:path>
              </a:pathLst>
            </a:custGeom>
            <a:solidFill>
              <a:srgbClr val="C0D1E0"/>
            </a:solidFill>
            <a:ln w="23063"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1908F819-F86F-44E8-EFA3-7E49C1CE9BE0}"/>
                </a:ext>
              </a:extLst>
            </p:cNvPr>
            <p:cNvSpPr/>
            <p:nvPr/>
          </p:nvSpPr>
          <p:spPr>
            <a:xfrm>
              <a:off x="3497762" y="4422851"/>
              <a:ext cx="296542" cy="941626"/>
            </a:xfrm>
            <a:custGeom>
              <a:avLst/>
              <a:gdLst>
                <a:gd name="connsiteX0" fmla="*/ 261485 w 296542"/>
                <a:gd name="connsiteY0" fmla="*/ 941399 h 941626"/>
                <a:gd name="connsiteX1" fmla="*/ 223146 w 296542"/>
                <a:gd name="connsiteY1" fmla="*/ 181798 h 941626"/>
                <a:gd name="connsiteX2" fmla="*/ 223146 w 296542"/>
                <a:gd name="connsiteY2" fmla="*/ 181798 h 941626"/>
                <a:gd name="connsiteX3" fmla="*/ 212292 w 296542"/>
                <a:gd name="connsiteY3" fmla="*/ 73020 h 941626"/>
                <a:gd name="connsiteX4" fmla="*/ 212292 w 296542"/>
                <a:gd name="connsiteY4" fmla="*/ 73020 h 941626"/>
                <a:gd name="connsiteX5" fmla="*/ 170027 w 296542"/>
                <a:gd name="connsiteY5" fmla="*/ 35375 h 941626"/>
                <a:gd name="connsiteX6" fmla="*/ 170027 w 296542"/>
                <a:gd name="connsiteY6" fmla="*/ 35375 h 941626"/>
                <a:gd name="connsiteX7" fmla="*/ 8361 w 296542"/>
                <a:gd name="connsiteY7" fmla="*/ 64244 h 941626"/>
                <a:gd name="connsiteX8" fmla="*/ 8361 w 296542"/>
                <a:gd name="connsiteY8" fmla="*/ 64244 h 941626"/>
                <a:gd name="connsiteX9" fmla="*/ -647 w 296542"/>
                <a:gd name="connsiteY9" fmla="*/ 30062 h 941626"/>
                <a:gd name="connsiteX10" fmla="*/ 169104 w 296542"/>
                <a:gd name="connsiteY10" fmla="*/ -192 h 941626"/>
                <a:gd name="connsiteX11" fmla="*/ 169104 w 296542"/>
                <a:gd name="connsiteY11" fmla="*/ -192 h 941626"/>
                <a:gd name="connsiteX12" fmla="*/ 245780 w 296542"/>
                <a:gd name="connsiteY12" fmla="*/ 64705 h 941626"/>
                <a:gd name="connsiteX13" fmla="*/ 245780 w 296542"/>
                <a:gd name="connsiteY13" fmla="*/ 64705 h 941626"/>
                <a:gd name="connsiteX14" fmla="*/ 257558 w 296542"/>
                <a:gd name="connsiteY14" fmla="*/ 177872 h 941626"/>
                <a:gd name="connsiteX15" fmla="*/ 257558 w 296542"/>
                <a:gd name="connsiteY15" fmla="*/ 177872 h 941626"/>
                <a:gd name="connsiteX16" fmla="*/ 295896 w 296542"/>
                <a:gd name="connsiteY16" fmla="*/ 941399 h 941626"/>
                <a:gd name="connsiteX17" fmla="*/ 260560 w 296542"/>
                <a:gd name="connsiteY17" fmla="*/ 941399 h 941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542" h="941626">
                  <a:moveTo>
                    <a:pt x="261485" y="941399"/>
                  </a:moveTo>
                  <a:cubicBezTo>
                    <a:pt x="261485" y="901906"/>
                    <a:pt x="233539" y="274179"/>
                    <a:pt x="223146" y="181798"/>
                  </a:cubicBezTo>
                  <a:lnTo>
                    <a:pt x="223146" y="181798"/>
                  </a:lnTo>
                  <a:cubicBezTo>
                    <a:pt x="221391" y="145377"/>
                    <a:pt x="217765" y="109071"/>
                    <a:pt x="212292" y="73020"/>
                  </a:cubicBezTo>
                  <a:lnTo>
                    <a:pt x="212292" y="73020"/>
                  </a:lnTo>
                  <a:cubicBezTo>
                    <a:pt x="203747" y="45767"/>
                    <a:pt x="198434" y="36760"/>
                    <a:pt x="170027" y="35375"/>
                  </a:cubicBezTo>
                  <a:lnTo>
                    <a:pt x="170027" y="35375"/>
                  </a:lnTo>
                  <a:cubicBezTo>
                    <a:pt x="98664" y="35375"/>
                    <a:pt x="66792" y="49001"/>
                    <a:pt x="8361" y="64244"/>
                  </a:cubicBezTo>
                  <a:lnTo>
                    <a:pt x="8361" y="64244"/>
                  </a:lnTo>
                  <a:lnTo>
                    <a:pt x="-647" y="30062"/>
                  </a:lnTo>
                  <a:cubicBezTo>
                    <a:pt x="53997" y="11147"/>
                    <a:pt x="111273" y="940"/>
                    <a:pt x="169104" y="-192"/>
                  </a:cubicBezTo>
                  <a:lnTo>
                    <a:pt x="169104" y="-192"/>
                  </a:lnTo>
                  <a:cubicBezTo>
                    <a:pt x="207510" y="-1370"/>
                    <a:pt x="240607" y="26644"/>
                    <a:pt x="245780" y="64705"/>
                  </a:cubicBezTo>
                  <a:lnTo>
                    <a:pt x="245780" y="64705"/>
                  </a:lnTo>
                  <a:cubicBezTo>
                    <a:pt x="251739" y="102189"/>
                    <a:pt x="255687" y="139973"/>
                    <a:pt x="257558" y="177872"/>
                  </a:cubicBezTo>
                  <a:lnTo>
                    <a:pt x="257558" y="177872"/>
                  </a:lnTo>
                  <a:cubicBezTo>
                    <a:pt x="268182" y="274872"/>
                    <a:pt x="295896" y="897980"/>
                    <a:pt x="295896" y="941399"/>
                  </a:cubicBezTo>
                  <a:lnTo>
                    <a:pt x="260560" y="941399"/>
                  </a:lnTo>
                  <a:close/>
                </a:path>
              </a:pathLst>
            </a:custGeom>
            <a:solidFill>
              <a:srgbClr val="C0D1E0"/>
            </a:solidFill>
            <a:ln w="23063"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8BC38BC0-EBAB-1229-AACE-A3A1087107AC}"/>
                </a:ext>
              </a:extLst>
            </p:cNvPr>
            <p:cNvSpPr/>
            <p:nvPr/>
          </p:nvSpPr>
          <p:spPr>
            <a:xfrm>
              <a:off x="2926618" y="4423059"/>
              <a:ext cx="296772" cy="941419"/>
            </a:xfrm>
            <a:custGeom>
              <a:avLst/>
              <a:gdLst>
                <a:gd name="connsiteX0" fmla="*/ -647 w 296772"/>
                <a:gd name="connsiteY0" fmla="*/ 941191 h 941419"/>
                <a:gd name="connsiteX1" fmla="*/ 37922 w 296772"/>
                <a:gd name="connsiteY1" fmla="*/ 177664 h 941419"/>
                <a:gd name="connsiteX2" fmla="*/ 37922 w 296772"/>
                <a:gd name="connsiteY2" fmla="*/ 177664 h 941419"/>
                <a:gd name="connsiteX3" fmla="*/ 49701 w 296772"/>
                <a:gd name="connsiteY3" fmla="*/ 64498 h 941419"/>
                <a:gd name="connsiteX4" fmla="*/ 49701 w 296772"/>
                <a:gd name="connsiteY4" fmla="*/ 64498 h 941419"/>
                <a:gd name="connsiteX5" fmla="*/ 126377 w 296772"/>
                <a:gd name="connsiteY5" fmla="*/ -169 h 941419"/>
                <a:gd name="connsiteX6" fmla="*/ 126377 w 296772"/>
                <a:gd name="connsiteY6" fmla="*/ -169 h 941419"/>
                <a:gd name="connsiteX7" fmla="*/ 296126 w 296772"/>
                <a:gd name="connsiteY7" fmla="*/ 29855 h 941419"/>
                <a:gd name="connsiteX8" fmla="*/ 296126 w 296772"/>
                <a:gd name="connsiteY8" fmla="*/ 29855 h 941419"/>
                <a:gd name="connsiteX9" fmla="*/ 287120 w 296772"/>
                <a:gd name="connsiteY9" fmla="*/ 64036 h 941419"/>
                <a:gd name="connsiteX10" fmla="*/ 125454 w 296772"/>
                <a:gd name="connsiteY10" fmla="*/ 35167 h 941419"/>
                <a:gd name="connsiteX11" fmla="*/ 125454 w 296772"/>
                <a:gd name="connsiteY11" fmla="*/ 35167 h 941419"/>
                <a:gd name="connsiteX12" fmla="*/ 83189 w 296772"/>
                <a:gd name="connsiteY12" fmla="*/ 72812 h 941419"/>
                <a:gd name="connsiteX13" fmla="*/ 83189 w 296772"/>
                <a:gd name="connsiteY13" fmla="*/ 72812 h 941419"/>
                <a:gd name="connsiteX14" fmla="*/ 72104 w 296772"/>
                <a:gd name="connsiteY14" fmla="*/ 181590 h 941419"/>
                <a:gd name="connsiteX15" fmla="*/ 72104 w 296772"/>
                <a:gd name="connsiteY15" fmla="*/ 181590 h 941419"/>
                <a:gd name="connsiteX16" fmla="*/ 33996 w 296772"/>
                <a:gd name="connsiteY16" fmla="*/ 941191 h 941419"/>
                <a:gd name="connsiteX17" fmla="*/ -647 w 296772"/>
                <a:gd name="connsiteY17" fmla="*/ 941191 h 941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6772" h="941419">
                  <a:moveTo>
                    <a:pt x="-647" y="941191"/>
                  </a:moveTo>
                  <a:cubicBezTo>
                    <a:pt x="-647" y="897773"/>
                    <a:pt x="27299" y="274664"/>
                    <a:pt x="37922" y="177664"/>
                  </a:cubicBezTo>
                  <a:lnTo>
                    <a:pt x="37922" y="177664"/>
                  </a:lnTo>
                  <a:cubicBezTo>
                    <a:pt x="39677" y="139742"/>
                    <a:pt x="43627" y="101958"/>
                    <a:pt x="49701" y="64498"/>
                  </a:cubicBezTo>
                  <a:lnTo>
                    <a:pt x="49701" y="64498"/>
                  </a:lnTo>
                  <a:cubicBezTo>
                    <a:pt x="54689" y="26344"/>
                    <a:pt x="87947" y="-1693"/>
                    <a:pt x="126377" y="-169"/>
                  </a:cubicBezTo>
                  <a:lnTo>
                    <a:pt x="126377" y="-169"/>
                  </a:lnTo>
                  <a:cubicBezTo>
                    <a:pt x="184184" y="801"/>
                    <a:pt x="241484" y="10940"/>
                    <a:pt x="296126" y="29855"/>
                  </a:cubicBezTo>
                  <a:lnTo>
                    <a:pt x="296126" y="29855"/>
                  </a:lnTo>
                  <a:lnTo>
                    <a:pt x="287120" y="64036"/>
                  </a:lnTo>
                  <a:cubicBezTo>
                    <a:pt x="229382" y="48793"/>
                    <a:pt x="197511" y="35167"/>
                    <a:pt x="125454" y="35167"/>
                  </a:cubicBezTo>
                  <a:lnTo>
                    <a:pt x="125454" y="35167"/>
                  </a:lnTo>
                  <a:cubicBezTo>
                    <a:pt x="96814" y="36553"/>
                    <a:pt x="91734" y="45559"/>
                    <a:pt x="83189" y="72812"/>
                  </a:cubicBezTo>
                  <a:lnTo>
                    <a:pt x="83189" y="72812"/>
                  </a:lnTo>
                  <a:cubicBezTo>
                    <a:pt x="77622" y="108863"/>
                    <a:pt x="73928" y="145169"/>
                    <a:pt x="72104" y="181590"/>
                  </a:cubicBezTo>
                  <a:lnTo>
                    <a:pt x="72104" y="181590"/>
                  </a:lnTo>
                  <a:cubicBezTo>
                    <a:pt x="61711" y="273971"/>
                    <a:pt x="33765" y="901699"/>
                    <a:pt x="33996" y="941191"/>
                  </a:cubicBezTo>
                  <a:lnTo>
                    <a:pt x="-647" y="941191"/>
                  </a:lnTo>
                  <a:close/>
                </a:path>
              </a:pathLst>
            </a:custGeom>
            <a:solidFill>
              <a:srgbClr val="C0D1E0"/>
            </a:solidFill>
            <a:ln w="23063"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9F9E80ED-B048-D1C8-316B-D83F5ADB6A1D}"/>
                </a:ext>
              </a:extLst>
            </p:cNvPr>
            <p:cNvSpPr/>
            <p:nvPr/>
          </p:nvSpPr>
          <p:spPr>
            <a:xfrm>
              <a:off x="3408384" y="4046205"/>
              <a:ext cx="154045" cy="345042"/>
            </a:xfrm>
            <a:custGeom>
              <a:avLst/>
              <a:gdLst>
                <a:gd name="connsiteX0" fmla="*/ 91503 w 154045"/>
                <a:gd name="connsiteY0" fmla="*/ -228 h 345042"/>
                <a:gd name="connsiteX1" fmla="*/ 153399 w 154045"/>
                <a:gd name="connsiteY1" fmla="*/ 28872 h 345042"/>
                <a:gd name="connsiteX2" fmla="*/ 150627 w 154045"/>
                <a:gd name="connsiteY2" fmla="*/ 79220 h 345042"/>
                <a:gd name="connsiteX3" fmla="*/ 118294 w 154045"/>
                <a:gd name="connsiteY3" fmla="*/ 70443 h 345042"/>
                <a:gd name="connsiteX4" fmla="*/ 137001 w 154045"/>
                <a:gd name="connsiteY4" fmla="*/ 101853 h 345042"/>
                <a:gd name="connsiteX5" fmla="*/ 87808 w 154045"/>
                <a:gd name="connsiteY5" fmla="*/ 198621 h 345042"/>
                <a:gd name="connsiteX6" fmla="*/ -647 w 154045"/>
                <a:gd name="connsiteY6" fmla="*/ 344814 h 345042"/>
                <a:gd name="connsiteX7" fmla="*/ 56860 w 154045"/>
                <a:gd name="connsiteY7" fmla="*/ 189383 h 345042"/>
                <a:gd name="connsiteX8" fmla="*/ 100510 w 154045"/>
                <a:gd name="connsiteY8" fmla="*/ 45270 h 345042"/>
                <a:gd name="connsiteX9" fmla="*/ 91503 w 154045"/>
                <a:gd name="connsiteY9" fmla="*/ -228 h 345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45" h="345042">
                  <a:moveTo>
                    <a:pt x="91503" y="-228"/>
                  </a:moveTo>
                  <a:lnTo>
                    <a:pt x="153399" y="28872"/>
                  </a:lnTo>
                  <a:lnTo>
                    <a:pt x="150627" y="79220"/>
                  </a:lnTo>
                  <a:lnTo>
                    <a:pt x="118294" y="70443"/>
                  </a:lnTo>
                  <a:lnTo>
                    <a:pt x="137001" y="101853"/>
                  </a:lnTo>
                  <a:cubicBezTo>
                    <a:pt x="128087" y="137397"/>
                    <a:pt x="111273" y="170468"/>
                    <a:pt x="87808" y="198621"/>
                  </a:cubicBezTo>
                  <a:cubicBezTo>
                    <a:pt x="71410" y="218252"/>
                    <a:pt x="-647" y="344814"/>
                    <a:pt x="-647" y="344814"/>
                  </a:cubicBezTo>
                  <a:cubicBezTo>
                    <a:pt x="15128" y="291811"/>
                    <a:pt x="34320" y="239893"/>
                    <a:pt x="56860" y="189383"/>
                  </a:cubicBezTo>
                  <a:cubicBezTo>
                    <a:pt x="79125" y="144025"/>
                    <a:pt x="93860" y="95363"/>
                    <a:pt x="100510" y="45270"/>
                  </a:cubicBezTo>
                  <a:cubicBezTo>
                    <a:pt x="103097" y="29519"/>
                    <a:pt x="99887" y="13352"/>
                    <a:pt x="91503" y="-228"/>
                  </a:cubicBezTo>
                  <a:close/>
                </a:path>
              </a:pathLst>
            </a:custGeom>
            <a:solidFill>
              <a:srgbClr val="B2BFD1"/>
            </a:solidFill>
            <a:ln w="23063"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AFB3D871-33B9-B751-D942-3F5510BD1CBA}"/>
                </a:ext>
              </a:extLst>
            </p:cNvPr>
            <p:cNvSpPr/>
            <p:nvPr/>
          </p:nvSpPr>
          <p:spPr>
            <a:xfrm>
              <a:off x="3409934" y="4089989"/>
              <a:ext cx="351782" cy="417426"/>
            </a:xfrm>
            <a:custGeom>
              <a:avLst/>
              <a:gdLst>
                <a:gd name="connsiteX0" fmla="*/ 285570 w 351782"/>
                <a:gd name="connsiteY0" fmla="*/ 99178 h 417426"/>
                <a:gd name="connsiteX1" fmla="*/ 218593 w 351782"/>
                <a:gd name="connsiteY1" fmla="*/ 4257 h 417426"/>
                <a:gd name="connsiteX2" fmla="*/ 188338 w 351782"/>
                <a:gd name="connsiteY2" fmla="*/ 207264 h 417426"/>
                <a:gd name="connsiteX3" fmla="*/ 248617 w 351782"/>
                <a:gd name="connsiteY3" fmla="*/ 276549 h 417426"/>
                <a:gd name="connsiteX4" fmla="*/ 147461 w 351782"/>
                <a:gd name="connsiteY4" fmla="*/ 299644 h 417426"/>
                <a:gd name="connsiteX5" fmla="*/ 147461 w 351782"/>
                <a:gd name="connsiteY5" fmla="*/ 302416 h 417426"/>
                <a:gd name="connsiteX6" fmla="*/ 133141 w 351782"/>
                <a:gd name="connsiteY6" fmla="*/ 306573 h 417426"/>
                <a:gd name="connsiteX7" fmla="*/ 133141 w 351782"/>
                <a:gd name="connsiteY7" fmla="*/ 308882 h 417426"/>
                <a:gd name="connsiteX8" fmla="*/ 54849 w 351782"/>
                <a:gd name="connsiteY8" fmla="*/ 327128 h 417426"/>
                <a:gd name="connsiteX9" fmla="*/ 23209 w 351782"/>
                <a:gd name="connsiteY9" fmla="*/ 341678 h 417426"/>
                <a:gd name="connsiteX10" fmla="*/ 3808 w 351782"/>
                <a:gd name="connsiteY10" fmla="*/ 361308 h 417426"/>
                <a:gd name="connsiteX11" fmla="*/ 12353 w 351782"/>
                <a:gd name="connsiteY11" fmla="*/ 365003 h 417426"/>
                <a:gd name="connsiteX12" fmla="*/ 29443 w 351782"/>
                <a:gd name="connsiteY12" fmla="*/ 352994 h 417426"/>
                <a:gd name="connsiteX13" fmla="*/ 47458 w 351782"/>
                <a:gd name="connsiteY13" fmla="*/ 343294 h 417426"/>
                <a:gd name="connsiteX14" fmla="*/ 4039 w 351782"/>
                <a:gd name="connsiteY14" fmla="*/ 381170 h 417426"/>
                <a:gd name="connsiteX15" fmla="*/ 4039 w 351782"/>
                <a:gd name="connsiteY15" fmla="*/ 392025 h 417426"/>
                <a:gd name="connsiteX16" fmla="*/ 51615 w 351782"/>
                <a:gd name="connsiteY16" fmla="*/ 359230 h 417426"/>
                <a:gd name="connsiteX17" fmla="*/ 8427 w 351782"/>
                <a:gd name="connsiteY17" fmla="*/ 398492 h 417426"/>
                <a:gd name="connsiteX18" fmla="*/ 26441 w 351782"/>
                <a:gd name="connsiteY18" fmla="*/ 396644 h 417426"/>
                <a:gd name="connsiteX19" fmla="*/ 78405 w 351782"/>
                <a:gd name="connsiteY19" fmla="*/ 362463 h 417426"/>
                <a:gd name="connsiteX20" fmla="*/ 50230 w 351782"/>
                <a:gd name="connsiteY20" fmla="*/ 383480 h 417426"/>
                <a:gd name="connsiteX21" fmla="*/ 32677 w 351782"/>
                <a:gd name="connsiteY21" fmla="*/ 404958 h 417426"/>
                <a:gd name="connsiteX22" fmla="*/ 58544 w 351782"/>
                <a:gd name="connsiteY22" fmla="*/ 392949 h 417426"/>
                <a:gd name="connsiteX23" fmla="*/ 92032 w 351782"/>
                <a:gd name="connsiteY23" fmla="*/ 377475 h 417426"/>
                <a:gd name="connsiteX24" fmla="*/ 143073 w 351782"/>
                <a:gd name="connsiteY24" fmla="*/ 358999 h 417426"/>
                <a:gd name="connsiteX25" fmla="*/ 147922 w 351782"/>
                <a:gd name="connsiteY25" fmla="*/ 385559 h 417426"/>
                <a:gd name="connsiteX26" fmla="*/ 174020 w 351782"/>
                <a:gd name="connsiteY26" fmla="*/ 383018 h 417426"/>
                <a:gd name="connsiteX27" fmla="*/ 185336 w 351782"/>
                <a:gd name="connsiteY27" fmla="*/ 417199 h 417426"/>
                <a:gd name="connsiteX28" fmla="*/ 347002 w 351782"/>
                <a:gd name="connsiteY28" fmla="*/ 343294 h 417426"/>
                <a:gd name="connsiteX29" fmla="*/ 285570 w 351782"/>
                <a:gd name="connsiteY29" fmla="*/ 99178 h 41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51782" h="417426">
                  <a:moveTo>
                    <a:pt x="285570" y="99178"/>
                  </a:moveTo>
                  <a:cubicBezTo>
                    <a:pt x="255084" y="24580"/>
                    <a:pt x="237762" y="-13989"/>
                    <a:pt x="218593" y="4257"/>
                  </a:cubicBezTo>
                  <a:cubicBezTo>
                    <a:pt x="218593" y="4257"/>
                    <a:pt x="176560" y="191559"/>
                    <a:pt x="188338" y="207264"/>
                  </a:cubicBezTo>
                  <a:cubicBezTo>
                    <a:pt x="219518" y="248604"/>
                    <a:pt x="248617" y="261999"/>
                    <a:pt x="248617" y="276549"/>
                  </a:cubicBezTo>
                  <a:lnTo>
                    <a:pt x="147461" y="299644"/>
                  </a:lnTo>
                  <a:lnTo>
                    <a:pt x="147461" y="302416"/>
                  </a:lnTo>
                  <a:lnTo>
                    <a:pt x="133141" y="306573"/>
                  </a:lnTo>
                  <a:lnTo>
                    <a:pt x="133141" y="308882"/>
                  </a:lnTo>
                  <a:cubicBezTo>
                    <a:pt x="118592" y="313270"/>
                    <a:pt x="59929" y="325280"/>
                    <a:pt x="54849" y="327128"/>
                  </a:cubicBezTo>
                  <a:cubicBezTo>
                    <a:pt x="43855" y="330938"/>
                    <a:pt x="33255" y="335812"/>
                    <a:pt x="23209" y="341678"/>
                  </a:cubicBezTo>
                  <a:cubicBezTo>
                    <a:pt x="16349" y="347821"/>
                    <a:pt x="9860" y="354357"/>
                    <a:pt x="3808" y="361308"/>
                  </a:cubicBezTo>
                  <a:cubicBezTo>
                    <a:pt x="-6816" y="371470"/>
                    <a:pt x="3808" y="371470"/>
                    <a:pt x="12353" y="365003"/>
                  </a:cubicBezTo>
                  <a:cubicBezTo>
                    <a:pt x="17204" y="361539"/>
                    <a:pt x="20437" y="358999"/>
                    <a:pt x="29443" y="352994"/>
                  </a:cubicBezTo>
                  <a:cubicBezTo>
                    <a:pt x="35172" y="349276"/>
                    <a:pt x="41200" y="346043"/>
                    <a:pt x="47458" y="343294"/>
                  </a:cubicBezTo>
                  <a:cubicBezTo>
                    <a:pt x="43762" y="346296"/>
                    <a:pt x="9119" y="375628"/>
                    <a:pt x="4039" y="381170"/>
                  </a:cubicBezTo>
                  <a:cubicBezTo>
                    <a:pt x="-1042" y="386713"/>
                    <a:pt x="-2428" y="394565"/>
                    <a:pt x="4039" y="392025"/>
                  </a:cubicBezTo>
                  <a:cubicBezTo>
                    <a:pt x="10505" y="389484"/>
                    <a:pt x="56927" y="354380"/>
                    <a:pt x="51615" y="359230"/>
                  </a:cubicBezTo>
                  <a:cubicBezTo>
                    <a:pt x="36534" y="371540"/>
                    <a:pt x="22123" y="384658"/>
                    <a:pt x="8427" y="398492"/>
                  </a:cubicBezTo>
                  <a:cubicBezTo>
                    <a:pt x="2885" y="405651"/>
                    <a:pt x="19744" y="400570"/>
                    <a:pt x="26441" y="396644"/>
                  </a:cubicBezTo>
                  <a:cubicBezTo>
                    <a:pt x="43162" y="384358"/>
                    <a:pt x="60507" y="372948"/>
                    <a:pt x="78405" y="362463"/>
                  </a:cubicBezTo>
                  <a:cubicBezTo>
                    <a:pt x="83487" y="362463"/>
                    <a:pt x="59468" y="374011"/>
                    <a:pt x="50230" y="383480"/>
                  </a:cubicBezTo>
                  <a:cubicBezTo>
                    <a:pt x="40991" y="392949"/>
                    <a:pt x="28982" y="401725"/>
                    <a:pt x="32677" y="404958"/>
                  </a:cubicBezTo>
                  <a:cubicBezTo>
                    <a:pt x="36373" y="408191"/>
                    <a:pt x="39836" y="406575"/>
                    <a:pt x="58544" y="392949"/>
                  </a:cubicBezTo>
                  <a:cubicBezTo>
                    <a:pt x="67366" y="383757"/>
                    <a:pt x="79330" y="378237"/>
                    <a:pt x="92032" y="377475"/>
                  </a:cubicBezTo>
                  <a:cubicBezTo>
                    <a:pt x="109954" y="374241"/>
                    <a:pt x="127229" y="367983"/>
                    <a:pt x="143073" y="358999"/>
                  </a:cubicBezTo>
                  <a:lnTo>
                    <a:pt x="147922" y="385559"/>
                  </a:lnTo>
                  <a:lnTo>
                    <a:pt x="174020" y="383018"/>
                  </a:lnTo>
                  <a:cubicBezTo>
                    <a:pt x="178870" y="396413"/>
                    <a:pt x="183027" y="407730"/>
                    <a:pt x="185336" y="417199"/>
                  </a:cubicBezTo>
                  <a:cubicBezTo>
                    <a:pt x="213050" y="415120"/>
                    <a:pt x="328526" y="367082"/>
                    <a:pt x="347002" y="343294"/>
                  </a:cubicBezTo>
                  <a:cubicBezTo>
                    <a:pt x="365480" y="319506"/>
                    <a:pt x="317902" y="178856"/>
                    <a:pt x="285570" y="99178"/>
                  </a:cubicBezTo>
                  <a:close/>
                </a:path>
              </a:pathLst>
            </a:custGeom>
            <a:solidFill>
              <a:srgbClr val="B2BFD1"/>
            </a:solidFill>
            <a:ln w="23063"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CC238C3C-E909-960F-3F4D-F3BD7743D2DD}"/>
                </a:ext>
              </a:extLst>
            </p:cNvPr>
            <p:cNvSpPr/>
            <p:nvPr/>
          </p:nvSpPr>
          <p:spPr>
            <a:xfrm>
              <a:off x="3108918" y="4087108"/>
              <a:ext cx="427211" cy="506233"/>
            </a:xfrm>
            <a:custGeom>
              <a:avLst/>
              <a:gdLst>
                <a:gd name="connsiteX0" fmla="*/ 420763 w 427211"/>
                <a:gd name="connsiteY0" fmla="*/ 477818 h 506233"/>
                <a:gd name="connsiteX1" fmla="*/ 374572 w 427211"/>
                <a:gd name="connsiteY1" fmla="*/ 443636 h 506233"/>
                <a:gd name="connsiteX2" fmla="*/ 393511 w 427211"/>
                <a:gd name="connsiteY2" fmla="*/ 451951 h 506233"/>
                <a:gd name="connsiteX3" fmla="*/ 411524 w 427211"/>
                <a:gd name="connsiteY3" fmla="*/ 462575 h 506233"/>
                <a:gd name="connsiteX4" fmla="*/ 419608 w 427211"/>
                <a:gd name="connsiteY4" fmla="*/ 458186 h 506233"/>
                <a:gd name="connsiteX5" fmla="*/ 398822 w 427211"/>
                <a:gd name="connsiteY5" fmla="*/ 440172 h 506233"/>
                <a:gd name="connsiteX6" fmla="*/ 366027 w 427211"/>
                <a:gd name="connsiteY6" fmla="*/ 428163 h 506233"/>
                <a:gd name="connsiteX7" fmla="*/ 286348 w 427211"/>
                <a:gd name="connsiteY7" fmla="*/ 416615 h 506233"/>
                <a:gd name="connsiteX8" fmla="*/ 260943 w 427211"/>
                <a:gd name="connsiteY8" fmla="*/ 411996 h 506233"/>
                <a:gd name="connsiteX9" fmla="*/ 260943 w 427211"/>
                <a:gd name="connsiteY9" fmla="*/ 409918 h 506233"/>
                <a:gd name="connsiteX10" fmla="*/ 244315 w 427211"/>
                <a:gd name="connsiteY10" fmla="*/ 402527 h 506233"/>
                <a:gd name="connsiteX11" fmla="*/ 246394 w 427211"/>
                <a:gd name="connsiteY11" fmla="*/ 396523 h 506233"/>
                <a:gd name="connsiteX12" fmla="*/ 126760 w 427211"/>
                <a:gd name="connsiteY12" fmla="*/ 330239 h 506233"/>
                <a:gd name="connsiteX13" fmla="*/ 129762 w 427211"/>
                <a:gd name="connsiteY13" fmla="*/ 117532 h 506233"/>
                <a:gd name="connsiteX14" fmla="*/ 128146 w 427211"/>
                <a:gd name="connsiteY14" fmla="*/ 109218 h 506233"/>
                <a:gd name="connsiteX15" fmla="*/ 108978 w 427211"/>
                <a:gd name="connsiteY15" fmla="*/ 671 h 506233"/>
                <a:gd name="connsiteX16" fmla="*/ 43155 w 427211"/>
                <a:gd name="connsiteY16" fmla="*/ 112914 h 506233"/>
                <a:gd name="connsiteX17" fmla="*/ 2278 w 427211"/>
                <a:gd name="connsiteY17" fmla="*/ 390056 h 506233"/>
                <a:gd name="connsiteX18" fmla="*/ 219141 w 427211"/>
                <a:gd name="connsiteY18" fmla="*/ 497679 h 506233"/>
                <a:gd name="connsiteX19" fmla="*/ 224454 w 427211"/>
                <a:gd name="connsiteY19" fmla="*/ 480358 h 506233"/>
                <a:gd name="connsiteX20" fmla="*/ 242236 w 427211"/>
                <a:gd name="connsiteY20" fmla="*/ 480358 h 506233"/>
                <a:gd name="connsiteX21" fmla="*/ 247318 w 427211"/>
                <a:gd name="connsiteY21" fmla="*/ 462113 h 506233"/>
                <a:gd name="connsiteX22" fmla="*/ 273184 w 427211"/>
                <a:gd name="connsiteY22" fmla="*/ 463499 h 506233"/>
                <a:gd name="connsiteX23" fmla="*/ 333693 w 427211"/>
                <a:gd name="connsiteY23" fmla="*/ 481974 h 506233"/>
                <a:gd name="connsiteX24" fmla="*/ 368336 w 427211"/>
                <a:gd name="connsiteY24" fmla="*/ 494908 h 506233"/>
                <a:gd name="connsiteX25" fmla="*/ 394896 w 427211"/>
                <a:gd name="connsiteY25" fmla="*/ 504608 h 506233"/>
                <a:gd name="connsiteX26" fmla="*/ 375496 w 427211"/>
                <a:gd name="connsiteY26" fmla="*/ 484746 h 506233"/>
                <a:gd name="connsiteX27" fmla="*/ 345703 w 427211"/>
                <a:gd name="connsiteY27" fmla="*/ 466039 h 506233"/>
                <a:gd name="connsiteX28" fmla="*/ 400439 w 427211"/>
                <a:gd name="connsiteY28" fmla="*/ 495832 h 506233"/>
                <a:gd name="connsiteX29" fmla="*/ 418684 w 427211"/>
                <a:gd name="connsiteY29" fmla="*/ 495832 h 506233"/>
                <a:gd name="connsiteX30" fmla="*/ 372493 w 427211"/>
                <a:gd name="connsiteY30" fmla="*/ 460496 h 506233"/>
                <a:gd name="connsiteX31" fmla="*/ 422840 w 427211"/>
                <a:gd name="connsiteY31" fmla="*/ 489365 h 506233"/>
                <a:gd name="connsiteX32" fmla="*/ 420763 w 427211"/>
                <a:gd name="connsiteY32" fmla="*/ 477818 h 506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27211" h="506233">
                  <a:moveTo>
                    <a:pt x="420763" y="477818"/>
                  </a:moveTo>
                  <a:cubicBezTo>
                    <a:pt x="415220" y="472737"/>
                    <a:pt x="378267" y="446408"/>
                    <a:pt x="374572" y="443636"/>
                  </a:cubicBezTo>
                  <a:cubicBezTo>
                    <a:pt x="381062" y="445993"/>
                    <a:pt x="387390" y="448764"/>
                    <a:pt x="393511" y="451951"/>
                  </a:cubicBezTo>
                  <a:cubicBezTo>
                    <a:pt x="402979" y="457262"/>
                    <a:pt x="406213" y="459572"/>
                    <a:pt x="411524" y="462575"/>
                  </a:cubicBezTo>
                  <a:cubicBezTo>
                    <a:pt x="421224" y="468117"/>
                    <a:pt x="431156" y="467424"/>
                    <a:pt x="419608" y="458186"/>
                  </a:cubicBezTo>
                  <a:cubicBezTo>
                    <a:pt x="413072" y="451743"/>
                    <a:pt x="406120" y="445738"/>
                    <a:pt x="398822" y="440172"/>
                  </a:cubicBezTo>
                  <a:cubicBezTo>
                    <a:pt x="388244" y="435253"/>
                    <a:pt x="377275" y="431235"/>
                    <a:pt x="366027" y="428163"/>
                  </a:cubicBezTo>
                  <a:cubicBezTo>
                    <a:pt x="360714" y="426777"/>
                    <a:pt x="301130" y="419618"/>
                    <a:pt x="286348" y="416615"/>
                  </a:cubicBezTo>
                  <a:cubicBezTo>
                    <a:pt x="277110" y="414767"/>
                    <a:pt x="268796" y="413151"/>
                    <a:pt x="260943" y="411996"/>
                  </a:cubicBezTo>
                  <a:lnTo>
                    <a:pt x="260943" y="409918"/>
                  </a:lnTo>
                  <a:lnTo>
                    <a:pt x="244315" y="402527"/>
                  </a:lnTo>
                  <a:lnTo>
                    <a:pt x="246394" y="396523"/>
                  </a:lnTo>
                  <a:cubicBezTo>
                    <a:pt x="246394" y="396523"/>
                    <a:pt x="127916" y="337168"/>
                    <a:pt x="126760" y="330239"/>
                  </a:cubicBezTo>
                  <a:cubicBezTo>
                    <a:pt x="119832" y="288899"/>
                    <a:pt x="129762" y="157025"/>
                    <a:pt x="129762" y="117532"/>
                  </a:cubicBezTo>
                  <a:lnTo>
                    <a:pt x="128146" y="109218"/>
                  </a:lnTo>
                  <a:cubicBezTo>
                    <a:pt x="123065" y="74113"/>
                    <a:pt x="108978" y="671"/>
                    <a:pt x="108978" y="671"/>
                  </a:cubicBezTo>
                  <a:cubicBezTo>
                    <a:pt x="80109" y="-5334"/>
                    <a:pt x="58399" y="17299"/>
                    <a:pt x="43155" y="112914"/>
                  </a:cubicBezTo>
                  <a:cubicBezTo>
                    <a:pt x="31608" y="187049"/>
                    <a:pt x="-12272" y="362110"/>
                    <a:pt x="2278" y="390056"/>
                  </a:cubicBezTo>
                  <a:cubicBezTo>
                    <a:pt x="27220" y="436246"/>
                    <a:pt x="192351" y="503453"/>
                    <a:pt x="219141" y="497679"/>
                  </a:cubicBezTo>
                  <a:cubicBezTo>
                    <a:pt x="221289" y="492021"/>
                    <a:pt x="223044" y="486247"/>
                    <a:pt x="224454" y="480358"/>
                  </a:cubicBezTo>
                  <a:lnTo>
                    <a:pt x="242236" y="480358"/>
                  </a:lnTo>
                  <a:lnTo>
                    <a:pt x="247318" y="462113"/>
                  </a:lnTo>
                  <a:cubicBezTo>
                    <a:pt x="261174" y="462113"/>
                    <a:pt x="272491" y="462113"/>
                    <a:pt x="273184" y="463499"/>
                  </a:cubicBezTo>
                  <a:cubicBezTo>
                    <a:pt x="291591" y="474399"/>
                    <a:pt x="312331" y="480728"/>
                    <a:pt x="333693" y="481974"/>
                  </a:cubicBezTo>
                  <a:cubicBezTo>
                    <a:pt x="346442" y="481882"/>
                    <a:pt x="358775" y="486501"/>
                    <a:pt x="368336" y="494908"/>
                  </a:cubicBezTo>
                  <a:cubicBezTo>
                    <a:pt x="387737" y="506918"/>
                    <a:pt x="391431" y="507379"/>
                    <a:pt x="394896" y="504608"/>
                  </a:cubicBezTo>
                  <a:cubicBezTo>
                    <a:pt x="398360" y="501837"/>
                    <a:pt x="385658" y="493753"/>
                    <a:pt x="375496" y="484746"/>
                  </a:cubicBezTo>
                  <a:cubicBezTo>
                    <a:pt x="365334" y="475739"/>
                    <a:pt x="340622" y="466270"/>
                    <a:pt x="345703" y="466039"/>
                  </a:cubicBezTo>
                  <a:cubicBezTo>
                    <a:pt x="350784" y="465808"/>
                    <a:pt x="393740" y="492829"/>
                    <a:pt x="400439" y="495832"/>
                  </a:cubicBezTo>
                  <a:cubicBezTo>
                    <a:pt x="407136" y="498834"/>
                    <a:pt x="424688" y="502991"/>
                    <a:pt x="418684" y="495832"/>
                  </a:cubicBezTo>
                  <a:cubicBezTo>
                    <a:pt x="412679" y="488672"/>
                    <a:pt x="377575" y="464653"/>
                    <a:pt x="372493" y="460496"/>
                  </a:cubicBezTo>
                  <a:cubicBezTo>
                    <a:pt x="367413" y="456339"/>
                    <a:pt x="418684" y="487748"/>
                    <a:pt x="422840" y="489365"/>
                  </a:cubicBezTo>
                  <a:cubicBezTo>
                    <a:pt x="426997" y="490982"/>
                    <a:pt x="429308" y="484284"/>
                    <a:pt x="420763" y="477818"/>
                  </a:cubicBezTo>
                  <a:close/>
                </a:path>
              </a:pathLst>
            </a:custGeom>
            <a:solidFill>
              <a:srgbClr val="B2BFD1"/>
            </a:solidFill>
            <a:ln w="23063"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C311A388-12A3-AF41-58BE-FDF6FBC41388}"/>
                </a:ext>
              </a:extLst>
            </p:cNvPr>
            <p:cNvSpPr/>
            <p:nvPr/>
          </p:nvSpPr>
          <p:spPr>
            <a:xfrm>
              <a:off x="3280505" y="4595820"/>
              <a:ext cx="303760" cy="821370"/>
            </a:xfrm>
            <a:custGeom>
              <a:avLst/>
              <a:gdLst>
                <a:gd name="connsiteX0" fmla="*/ 255181 w 303760"/>
                <a:gd name="connsiteY0" fmla="*/ 5827 h 821370"/>
                <a:gd name="connsiteX1" fmla="*/ 171576 w 303760"/>
                <a:gd name="connsiteY1" fmla="*/ 33310 h 821370"/>
                <a:gd name="connsiteX2" fmla="*/ 148481 w 303760"/>
                <a:gd name="connsiteY2" fmla="*/ 104212 h 821370"/>
                <a:gd name="connsiteX3" fmla="*/ 145939 w 303760"/>
                <a:gd name="connsiteY3" fmla="*/ 109062 h 821370"/>
                <a:gd name="connsiteX4" fmla="*/ 128849 w 303760"/>
                <a:gd name="connsiteY4" fmla="*/ 142088 h 821370"/>
                <a:gd name="connsiteX5" fmla="*/ 37623 w 303760"/>
                <a:gd name="connsiteY5" fmla="*/ 668890 h 821370"/>
                <a:gd name="connsiteX6" fmla="*/ 21918 w 303760"/>
                <a:gd name="connsiteY6" fmla="*/ 703071 h 821370"/>
                <a:gd name="connsiteX7" fmla="*/ 21918 w 303760"/>
                <a:gd name="connsiteY7" fmla="*/ 703071 h 821370"/>
                <a:gd name="connsiteX8" fmla="*/ 15913 w 303760"/>
                <a:gd name="connsiteY8" fmla="*/ 718083 h 821370"/>
                <a:gd name="connsiteX9" fmla="*/ 13142 w 303760"/>
                <a:gd name="connsiteY9" fmla="*/ 709306 h 821370"/>
                <a:gd name="connsiteX10" fmla="*/ 40394 w 303760"/>
                <a:gd name="connsiteY10" fmla="*/ 821087 h 821370"/>
                <a:gd name="connsiteX11" fmla="*/ 102059 w 303760"/>
                <a:gd name="connsiteY11" fmla="*/ 766814 h 821370"/>
                <a:gd name="connsiteX12" fmla="*/ 102059 w 303760"/>
                <a:gd name="connsiteY12" fmla="*/ 726628 h 821370"/>
                <a:gd name="connsiteX13" fmla="*/ 103676 w 303760"/>
                <a:gd name="connsiteY13" fmla="*/ 709769 h 821370"/>
                <a:gd name="connsiteX14" fmla="*/ 115224 w 303760"/>
                <a:gd name="connsiteY14" fmla="*/ 638635 h 821370"/>
                <a:gd name="connsiteX15" fmla="*/ 272502 w 303760"/>
                <a:gd name="connsiteY15" fmla="*/ 213452 h 821370"/>
                <a:gd name="connsiteX16" fmla="*/ 301601 w 303760"/>
                <a:gd name="connsiteY16" fmla="*/ 87814 h 821370"/>
                <a:gd name="connsiteX17" fmla="*/ 255181 w 303760"/>
                <a:gd name="connsiteY17" fmla="*/ 5827 h 82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3760" h="821370">
                  <a:moveTo>
                    <a:pt x="255181" y="5827"/>
                  </a:moveTo>
                  <a:cubicBezTo>
                    <a:pt x="202523" y="-9878"/>
                    <a:pt x="182893" y="6981"/>
                    <a:pt x="171576" y="33310"/>
                  </a:cubicBezTo>
                  <a:cubicBezTo>
                    <a:pt x="161414" y="54096"/>
                    <a:pt x="157949" y="81810"/>
                    <a:pt x="148481" y="104212"/>
                  </a:cubicBezTo>
                  <a:cubicBezTo>
                    <a:pt x="147718" y="105875"/>
                    <a:pt x="146887" y="107492"/>
                    <a:pt x="145939" y="109062"/>
                  </a:cubicBezTo>
                  <a:cubicBezTo>
                    <a:pt x="139658" y="119756"/>
                    <a:pt x="133953" y="130772"/>
                    <a:pt x="128849" y="142088"/>
                  </a:cubicBezTo>
                  <a:cubicBezTo>
                    <a:pt x="49633" y="311145"/>
                    <a:pt x="88433" y="561266"/>
                    <a:pt x="37623" y="668890"/>
                  </a:cubicBezTo>
                  <a:cubicBezTo>
                    <a:pt x="31618" y="681592"/>
                    <a:pt x="26538" y="691985"/>
                    <a:pt x="21918" y="703071"/>
                  </a:cubicBezTo>
                  <a:lnTo>
                    <a:pt x="21918" y="703071"/>
                  </a:lnTo>
                  <a:cubicBezTo>
                    <a:pt x="19609" y="708383"/>
                    <a:pt x="17761" y="713464"/>
                    <a:pt x="15913" y="718083"/>
                  </a:cubicBezTo>
                  <a:cubicBezTo>
                    <a:pt x="14712" y="715242"/>
                    <a:pt x="13789" y="712309"/>
                    <a:pt x="13142" y="709306"/>
                  </a:cubicBezTo>
                  <a:cubicBezTo>
                    <a:pt x="-21962" y="788985"/>
                    <a:pt x="18455" y="822704"/>
                    <a:pt x="40394" y="821087"/>
                  </a:cubicBezTo>
                  <a:cubicBezTo>
                    <a:pt x="69472" y="815937"/>
                    <a:pt x="93259" y="795013"/>
                    <a:pt x="102059" y="766814"/>
                  </a:cubicBezTo>
                  <a:cubicBezTo>
                    <a:pt x="108294" y="741409"/>
                    <a:pt x="106216" y="722240"/>
                    <a:pt x="102059" y="726628"/>
                  </a:cubicBezTo>
                  <a:cubicBezTo>
                    <a:pt x="102059" y="721316"/>
                    <a:pt x="102059" y="715773"/>
                    <a:pt x="103676" y="709769"/>
                  </a:cubicBezTo>
                  <a:cubicBezTo>
                    <a:pt x="106054" y="685842"/>
                    <a:pt x="109911" y="662077"/>
                    <a:pt x="115224" y="638635"/>
                  </a:cubicBezTo>
                  <a:cubicBezTo>
                    <a:pt x="138319" y="523159"/>
                    <a:pt x="275505" y="312300"/>
                    <a:pt x="272502" y="213452"/>
                  </a:cubicBezTo>
                  <a:cubicBezTo>
                    <a:pt x="269500" y="114605"/>
                    <a:pt x="292595" y="154098"/>
                    <a:pt x="301601" y="87814"/>
                  </a:cubicBezTo>
                  <a:cubicBezTo>
                    <a:pt x="308922" y="52710"/>
                    <a:pt x="289061" y="17605"/>
                    <a:pt x="255181" y="5827"/>
                  </a:cubicBezTo>
                  <a:close/>
                </a:path>
              </a:pathLst>
            </a:custGeom>
            <a:solidFill>
              <a:srgbClr val="B2BFD1"/>
            </a:solidFill>
            <a:ln w="23063"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A7664956-C63B-0E63-4DF2-880318BB8069}"/>
                </a:ext>
              </a:extLst>
            </p:cNvPr>
            <p:cNvSpPr/>
            <p:nvPr/>
          </p:nvSpPr>
          <p:spPr>
            <a:xfrm>
              <a:off x="3178965" y="4595530"/>
              <a:ext cx="245229" cy="825296"/>
            </a:xfrm>
            <a:custGeom>
              <a:avLst/>
              <a:gdLst>
                <a:gd name="connsiteX0" fmla="*/ 189741 w 245229"/>
                <a:gd name="connsiteY0" fmla="*/ 343 h 825296"/>
                <a:gd name="connsiteX1" fmla="*/ 162720 w 245229"/>
                <a:gd name="connsiteY1" fmla="*/ 343 h 825296"/>
                <a:gd name="connsiteX2" fmla="*/ 162720 w 245229"/>
                <a:gd name="connsiteY2" fmla="*/ 343 h 825296"/>
                <a:gd name="connsiteX3" fmla="*/ 107522 w 245229"/>
                <a:gd name="connsiteY3" fmla="*/ 51846 h 825296"/>
                <a:gd name="connsiteX4" fmla="*/ 89740 w 245229"/>
                <a:gd name="connsiteY4" fmla="*/ 113741 h 825296"/>
                <a:gd name="connsiteX5" fmla="*/ 43550 w 245229"/>
                <a:gd name="connsiteY5" fmla="*/ 415364 h 825296"/>
                <a:gd name="connsiteX6" fmla="*/ 43550 w 245229"/>
                <a:gd name="connsiteY6" fmla="*/ 526683 h 825296"/>
                <a:gd name="connsiteX7" fmla="*/ 26689 w 245229"/>
                <a:gd name="connsiteY7" fmla="*/ 672645 h 825296"/>
                <a:gd name="connsiteX8" fmla="*/ 11216 w 245229"/>
                <a:gd name="connsiteY8" fmla="*/ 718835 h 825296"/>
                <a:gd name="connsiteX9" fmla="*/ 9599 w 245229"/>
                <a:gd name="connsiteY9" fmla="*/ 714909 h 825296"/>
                <a:gd name="connsiteX10" fmla="*/ 44242 w 245229"/>
                <a:gd name="connsiteY10" fmla="*/ 824842 h 825296"/>
                <a:gd name="connsiteX11" fmla="*/ 102211 w 245229"/>
                <a:gd name="connsiteY11" fmla="*/ 766642 h 825296"/>
                <a:gd name="connsiteX12" fmla="*/ 100594 w 245229"/>
                <a:gd name="connsiteY12" fmla="*/ 726225 h 825296"/>
                <a:gd name="connsiteX13" fmla="*/ 109139 w 245229"/>
                <a:gd name="connsiteY13" fmla="*/ 641004 h 825296"/>
                <a:gd name="connsiteX14" fmla="*/ 220690 w 245229"/>
                <a:gd name="connsiteY14" fmla="*/ 196421 h 825296"/>
                <a:gd name="connsiteX15" fmla="*/ 243785 w 245229"/>
                <a:gd name="connsiteY15" fmla="*/ 80945 h 825296"/>
                <a:gd name="connsiteX16" fmla="*/ 189741 w 245229"/>
                <a:gd name="connsiteY16" fmla="*/ 343 h 825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229" h="825296">
                  <a:moveTo>
                    <a:pt x="189741" y="343"/>
                  </a:moveTo>
                  <a:cubicBezTo>
                    <a:pt x="180758" y="-418"/>
                    <a:pt x="171704" y="-418"/>
                    <a:pt x="162720" y="343"/>
                  </a:cubicBezTo>
                  <a:lnTo>
                    <a:pt x="162720" y="343"/>
                  </a:lnTo>
                  <a:cubicBezTo>
                    <a:pt x="126461" y="2422"/>
                    <a:pt x="114682" y="24824"/>
                    <a:pt x="107522" y="51846"/>
                  </a:cubicBezTo>
                  <a:cubicBezTo>
                    <a:pt x="103250" y="72909"/>
                    <a:pt x="97315" y="93625"/>
                    <a:pt x="89740" y="113741"/>
                  </a:cubicBezTo>
                  <a:cubicBezTo>
                    <a:pt x="47013" y="201734"/>
                    <a:pt x="43550" y="312360"/>
                    <a:pt x="43550" y="415364"/>
                  </a:cubicBezTo>
                  <a:cubicBezTo>
                    <a:pt x="43550" y="453933"/>
                    <a:pt x="43550" y="491578"/>
                    <a:pt x="43550" y="526683"/>
                  </a:cubicBezTo>
                  <a:cubicBezTo>
                    <a:pt x="45881" y="575922"/>
                    <a:pt x="40177" y="625230"/>
                    <a:pt x="26689" y="672645"/>
                  </a:cubicBezTo>
                  <a:cubicBezTo>
                    <a:pt x="19992" y="690659"/>
                    <a:pt x="14911" y="705440"/>
                    <a:pt x="11216" y="718835"/>
                  </a:cubicBezTo>
                  <a:cubicBezTo>
                    <a:pt x="11216" y="717449"/>
                    <a:pt x="11216" y="716295"/>
                    <a:pt x="9599" y="714909"/>
                  </a:cubicBezTo>
                  <a:cubicBezTo>
                    <a:pt x="-20193" y="796897"/>
                    <a:pt x="22301" y="828075"/>
                    <a:pt x="44242" y="824842"/>
                  </a:cubicBezTo>
                  <a:cubicBezTo>
                    <a:pt x="72904" y="817752"/>
                    <a:pt x="95236" y="795326"/>
                    <a:pt x="102211" y="766642"/>
                  </a:cubicBezTo>
                  <a:cubicBezTo>
                    <a:pt x="106599" y="741699"/>
                    <a:pt x="103597" y="723223"/>
                    <a:pt x="100594" y="726225"/>
                  </a:cubicBezTo>
                  <a:cubicBezTo>
                    <a:pt x="102903" y="700590"/>
                    <a:pt x="107062" y="669643"/>
                    <a:pt x="109139" y="641004"/>
                  </a:cubicBezTo>
                  <a:cubicBezTo>
                    <a:pt x="116299" y="534074"/>
                    <a:pt x="220690" y="294576"/>
                    <a:pt x="220690" y="196421"/>
                  </a:cubicBezTo>
                  <a:cubicBezTo>
                    <a:pt x="220690" y="121132"/>
                    <a:pt x="239628" y="147691"/>
                    <a:pt x="243785" y="80945"/>
                  </a:cubicBezTo>
                  <a:cubicBezTo>
                    <a:pt x="249281" y="44155"/>
                    <a:pt x="225863" y="9235"/>
                    <a:pt x="189741" y="343"/>
                  </a:cubicBezTo>
                  <a:close/>
                </a:path>
              </a:pathLst>
            </a:custGeom>
            <a:solidFill>
              <a:srgbClr val="B2BFD1"/>
            </a:solidFill>
            <a:ln w="23063"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116A5B6F-4259-3FFB-4386-4005886F6698}"/>
                </a:ext>
              </a:extLst>
            </p:cNvPr>
            <p:cNvSpPr/>
            <p:nvPr/>
          </p:nvSpPr>
          <p:spPr>
            <a:xfrm>
              <a:off x="3124273" y="3724305"/>
              <a:ext cx="514370" cy="1094771"/>
            </a:xfrm>
            <a:custGeom>
              <a:avLst/>
              <a:gdLst>
                <a:gd name="connsiteX0" fmla="*/ 461760 w 514370"/>
                <a:gd name="connsiteY0" fmla="*/ 624912 h 1094771"/>
                <a:gd name="connsiteX1" fmla="*/ 478157 w 514370"/>
                <a:gd name="connsiteY1" fmla="*/ 559090 h 1094771"/>
                <a:gd name="connsiteX2" fmla="*/ 513724 w 514370"/>
                <a:gd name="connsiteY2" fmla="*/ 374328 h 1094771"/>
                <a:gd name="connsiteX3" fmla="*/ 435894 w 514370"/>
                <a:gd name="connsiteY3" fmla="*/ 352850 h 1094771"/>
                <a:gd name="connsiteX4" fmla="*/ 406100 w 514370"/>
                <a:gd name="connsiteY4" fmla="*/ 166933 h 1094771"/>
                <a:gd name="connsiteX5" fmla="*/ 334043 w 514370"/>
                <a:gd name="connsiteY5" fmla="*/ 16584 h 1094771"/>
                <a:gd name="connsiteX6" fmla="*/ 334043 w 514370"/>
                <a:gd name="connsiteY6" fmla="*/ 17739 h 1094771"/>
                <a:gd name="connsiteX7" fmla="*/ 246744 w 514370"/>
                <a:gd name="connsiteY7" fmla="*/ 5498 h 1094771"/>
                <a:gd name="connsiteX8" fmla="*/ 167988 w 514370"/>
                <a:gd name="connsiteY8" fmla="*/ 104346 h 1094771"/>
                <a:gd name="connsiteX9" fmla="*/ 167988 w 514370"/>
                <a:gd name="connsiteY9" fmla="*/ 104346 h 1094771"/>
                <a:gd name="connsiteX10" fmla="*/ 167988 w 514370"/>
                <a:gd name="connsiteY10" fmla="*/ 104346 h 1094771"/>
                <a:gd name="connsiteX11" fmla="*/ 172377 w 514370"/>
                <a:gd name="connsiteY11" fmla="*/ 132983 h 1094771"/>
                <a:gd name="connsiteX12" fmla="*/ 174225 w 514370"/>
                <a:gd name="connsiteY12" fmla="*/ 127441 h 1094771"/>
                <a:gd name="connsiteX13" fmla="*/ 177458 w 514370"/>
                <a:gd name="connsiteY13" fmla="*/ 155155 h 1094771"/>
                <a:gd name="connsiteX14" fmla="*/ 246744 w 514370"/>
                <a:gd name="connsiteY14" fmla="*/ 290262 h 1094771"/>
                <a:gd name="connsiteX15" fmla="*/ 227574 w 514370"/>
                <a:gd name="connsiteY15" fmla="*/ 331602 h 1094771"/>
                <a:gd name="connsiteX16" fmla="*/ 84384 w 514370"/>
                <a:gd name="connsiteY16" fmla="*/ 365783 h 1094771"/>
                <a:gd name="connsiteX17" fmla="*/ 72836 w 514370"/>
                <a:gd name="connsiteY17" fmla="*/ 594426 h 1094771"/>
                <a:gd name="connsiteX18" fmla="*/ 91775 w 514370"/>
                <a:gd name="connsiteY18" fmla="*/ 699509 h 1094771"/>
                <a:gd name="connsiteX19" fmla="*/ -606 w 514370"/>
                <a:gd name="connsiteY19" fmla="*/ 925611 h 1094771"/>
                <a:gd name="connsiteX20" fmla="*/ 19949 w 514370"/>
                <a:gd name="connsiteY20" fmla="*/ 902516 h 1094771"/>
                <a:gd name="connsiteX21" fmla="*/ 52281 w 514370"/>
                <a:gd name="connsiteY21" fmla="*/ 944549 h 1094771"/>
                <a:gd name="connsiteX22" fmla="*/ 75377 w 514370"/>
                <a:gd name="connsiteY22" fmla="*/ 959099 h 1094771"/>
                <a:gd name="connsiteX23" fmla="*/ 90389 w 514370"/>
                <a:gd name="connsiteY23" fmla="*/ 1088663 h 1094771"/>
                <a:gd name="connsiteX24" fmla="*/ 466148 w 514370"/>
                <a:gd name="connsiteY24" fmla="*/ 1065568 h 1094771"/>
                <a:gd name="connsiteX25" fmla="*/ 482545 w 514370"/>
                <a:gd name="connsiteY25" fmla="*/ 934387 h 1094771"/>
                <a:gd name="connsiteX26" fmla="*/ 478157 w 514370"/>
                <a:gd name="connsiteY26" fmla="*/ 881037 h 1094771"/>
                <a:gd name="connsiteX27" fmla="*/ 488088 w 514370"/>
                <a:gd name="connsiteY27" fmla="*/ 890506 h 1094771"/>
                <a:gd name="connsiteX28" fmla="*/ 440512 w 514370"/>
                <a:gd name="connsiteY28" fmla="*/ 726299 h 1094771"/>
                <a:gd name="connsiteX29" fmla="*/ 461760 w 514370"/>
                <a:gd name="connsiteY29" fmla="*/ 624912 h 1094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14370" h="1094771">
                  <a:moveTo>
                    <a:pt x="461760" y="624912"/>
                  </a:moveTo>
                  <a:cubicBezTo>
                    <a:pt x="468504" y="603318"/>
                    <a:pt x="473977" y="581331"/>
                    <a:pt x="478157" y="559090"/>
                  </a:cubicBezTo>
                  <a:cubicBezTo>
                    <a:pt x="486241" y="540614"/>
                    <a:pt x="513724" y="374328"/>
                    <a:pt x="513724" y="374328"/>
                  </a:cubicBezTo>
                  <a:cubicBezTo>
                    <a:pt x="506103" y="365552"/>
                    <a:pt x="470536" y="362781"/>
                    <a:pt x="435894" y="352850"/>
                  </a:cubicBezTo>
                  <a:cubicBezTo>
                    <a:pt x="448827" y="266012"/>
                    <a:pt x="447902" y="181483"/>
                    <a:pt x="406100" y="166933"/>
                  </a:cubicBezTo>
                  <a:cubicBezTo>
                    <a:pt x="435662" y="57001"/>
                    <a:pt x="364529" y="6422"/>
                    <a:pt x="334043" y="16584"/>
                  </a:cubicBezTo>
                  <a:lnTo>
                    <a:pt x="334043" y="17739"/>
                  </a:lnTo>
                  <a:cubicBezTo>
                    <a:pt x="329886" y="-507"/>
                    <a:pt x="309100" y="-5357"/>
                    <a:pt x="246744" y="5498"/>
                  </a:cubicBezTo>
                  <a:cubicBezTo>
                    <a:pt x="200554" y="12889"/>
                    <a:pt x="170991" y="64622"/>
                    <a:pt x="167988" y="104346"/>
                  </a:cubicBezTo>
                  <a:lnTo>
                    <a:pt x="167988" y="104346"/>
                  </a:lnTo>
                  <a:lnTo>
                    <a:pt x="167988" y="104346"/>
                  </a:lnTo>
                  <a:cubicBezTo>
                    <a:pt x="167065" y="114115"/>
                    <a:pt x="168566" y="123953"/>
                    <a:pt x="172377" y="132983"/>
                  </a:cubicBezTo>
                  <a:cubicBezTo>
                    <a:pt x="172815" y="131090"/>
                    <a:pt x="173439" y="129219"/>
                    <a:pt x="174225" y="127441"/>
                  </a:cubicBezTo>
                  <a:cubicBezTo>
                    <a:pt x="174756" y="136725"/>
                    <a:pt x="175841" y="145986"/>
                    <a:pt x="177458" y="155155"/>
                  </a:cubicBezTo>
                  <a:cubicBezTo>
                    <a:pt x="191546" y="232986"/>
                    <a:pt x="217875" y="275943"/>
                    <a:pt x="246744" y="290262"/>
                  </a:cubicBezTo>
                  <a:cubicBezTo>
                    <a:pt x="246744" y="321440"/>
                    <a:pt x="236582" y="324905"/>
                    <a:pt x="227574" y="331602"/>
                  </a:cubicBezTo>
                  <a:cubicBezTo>
                    <a:pt x="212101" y="335066"/>
                    <a:pt x="97317" y="358393"/>
                    <a:pt x="84384" y="365783"/>
                  </a:cubicBezTo>
                  <a:cubicBezTo>
                    <a:pt x="84384" y="365783"/>
                    <a:pt x="71451" y="573640"/>
                    <a:pt x="72836" y="594426"/>
                  </a:cubicBezTo>
                  <a:cubicBezTo>
                    <a:pt x="74222" y="615211"/>
                    <a:pt x="107479" y="664866"/>
                    <a:pt x="91775" y="699509"/>
                  </a:cubicBezTo>
                  <a:cubicBezTo>
                    <a:pt x="76070" y="734151"/>
                    <a:pt x="-2685" y="845933"/>
                    <a:pt x="-606" y="925611"/>
                  </a:cubicBezTo>
                  <a:cubicBezTo>
                    <a:pt x="-606" y="931154"/>
                    <a:pt x="6553" y="919375"/>
                    <a:pt x="19949" y="902516"/>
                  </a:cubicBezTo>
                  <a:cubicBezTo>
                    <a:pt x="21982" y="921477"/>
                    <a:pt x="34475" y="937713"/>
                    <a:pt x="52281" y="944549"/>
                  </a:cubicBezTo>
                  <a:cubicBezTo>
                    <a:pt x="55977" y="946166"/>
                    <a:pt x="56440" y="943395"/>
                    <a:pt x="75377" y="959099"/>
                  </a:cubicBezTo>
                  <a:cubicBezTo>
                    <a:pt x="100320" y="979653"/>
                    <a:pt x="77687" y="1083120"/>
                    <a:pt x="90389" y="1088663"/>
                  </a:cubicBezTo>
                  <a:cubicBezTo>
                    <a:pt x="120875" y="1101827"/>
                    <a:pt x="466148" y="1092358"/>
                    <a:pt x="466148" y="1065568"/>
                  </a:cubicBezTo>
                  <a:cubicBezTo>
                    <a:pt x="466148" y="1055637"/>
                    <a:pt x="477696" y="960716"/>
                    <a:pt x="482545" y="934387"/>
                  </a:cubicBezTo>
                  <a:cubicBezTo>
                    <a:pt x="484993" y="916488"/>
                    <a:pt x="483492" y="898290"/>
                    <a:pt x="478157" y="881037"/>
                  </a:cubicBezTo>
                  <a:cubicBezTo>
                    <a:pt x="484624" y="890275"/>
                    <a:pt x="487164" y="895125"/>
                    <a:pt x="488088" y="890506"/>
                  </a:cubicBezTo>
                  <a:cubicBezTo>
                    <a:pt x="498250" y="838773"/>
                    <a:pt x="443976" y="764407"/>
                    <a:pt x="440512" y="726299"/>
                  </a:cubicBezTo>
                  <a:cubicBezTo>
                    <a:pt x="440998" y="691448"/>
                    <a:pt x="448202" y="657014"/>
                    <a:pt x="461760" y="624912"/>
                  </a:cubicBezTo>
                  <a:close/>
                </a:path>
              </a:pathLst>
            </a:custGeom>
            <a:solidFill>
              <a:srgbClr val="B2BFD1"/>
            </a:solidFill>
            <a:ln w="23063"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10D874AC-90D9-3850-FDF1-DEB60BE1BD3F}"/>
                </a:ext>
              </a:extLst>
            </p:cNvPr>
            <p:cNvSpPr/>
            <p:nvPr/>
          </p:nvSpPr>
          <p:spPr>
            <a:xfrm>
              <a:off x="4764766" y="4536054"/>
              <a:ext cx="168132" cy="849903"/>
            </a:xfrm>
            <a:custGeom>
              <a:avLst/>
              <a:gdLst>
                <a:gd name="connsiteX0" fmla="*/ 89655 w 168132"/>
                <a:gd name="connsiteY0" fmla="*/ 445510 h 849903"/>
                <a:gd name="connsiteX1" fmla="*/ 38153 w 168132"/>
                <a:gd name="connsiteY1" fmla="*/ 73908 h 849903"/>
                <a:gd name="connsiteX2" fmla="*/ 38153 w 168132"/>
                <a:gd name="connsiteY2" fmla="*/ 73908 h 849903"/>
                <a:gd name="connsiteX3" fmla="*/ 38153 w 168132"/>
                <a:gd name="connsiteY3" fmla="*/ 68827 h 849903"/>
                <a:gd name="connsiteX4" fmla="*/ 38153 w 168132"/>
                <a:gd name="connsiteY4" fmla="*/ 68827 h 849903"/>
                <a:gd name="connsiteX5" fmla="*/ 38153 w 168132"/>
                <a:gd name="connsiteY5" fmla="*/ 64439 h 849903"/>
                <a:gd name="connsiteX6" fmla="*/ 38153 w 168132"/>
                <a:gd name="connsiteY6" fmla="*/ 64439 h 849903"/>
                <a:gd name="connsiteX7" fmla="*/ 32379 w 168132"/>
                <a:gd name="connsiteY7" fmla="*/ 50582 h 849903"/>
                <a:gd name="connsiteX8" fmla="*/ 32379 w 168132"/>
                <a:gd name="connsiteY8" fmla="*/ 50582 h 849903"/>
                <a:gd name="connsiteX9" fmla="*/ -647 w 168132"/>
                <a:gd name="connsiteY9" fmla="*/ 29103 h 849903"/>
                <a:gd name="connsiteX10" fmla="*/ -647 w 168132"/>
                <a:gd name="connsiteY10" fmla="*/ 29103 h 849903"/>
                <a:gd name="connsiteX11" fmla="*/ 2586 w 168132"/>
                <a:gd name="connsiteY11" fmla="*/ -228 h 849903"/>
                <a:gd name="connsiteX12" fmla="*/ 55012 w 168132"/>
                <a:gd name="connsiteY12" fmla="*/ 35339 h 849903"/>
                <a:gd name="connsiteX13" fmla="*/ 55012 w 168132"/>
                <a:gd name="connsiteY13" fmla="*/ 35339 h 849903"/>
                <a:gd name="connsiteX14" fmla="*/ 64712 w 168132"/>
                <a:gd name="connsiteY14" fmla="*/ 60281 h 849903"/>
                <a:gd name="connsiteX15" fmla="*/ 64712 w 168132"/>
                <a:gd name="connsiteY15" fmla="*/ 60281 h 849903"/>
                <a:gd name="connsiteX16" fmla="*/ 64712 w 168132"/>
                <a:gd name="connsiteY16" fmla="*/ 60281 h 849903"/>
                <a:gd name="connsiteX17" fmla="*/ 64712 w 168132"/>
                <a:gd name="connsiteY17" fmla="*/ 60281 h 849903"/>
                <a:gd name="connsiteX18" fmla="*/ 64712 w 168132"/>
                <a:gd name="connsiteY18" fmla="*/ 61898 h 849903"/>
                <a:gd name="connsiteX19" fmla="*/ 64712 w 168132"/>
                <a:gd name="connsiteY19" fmla="*/ 61898 h 849903"/>
                <a:gd name="connsiteX20" fmla="*/ 64712 w 168132"/>
                <a:gd name="connsiteY20" fmla="*/ 63977 h 849903"/>
                <a:gd name="connsiteX21" fmla="*/ 64712 w 168132"/>
                <a:gd name="connsiteY21" fmla="*/ 63977 h 849903"/>
                <a:gd name="connsiteX22" fmla="*/ 64712 w 168132"/>
                <a:gd name="connsiteY22" fmla="*/ 70443 h 849903"/>
                <a:gd name="connsiteX23" fmla="*/ 64712 w 168132"/>
                <a:gd name="connsiteY23" fmla="*/ 70443 h 849903"/>
                <a:gd name="connsiteX24" fmla="*/ 68177 w 168132"/>
                <a:gd name="connsiteY24" fmla="*/ 93538 h 849903"/>
                <a:gd name="connsiteX25" fmla="*/ 68177 w 168132"/>
                <a:gd name="connsiteY25" fmla="*/ 93538 h 849903"/>
                <a:gd name="connsiteX26" fmla="*/ 80187 w 168132"/>
                <a:gd name="connsiteY26" fmla="*/ 177605 h 849903"/>
                <a:gd name="connsiteX27" fmla="*/ 80187 w 168132"/>
                <a:gd name="connsiteY27" fmla="*/ 177605 h 849903"/>
                <a:gd name="connsiteX28" fmla="*/ 115290 w 168132"/>
                <a:gd name="connsiteY28" fmla="*/ 433038 h 849903"/>
                <a:gd name="connsiteX29" fmla="*/ 115290 w 168132"/>
                <a:gd name="connsiteY29" fmla="*/ 433038 h 849903"/>
                <a:gd name="connsiteX30" fmla="*/ 167486 w 168132"/>
                <a:gd name="connsiteY30" fmla="*/ 845749 h 849903"/>
                <a:gd name="connsiteX31" fmla="*/ 167486 w 168132"/>
                <a:gd name="connsiteY31" fmla="*/ 845749 h 849903"/>
                <a:gd name="connsiteX32" fmla="*/ 138386 w 168132"/>
                <a:gd name="connsiteY32" fmla="*/ 849676 h 849903"/>
                <a:gd name="connsiteX33" fmla="*/ 86884 w 168132"/>
                <a:gd name="connsiteY33" fmla="*/ 443662 h 849903"/>
                <a:gd name="connsiteX34" fmla="*/ 37228 w 168132"/>
                <a:gd name="connsiteY34" fmla="*/ 69520 h 849903"/>
                <a:gd name="connsiteX35" fmla="*/ 37228 w 168132"/>
                <a:gd name="connsiteY35" fmla="*/ 69520 h 84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68132" h="849903">
                  <a:moveTo>
                    <a:pt x="89655" y="445510"/>
                  </a:moveTo>
                  <a:cubicBezTo>
                    <a:pt x="66560" y="276914"/>
                    <a:pt x="43465" y="104393"/>
                    <a:pt x="38153" y="73908"/>
                  </a:cubicBezTo>
                  <a:lnTo>
                    <a:pt x="38153" y="73908"/>
                  </a:lnTo>
                  <a:cubicBezTo>
                    <a:pt x="37806" y="72222"/>
                    <a:pt x="37806" y="70513"/>
                    <a:pt x="38153" y="68827"/>
                  </a:cubicBezTo>
                  <a:lnTo>
                    <a:pt x="38153" y="68827"/>
                  </a:lnTo>
                  <a:cubicBezTo>
                    <a:pt x="38153" y="67672"/>
                    <a:pt x="38153" y="66286"/>
                    <a:pt x="38153" y="64439"/>
                  </a:cubicBezTo>
                  <a:lnTo>
                    <a:pt x="38153" y="64439"/>
                  </a:lnTo>
                  <a:cubicBezTo>
                    <a:pt x="36767" y="59612"/>
                    <a:pt x="34826" y="54970"/>
                    <a:pt x="32379" y="50582"/>
                  </a:cubicBezTo>
                  <a:lnTo>
                    <a:pt x="32379" y="50582"/>
                  </a:lnTo>
                  <a:cubicBezTo>
                    <a:pt x="25681" y="38318"/>
                    <a:pt x="13279" y="30258"/>
                    <a:pt x="-647" y="29103"/>
                  </a:cubicBezTo>
                  <a:lnTo>
                    <a:pt x="-647" y="29103"/>
                  </a:lnTo>
                  <a:lnTo>
                    <a:pt x="2586" y="-228"/>
                  </a:lnTo>
                  <a:cubicBezTo>
                    <a:pt x="24642" y="2821"/>
                    <a:pt x="44019" y="15985"/>
                    <a:pt x="55012" y="35339"/>
                  </a:cubicBezTo>
                  <a:lnTo>
                    <a:pt x="55012" y="35339"/>
                  </a:lnTo>
                  <a:cubicBezTo>
                    <a:pt x="59423" y="43145"/>
                    <a:pt x="62703" y="51552"/>
                    <a:pt x="64712" y="60281"/>
                  </a:cubicBezTo>
                  <a:lnTo>
                    <a:pt x="64712" y="60281"/>
                  </a:lnTo>
                  <a:lnTo>
                    <a:pt x="64712" y="60281"/>
                  </a:lnTo>
                  <a:lnTo>
                    <a:pt x="64712" y="60281"/>
                  </a:lnTo>
                  <a:cubicBezTo>
                    <a:pt x="64574" y="60813"/>
                    <a:pt x="64574" y="61367"/>
                    <a:pt x="64712" y="61898"/>
                  </a:cubicBezTo>
                  <a:lnTo>
                    <a:pt x="64712" y="61898"/>
                  </a:lnTo>
                  <a:cubicBezTo>
                    <a:pt x="64712" y="61898"/>
                    <a:pt x="64712" y="63053"/>
                    <a:pt x="64712" y="63977"/>
                  </a:cubicBezTo>
                  <a:lnTo>
                    <a:pt x="64712" y="63977"/>
                  </a:lnTo>
                  <a:cubicBezTo>
                    <a:pt x="64712" y="65593"/>
                    <a:pt x="64712" y="67672"/>
                    <a:pt x="64712" y="70443"/>
                  </a:cubicBezTo>
                  <a:lnTo>
                    <a:pt x="64712" y="70443"/>
                  </a:lnTo>
                  <a:cubicBezTo>
                    <a:pt x="64712" y="75987"/>
                    <a:pt x="66791" y="84069"/>
                    <a:pt x="68177" y="93538"/>
                  </a:cubicBezTo>
                  <a:lnTo>
                    <a:pt x="68177" y="93538"/>
                  </a:lnTo>
                  <a:cubicBezTo>
                    <a:pt x="71179" y="113862"/>
                    <a:pt x="75336" y="142963"/>
                    <a:pt x="80187" y="177605"/>
                  </a:cubicBezTo>
                  <a:lnTo>
                    <a:pt x="80187" y="177605"/>
                  </a:lnTo>
                  <a:cubicBezTo>
                    <a:pt x="89886" y="246891"/>
                    <a:pt x="103282" y="339272"/>
                    <a:pt x="115290" y="433038"/>
                  </a:cubicBezTo>
                  <a:lnTo>
                    <a:pt x="115290" y="433038"/>
                  </a:lnTo>
                  <a:cubicBezTo>
                    <a:pt x="140465" y="617800"/>
                    <a:pt x="167486" y="845749"/>
                    <a:pt x="167486" y="845749"/>
                  </a:cubicBezTo>
                  <a:lnTo>
                    <a:pt x="167486" y="845749"/>
                  </a:lnTo>
                  <a:lnTo>
                    <a:pt x="138386" y="849676"/>
                  </a:lnTo>
                  <a:cubicBezTo>
                    <a:pt x="138386" y="849676"/>
                    <a:pt x="112057" y="627269"/>
                    <a:pt x="86884" y="443662"/>
                  </a:cubicBezTo>
                  <a:close/>
                  <a:moveTo>
                    <a:pt x="37228" y="69520"/>
                  </a:moveTo>
                  <a:lnTo>
                    <a:pt x="37228" y="69520"/>
                  </a:lnTo>
                  <a:close/>
                </a:path>
              </a:pathLst>
            </a:custGeom>
            <a:solidFill>
              <a:srgbClr val="C0D1E0"/>
            </a:solidFill>
            <a:ln w="23063"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4CC520ED-DAA2-A565-3841-69B5D01C5AD7}"/>
                </a:ext>
              </a:extLst>
            </p:cNvPr>
            <p:cNvSpPr/>
            <p:nvPr/>
          </p:nvSpPr>
          <p:spPr>
            <a:xfrm>
              <a:off x="3914861" y="4421395"/>
              <a:ext cx="403936" cy="958095"/>
            </a:xfrm>
            <a:custGeom>
              <a:avLst/>
              <a:gdLst>
                <a:gd name="connsiteX0" fmla="*/ -647 w 403936"/>
                <a:gd name="connsiteY0" fmla="*/ 954865 h 958095"/>
                <a:gd name="connsiteX1" fmla="*/ 101435 w 403936"/>
                <a:gd name="connsiteY1" fmla="*/ 201500 h 958095"/>
                <a:gd name="connsiteX2" fmla="*/ 101435 w 403936"/>
                <a:gd name="connsiteY2" fmla="*/ 201500 h 958095"/>
                <a:gd name="connsiteX3" fmla="*/ 140004 w 403936"/>
                <a:gd name="connsiteY3" fmla="*/ 71011 h 958095"/>
                <a:gd name="connsiteX4" fmla="*/ 140004 w 403936"/>
                <a:gd name="connsiteY4" fmla="*/ 71011 h 958095"/>
                <a:gd name="connsiteX5" fmla="*/ 230076 w 403936"/>
                <a:gd name="connsiteY5" fmla="*/ 571 h 958095"/>
                <a:gd name="connsiteX6" fmla="*/ 230076 w 403936"/>
                <a:gd name="connsiteY6" fmla="*/ 571 h 958095"/>
                <a:gd name="connsiteX7" fmla="*/ 236542 w 403936"/>
                <a:gd name="connsiteY7" fmla="*/ 571 h 958095"/>
                <a:gd name="connsiteX8" fmla="*/ 236542 w 403936"/>
                <a:gd name="connsiteY8" fmla="*/ 571 h 958095"/>
                <a:gd name="connsiteX9" fmla="*/ 403290 w 403936"/>
                <a:gd name="connsiteY9" fmla="*/ 12119 h 958095"/>
                <a:gd name="connsiteX10" fmla="*/ 403290 w 403936"/>
                <a:gd name="connsiteY10" fmla="*/ 12119 h 958095"/>
                <a:gd name="connsiteX11" fmla="*/ 394051 w 403936"/>
                <a:gd name="connsiteY11" fmla="*/ 52535 h 958095"/>
                <a:gd name="connsiteX12" fmla="*/ 233770 w 403936"/>
                <a:gd name="connsiteY12" fmla="*/ 40757 h 958095"/>
                <a:gd name="connsiteX13" fmla="*/ 229613 w 403936"/>
                <a:gd name="connsiteY13" fmla="*/ 40757 h 958095"/>
                <a:gd name="connsiteX14" fmla="*/ 172567 w 403936"/>
                <a:gd name="connsiteY14" fmla="*/ 86947 h 958095"/>
                <a:gd name="connsiteX15" fmla="*/ 172567 w 403936"/>
                <a:gd name="connsiteY15" fmla="*/ 86947 h 958095"/>
                <a:gd name="connsiteX16" fmla="*/ 137232 w 403936"/>
                <a:gd name="connsiteY16" fmla="*/ 207273 h 958095"/>
                <a:gd name="connsiteX17" fmla="*/ 137232 w 403936"/>
                <a:gd name="connsiteY17" fmla="*/ 207273 h 958095"/>
                <a:gd name="connsiteX18" fmla="*/ 33996 w 403936"/>
                <a:gd name="connsiteY18" fmla="*/ 957867 h 958095"/>
                <a:gd name="connsiteX19" fmla="*/ 33996 w 403936"/>
                <a:gd name="connsiteY19" fmla="*/ 957867 h 958095"/>
                <a:gd name="connsiteX20" fmla="*/ -647 w 403936"/>
                <a:gd name="connsiteY20" fmla="*/ 954403 h 9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3936" h="958095">
                  <a:moveTo>
                    <a:pt x="-647" y="954865"/>
                  </a:moveTo>
                  <a:cubicBezTo>
                    <a:pt x="2818" y="913063"/>
                    <a:pt x="81111" y="300347"/>
                    <a:pt x="101435" y="201500"/>
                  </a:cubicBezTo>
                  <a:lnTo>
                    <a:pt x="101435" y="201500"/>
                  </a:lnTo>
                  <a:cubicBezTo>
                    <a:pt x="108940" y="156603"/>
                    <a:pt x="121897" y="112768"/>
                    <a:pt x="140004" y="71011"/>
                  </a:cubicBezTo>
                  <a:lnTo>
                    <a:pt x="140004" y="71011"/>
                  </a:lnTo>
                  <a:cubicBezTo>
                    <a:pt x="154830" y="32789"/>
                    <a:pt x="189404" y="5744"/>
                    <a:pt x="230076" y="571"/>
                  </a:cubicBezTo>
                  <a:lnTo>
                    <a:pt x="230076" y="571"/>
                  </a:lnTo>
                  <a:lnTo>
                    <a:pt x="236542" y="571"/>
                  </a:lnTo>
                  <a:lnTo>
                    <a:pt x="236542" y="571"/>
                  </a:lnTo>
                  <a:cubicBezTo>
                    <a:pt x="292386" y="-2062"/>
                    <a:pt x="348345" y="1819"/>
                    <a:pt x="403290" y="12119"/>
                  </a:cubicBezTo>
                  <a:lnTo>
                    <a:pt x="403290" y="12119"/>
                  </a:lnTo>
                  <a:lnTo>
                    <a:pt x="394051" y="52535"/>
                  </a:lnTo>
                  <a:cubicBezTo>
                    <a:pt x="341278" y="42235"/>
                    <a:pt x="287467" y="38285"/>
                    <a:pt x="233770" y="40757"/>
                  </a:cubicBezTo>
                  <a:lnTo>
                    <a:pt x="229613" y="40757"/>
                  </a:lnTo>
                  <a:cubicBezTo>
                    <a:pt x="203284" y="43297"/>
                    <a:pt x="188042" y="57616"/>
                    <a:pt x="172567" y="86947"/>
                  </a:cubicBezTo>
                  <a:lnTo>
                    <a:pt x="172567" y="86947"/>
                  </a:lnTo>
                  <a:cubicBezTo>
                    <a:pt x="156009" y="125493"/>
                    <a:pt x="144138" y="165886"/>
                    <a:pt x="137232" y="207273"/>
                  </a:cubicBezTo>
                  <a:lnTo>
                    <a:pt x="137232" y="207273"/>
                  </a:lnTo>
                  <a:cubicBezTo>
                    <a:pt x="117371" y="301040"/>
                    <a:pt x="37461" y="920222"/>
                    <a:pt x="33996" y="957867"/>
                  </a:cubicBezTo>
                  <a:lnTo>
                    <a:pt x="33996" y="957867"/>
                  </a:lnTo>
                  <a:lnTo>
                    <a:pt x="-647" y="954403"/>
                  </a:lnTo>
                  <a:close/>
                </a:path>
              </a:pathLst>
            </a:custGeom>
            <a:solidFill>
              <a:srgbClr val="C0D1E0"/>
            </a:solidFill>
            <a:ln w="23063"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737000D5-0CF5-5A91-1CF7-413AF9EB0019}"/>
                </a:ext>
              </a:extLst>
            </p:cNvPr>
            <p:cNvSpPr/>
            <p:nvPr/>
          </p:nvSpPr>
          <p:spPr>
            <a:xfrm>
              <a:off x="4317411" y="4025005"/>
              <a:ext cx="670211" cy="690709"/>
            </a:xfrm>
            <a:custGeom>
              <a:avLst/>
              <a:gdLst>
                <a:gd name="connsiteX0" fmla="*/ 613224 w 670211"/>
                <a:gd name="connsiteY0" fmla="*/ 29517 h 690709"/>
                <a:gd name="connsiteX1" fmla="*/ 667499 w 670211"/>
                <a:gd name="connsiteY1" fmla="*/ 82405 h 690709"/>
                <a:gd name="connsiteX2" fmla="*/ 566342 w 670211"/>
                <a:gd name="connsiteY2" fmla="*/ 378254 h 690709"/>
                <a:gd name="connsiteX3" fmla="*/ 561954 w 670211"/>
                <a:gd name="connsiteY3" fmla="*/ 644542 h 690709"/>
                <a:gd name="connsiteX4" fmla="*/ 475807 w 670211"/>
                <a:gd name="connsiteY4" fmla="*/ 685883 h 690709"/>
                <a:gd name="connsiteX5" fmla="*/ -647 w 670211"/>
                <a:gd name="connsiteY5" fmla="*/ 610823 h 690709"/>
                <a:gd name="connsiteX6" fmla="*/ 33304 w 670211"/>
                <a:gd name="connsiteY6" fmla="*/ 296267 h 690709"/>
                <a:gd name="connsiteX7" fmla="*/ 109749 w 670211"/>
                <a:gd name="connsiteY7" fmla="*/ 26745 h 690709"/>
                <a:gd name="connsiteX8" fmla="*/ 149935 w 670211"/>
                <a:gd name="connsiteY8" fmla="*/ 1110 h 690709"/>
                <a:gd name="connsiteX9" fmla="*/ 613224 w 670211"/>
                <a:gd name="connsiteY9" fmla="*/ 29517 h 69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0211" h="690709">
                  <a:moveTo>
                    <a:pt x="613224" y="29517"/>
                  </a:moveTo>
                  <a:cubicBezTo>
                    <a:pt x="637936" y="36215"/>
                    <a:pt x="679276" y="41295"/>
                    <a:pt x="667499" y="82405"/>
                  </a:cubicBezTo>
                  <a:cubicBezTo>
                    <a:pt x="652024" y="136448"/>
                    <a:pt x="575118" y="299500"/>
                    <a:pt x="566342" y="378254"/>
                  </a:cubicBezTo>
                  <a:cubicBezTo>
                    <a:pt x="558466" y="466801"/>
                    <a:pt x="557011" y="555787"/>
                    <a:pt x="561954" y="644542"/>
                  </a:cubicBezTo>
                  <a:cubicBezTo>
                    <a:pt x="563800" y="710825"/>
                    <a:pt x="475807" y="685883"/>
                    <a:pt x="475807" y="685883"/>
                  </a:cubicBezTo>
                  <a:lnTo>
                    <a:pt x="-647" y="610823"/>
                  </a:lnTo>
                  <a:cubicBezTo>
                    <a:pt x="20649" y="507287"/>
                    <a:pt x="32010" y="401950"/>
                    <a:pt x="33304" y="296267"/>
                  </a:cubicBezTo>
                  <a:cubicBezTo>
                    <a:pt x="36168" y="201506"/>
                    <a:pt x="62427" y="108918"/>
                    <a:pt x="109749" y="26745"/>
                  </a:cubicBezTo>
                  <a:cubicBezTo>
                    <a:pt x="119542" y="13558"/>
                    <a:pt x="133838" y="4435"/>
                    <a:pt x="149935" y="1110"/>
                  </a:cubicBezTo>
                  <a:cubicBezTo>
                    <a:pt x="187349" y="-3740"/>
                    <a:pt x="517610" y="4343"/>
                    <a:pt x="613224" y="29517"/>
                  </a:cubicBezTo>
                  <a:close/>
                </a:path>
              </a:pathLst>
            </a:custGeom>
            <a:solidFill>
              <a:srgbClr val="D2DEEA"/>
            </a:solidFill>
            <a:ln w="23063"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FFDD05F2-4872-2A04-AE59-FE3E6E2F45AE}"/>
                </a:ext>
              </a:extLst>
            </p:cNvPr>
            <p:cNvSpPr/>
            <p:nvPr/>
          </p:nvSpPr>
          <p:spPr>
            <a:xfrm>
              <a:off x="4823428" y="4070917"/>
              <a:ext cx="173930" cy="631193"/>
            </a:xfrm>
            <a:custGeom>
              <a:avLst/>
              <a:gdLst>
                <a:gd name="connsiteX0" fmla="*/ 149702 w 173930"/>
                <a:gd name="connsiteY0" fmla="*/ -228 h 631193"/>
                <a:gd name="connsiteX1" fmla="*/ 59862 w 173930"/>
                <a:gd name="connsiteY1" fmla="*/ 179221 h 631193"/>
                <a:gd name="connsiteX2" fmla="*/ 2586 w 173930"/>
                <a:gd name="connsiteY2" fmla="*/ 609023 h 631193"/>
                <a:gd name="connsiteX3" fmla="*/ 59168 w 173930"/>
                <a:gd name="connsiteY3" fmla="*/ 612256 h 631193"/>
                <a:gd name="connsiteX4" fmla="*/ 91964 w 173930"/>
                <a:gd name="connsiteY4" fmla="*/ 324952 h 631193"/>
                <a:gd name="connsiteX5" fmla="*/ 173258 w 173930"/>
                <a:gd name="connsiteY5" fmla="*/ 37417 h 631193"/>
                <a:gd name="connsiteX6" fmla="*/ 149702 w 173930"/>
                <a:gd name="connsiteY6" fmla="*/ -228 h 63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930" h="631193">
                  <a:moveTo>
                    <a:pt x="149702" y="-228"/>
                  </a:moveTo>
                  <a:cubicBezTo>
                    <a:pt x="112749" y="5315"/>
                    <a:pt x="80417" y="88689"/>
                    <a:pt x="59862" y="179221"/>
                  </a:cubicBezTo>
                  <a:cubicBezTo>
                    <a:pt x="39307" y="269755"/>
                    <a:pt x="-14274" y="558907"/>
                    <a:pt x="2586" y="609023"/>
                  </a:cubicBezTo>
                  <a:cubicBezTo>
                    <a:pt x="9977" y="632119"/>
                    <a:pt x="57322" y="642511"/>
                    <a:pt x="59168" y="612256"/>
                  </a:cubicBezTo>
                  <a:cubicBezTo>
                    <a:pt x="61016" y="582002"/>
                    <a:pt x="76721" y="399550"/>
                    <a:pt x="91964" y="324952"/>
                  </a:cubicBezTo>
                  <a:cubicBezTo>
                    <a:pt x="118523" y="194464"/>
                    <a:pt x="172798" y="58203"/>
                    <a:pt x="173258" y="37417"/>
                  </a:cubicBezTo>
                  <a:cubicBezTo>
                    <a:pt x="174183" y="-228"/>
                    <a:pt x="149702" y="-228"/>
                    <a:pt x="149702" y="-228"/>
                  </a:cubicBezTo>
                  <a:close/>
                </a:path>
              </a:pathLst>
            </a:custGeom>
            <a:solidFill>
              <a:srgbClr val="C0D1E0"/>
            </a:solidFill>
            <a:ln w="23063"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10615128-5D47-E30A-EF3C-155A5CA4B675}"/>
                </a:ext>
              </a:extLst>
            </p:cNvPr>
            <p:cNvSpPr/>
            <p:nvPr/>
          </p:nvSpPr>
          <p:spPr>
            <a:xfrm>
              <a:off x="3980438" y="4655880"/>
              <a:ext cx="878608" cy="202559"/>
            </a:xfrm>
            <a:custGeom>
              <a:avLst/>
              <a:gdLst>
                <a:gd name="connsiteX0" fmla="*/ 3525 w 878608"/>
                <a:gd name="connsiteY0" fmla="*/ 84107 h 202559"/>
                <a:gd name="connsiteX1" fmla="*/ 37475 w 878608"/>
                <a:gd name="connsiteY1" fmla="*/ 124755 h 202559"/>
                <a:gd name="connsiteX2" fmla="*/ 634717 w 878608"/>
                <a:gd name="connsiteY2" fmla="*/ 200276 h 202559"/>
                <a:gd name="connsiteX3" fmla="*/ 710237 w 878608"/>
                <a:gd name="connsiteY3" fmla="*/ 124755 h 202559"/>
                <a:gd name="connsiteX4" fmla="*/ 861512 w 878608"/>
                <a:gd name="connsiteY4" fmla="*/ 154085 h 202559"/>
                <a:gd name="connsiteX5" fmla="*/ 865206 w 878608"/>
                <a:gd name="connsiteY5" fmla="*/ 78564 h 202559"/>
                <a:gd name="connsiteX6" fmla="*/ 310922 w 878608"/>
                <a:gd name="connsiteY6" fmla="*/ -190 h 202559"/>
                <a:gd name="connsiteX7" fmla="*/ 63342 w 878608"/>
                <a:gd name="connsiteY7" fmla="*/ 24522 h 202559"/>
                <a:gd name="connsiteX8" fmla="*/ 3525 w 878608"/>
                <a:gd name="connsiteY8" fmla="*/ 84107 h 20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8608" h="202559">
                  <a:moveTo>
                    <a:pt x="3525" y="84107"/>
                  </a:moveTo>
                  <a:cubicBezTo>
                    <a:pt x="-15645" y="118750"/>
                    <a:pt x="37475" y="124755"/>
                    <a:pt x="37475" y="124755"/>
                  </a:cubicBezTo>
                  <a:cubicBezTo>
                    <a:pt x="37475" y="124755"/>
                    <a:pt x="606540" y="217135"/>
                    <a:pt x="634717" y="200276"/>
                  </a:cubicBezTo>
                  <a:cubicBezTo>
                    <a:pt x="662892" y="183417"/>
                    <a:pt x="676288" y="124755"/>
                    <a:pt x="710237" y="124755"/>
                  </a:cubicBezTo>
                  <a:cubicBezTo>
                    <a:pt x="744188" y="124755"/>
                    <a:pt x="823635" y="173024"/>
                    <a:pt x="861512" y="154085"/>
                  </a:cubicBezTo>
                  <a:cubicBezTo>
                    <a:pt x="861512" y="154085"/>
                    <a:pt x="895923" y="110667"/>
                    <a:pt x="865206" y="78564"/>
                  </a:cubicBezTo>
                  <a:cubicBezTo>
                    <a:pt x="819016" y="30295"/>
                    <a:pt x="349261" y="-190"/>
                    <a:pt x="310922" y="-190"/>
                  </a:cubicBezTo>
                  <a:cubicBezTo>
                    <a:pt x="272584" y="-190"/>
                    <a:pt x="109993" y="-2269"/>
                    <a:pt x="63342" y="24522"/>
                  </a:cubicBezTo>
                  <a:cubicBezTo>
                    <a:pt x="36412" y="35861"/>
                    <a:pt x="14981" y="57224"/>
                    <a:pt x="3525" y="84107"/>
                  </a:cubicBezTo>
                  <a:close/>
                </a:path>
              </a:pathLst>
            </a:custGeom>
            <a:solidFill>
              <a:srgbClr val="C0D1E0"/>
            </a:solidFill>
            <a:ln w="23063"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65A5F152-B45B-2BAD-BB44-6D8C6DFCA4C4}"/>
                </a:ext>
              </a:extLst>
            </p:cNvPr>
            <p:cNvSpPr/>
            <p:nvPr/>
          </p:nvSpPr>
          <p:spPr>
            <a:xfrm>
              <a:off x="4581906" y="4732728"/>
              <a:ext cx="279493" cy="129209"/>
            </a:xfrm>
            <a:custGeom>
              <a:avLst/>
              <a:gdLst>
                <a:gd name="connsiteX0" fmla="*/ 15003 w 279493"/>
                <a:gd name="connsiteY0" fmla="*/ 27121 h 129209"/>
                <a:gd name="connsiteX1" fmla="*/ 147800 w 279493"/>
                <a:gd name="connsiteY1" fmla="*/ -131 h 129209"/>
                <a:gd name="connsiteX2" fmla="*/ 276672 w 279493"/>
                <a:gd name="connsiteY2" fmla="*/ 32202 h 129209"/>
                <a:gd name="connsiteX3" fmla="*/ 253577 w 279493"/>
                <a:gd name="connsiteY3" fmla="*/ 91557 h 129209"/>
                <a:gd name="connsiteX4" fmla="*/ 107846 w 279493"/>
                <a:gd name="connsiteY4" fmla="*/ 86245 h 129209"/>
                <a:gd name="connsiteX5" fmla="*/ 35558 w 279493"/>
                <a:gd name="connsiteY5" fmla="*/ 128971 h 129209"/>
                <a:gd name="connsiteX6" fmla="*/ 15003 w 279493"/>
                <a:gd name="connsiteY6" fmla="*/ 27121 h 129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493" h="129209">
                  <a:moveTo>
                    <a:pt x="15003" y="27121"/>
                  </a:moveTo>
                  <a:cubicBezTo>
                    <a:pt x="36713" y="10954"/>
                    <a:pt x="96299" y="1254"/>
                    <a:pt x="147800" y="-131"/>
                  </a:cubicBezTo>
                  <a:cubicBezTo>
                    <a:pt x="206463" y="-1517"/>
                    <a:pt x="273438" y="12109"/>
                    <a:pt x="276672" y="32202"/>
                  </a:cubicBezTo>
                  <a:cubicBezTo>
                    <a:pt x="279906" y="52295"/>
                    <a:pt x="283831" y="83935"/>
                    <a:pt x="253577" y="91557"/>
                  </a:cubicBezTo>
                  <a:cubicBezTo>
                    <a:pt x="223322" y="99178"/>
                    <a:pt x="157962" y="68462"/>
                    <a:pt x="107846" y="86245"/>
                  </a:cubicBezTo>
                  <a:cubicBezTo>
                    <a:pt x="76206" y="97792"/>
                    <a:pt x="50570" y="129664"/>
                    <a:pt x="35558" y="128971"/>
                  </a:cubicBezTo>
                  <a:cubicBezTo>
                    <a:pt x="-14789" y="126430"/>
                    <a:pt x="-3473" y="40747"/>
                    <a:pt x="15003" y="27121"/>
                  </a:cubicBezTo>
                  <a:close/>
                </a:path>
              </a:pathLst>
            </a:custGeom>
            <a:solidFill>
              <a:srgbClr val="D2DEEA"/>
            </a:solidFill>
            <a:ln w="23063"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9D47C3FA-7F8B-9CF0-8194-D4822AAF200E}"/>
                </a:ext>
              </a:extLst>
            </p:cNvPr>
            <p:cNvSpPr/>
            <p:nvPr/>
          </p:nvSpPr>
          <p:spPr>
            <a:xfrm>
              <a:off x="4159313" y="4445751"/>
              <a:ext cx="502310" cy="315643"/>
            </a:xfrm>
            <a:custGeom>
              <a:avLst/>
              <a:gdLst>
                <a:gd name="connsiteX0" fmla="*/ 470853 w 502310"/>
                <a:gd name="connsiteY0" fmla="*/ 56356 h 315643"/>
                <a:gd name="connsiteX1" fmla="*/ 167152 w 502310"/>
                <a:gd name="connsiteY1" fmla="*/ -228 h 315643"/>
                <a:gd name="connsiteX2" fmla="*/ 107103 w 502310"/>
                <a:gd name="connsiteY2" fmla="*/ 28872 h 315643"/>
                <a:gd name="connsiteX3" fmla="*/ 5717 w 502310"/>
                <a:gd name="connsiteY3" fmla="*/ 219869 h 315643"/>
                <a:gd name="connsiteX4" fmla="*/ 119113 w 502310"/>
                <a:gd name="connsiteY4" fmla="*/ 281765 h 315643"/>
                <a:gd name="connsiteX5" fmla="*/ 142209 w 502310"/>
                <a:gd name="connsiteY5" fmla="*/ 297238 h 315643"/>
                <a:gd name="connsiteX6" fmla="*/ 458613 w 502310"/>
                <a:gd name="connsiteY6" fmla="*/ 294005 h 315643"/>
                <a:gd name="connsiteX7" fmla="*/ 470853 w 502310"/>
                <a:gd name="connsiteY7" fmla="*/ 56356 h 31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310" h="315643">
                  <a:moveTo>
                    <a:pt x="470853" y="56356"/>
                  </a:moveTo>
                  <a:cubicBezTo>
                    <a:pt x="470853" y="56356"/>
                    <a:pt x="205028" y="-228"/>
                    <a:pt x="167152" y="-228"/>
                  </a:cubicBezTo>
                  <a:cubicBezTo>
                    <a:pt x="145881" y="6654"/>
                    <a:pt x="125672" y="16447"/>
                    <a:pt x="107103" y="28872"/>
                  </a:cubicBezTo>
                  <a:cubicBezTo>
                    <a:pt x="80545" y="63053"/>
                    <a:pt x="-27772" y="158898"/>
                    <a:pt x="5717" y="219869"/>
                  </a:cubicBezTo>
                  <a:cubicBezTo>
                    <a:pt x="26501" y="257515"/>
                    <a:pt x="102946" y="277607"/>
                    <a:pt x="119113" y="281765"/>
                  </a:cubicBezTo>
                  <a:cubicBezTo>
                    <a:pt x="140129" y="299317"/>
                    <a:pt x="113108" y="281765"/>
                    <a:pt x="142209" y="297238"/>
                  </a:cubicBezTo>
                  <a:cubicBezTo>
                    <a:pt x="218885" y="336038"/>
                    <a:pt x="381243" y="301858"/>
                    <a:pt x="458613" y="294005"/>
                  </a:cubicBezTo>
                  <a:cubicBezTo>
                    <a:pt x="514272" y="287308"/>
                    <a:pt x="513349" y="175065"/>
                    <a:pt x="470853" y="56356"/>
                  </a:cubicBezTo>
                  <a:close/>
                </a:path>
              </a:pathLst>
            </a:custGeom>
            <a:solidFill>
              <a:srgbClr val="B2BFD1"/>
            </a:solidFill>
            <a:ln w="23063"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01B14FF1-7C13-8551-2DA6-A484DC9E806D}"/>
                </a:ext>
              </a:extLst>
            </p:cNvPr>
            <p:cNvSpPr/>
            <p:nvPr/>
          </p:nvSpPr>
          <p:spPr>
            <a:xfrm>
              <a:off x="4223116" y="3754281"/>
              <a:ext cx="580910" cy="974155"/>
            </a:xfrm>
            <a:custGeom>
              <a:avLst/>
              <a:gdLst>
                <a:gd name="connsiteX0" fmla="*/ 466868 w 580910"/>
                <a:gd name="connsiteY0" fmla="*/ 338348 h 974155"/>
                <a:gd name="connsiteX1" fmla="*/ 466868 w 580910"/>
                <a:gd name="connsiteY1" fmla="*/ 335808 h 974155"/>
                <a:gd name="connsiteX2" fmla="*/ 436844 w 580910"/>
                <a:gd name="connsiteY2" fmla="*/ 300010 h 974155"/>
                <a:gd name="connsiteX3" fmla="*/ 432917 w 580910"/>
                <a:gd name="connsiteY3" fmla="*/ 309941 h 974155"/>
                <a:gd name="connsiteX4" fmla="*/ 429453 w 580910"/>
                <a:gd name="connsiteY4" fmla="*/ 291927 h 974155"/>
                <a:gd name="connsiteX5" fmla="*/ 458322 w 580910"/>
                <a:gd name="connsiteY5" fmla="*/ 297008 h 974155"/>
                <a:gd name="connsiteX6" fmla="*/ 455320 w 580910"/>
                <a:gd name="connsiteY6" fmla="*/ 280379 h 974155"/>
                <a:gd name="connsiteX7" fmla="*/ 483958 w 580910"/>
                <a:gd name="connsiteY7" fmla="*/ 164903 h 974155"/>
                <a:gd name="connsiteX8" fmla="*/ 487654 w 580910"/>
                <a:gd name="connsiteY8" fmla="*/ 108551 h 974155"/>
                <a:gd name="connsiteX9" fmla="*/ 457860 w 580910"/>
                <a:gd name="connsiteY9" fmla="*/ 56356 h 974155"/>
                <a:gd name="connsiteX10" fmla="*/ 339613 w 580910"/>
                <a:gd name="connsiteY10" fmla="*/ -228 h 974155"/>
                <a:gd name="connsiteX11" fmla="*/ 378413 w 580910"/>
                <a:gd name="connsiteY11" fmla="*/ 28872 h 974155"/>
                <a:gd name="connsiteX12" fmla="*/ 378413 w 580910"/>
                <a:gd name="connsiteY12" fmla="*/ 28872 h 974155"/>
                <a:gd name="connsiteX13" fmla="*/ 323446 w 580910"/>
                <a:gd name="connsiteY13" fmla="*/ 8548 h 974155"/>
                <a:gd name="connsiteX14" fmla="*/ 326217 w 580910"/>
                <a:gd name="connsiteY14" fmla="*/ 13860 h 974155"/>
                <a:gd name="connsiteX15" fmla="*/ 312361 w 580910"/>
                <a:gd name="connsiteY15" fmla="*/ 3467 h 974155"/>
                <a:gd name="connsiteX16" fmla="*/ 285108 w 580910"/>
                <a:gd name="connsiteY16" fmla="*/ 30720 h 974155"/>
                <a:gd name="connsiteX17" fmla="*/ 282568 w 580910"/>
                <a:gd name="connsiteY17" fmla="*/ 30720 h 974155"/>
                <a:gd name="connsiteX18" fmla="*/ 269635 w 580910"/>
                <a:gd name="connsiteY18" fmla="*/ 38803 h 974155"/>
                <a:gd name="connsiteX19" fmla="*/ 269635 w 580910"/>
                <a:gd name="connsiteY19" fmla="*/ 37648 h 974155"/>
                <a:gd name="connsiteX20" fmla="*/ 246540 w 580910"/>
                <a:gd name="connsiteY20" fmla="*/ 85917 h 974155"/>
                <a:gd name="connsiteX21" fmla="*/ 242152 w 580910"/>
                <a:gd name="connsiteY21" fmla="*/ 105317 h 974155"/>
                <a:gd name="connsiteX22" fmla="*/ 242152 w 580910"/>
                <a:gd name="connsiteY22" fmla="*/ 167212 h 974155"/>
                <a:gd name="connsiteX23" fmla="*/ 247463 w 580910"/>
                <a:gd name="connsiteY23" fmla="*/ 171370 h 974155"/>
                <a:gd name="connsiteX24" fmla="*/ 247463 w 580910"/>
                <a:gd name="connsiteY24" fmla="*/ 158205 h 974155"/>
                <a:gd name="connsiteX25" fmla="*/ 250466 w 580910"/>
                <a:gd name="connsiteY25" fmla="*/ 218253 h 974155"/>
                <a:gd name="connsiteX26" fmla="*/ 290882 w 580910"/>
                <a:gd name="connsiteY26" fmla="*/ 312020 h 974155"/>
                <a:gd name="connsiteX27" fmla="*/ 293422 w 580910"/>
                <a:gd name="connsiteY27" fmla="*/ 313174 h 974155"/>
                <a:gd name="connsiteX28" fmla="*/ 283260 w 580910"/>
                <a:gd name="connsiteY28" fmla="*/ 352898 h 974155"/>
                <a:gd name="connsiteX29" fmla="*/ 280258 w 580910"/>
                <a:gd name="connsiteY29" fmla="*/ 358672 h 974155"/>
                <a:gd name="connsiteX30" fmla="*/ 288342 w 580910"/>
                <a:gd name="connsiteY30" fmla="*/ 340657 h 974155"/>
                <a:gd name="connsiteX31" fmla="*/ 292960 w 580910"/>
                <a:gd name="connsiteY31" fmla="*/ 319410 h 974155"/>
                <a:gd name="connsiteX32" fmla="*/ 250466 w 580910"/>
                <a:gd name="connsiteY32" fmla="*/ 342505 h 974155"/>
                <a:gd name="connsiteX33" fmla="*/ 177946 w 580910"/>
                <a:gd name="connsiteY33" fmla="*/ 362598 h 974155"/>
                <a:gd name="connsiteX34" fmla="*/ 180949 w 580910"/>
                <a:gd name="connsiteY34" fmla="*/ 401398 h 974155"/>
                <a:gd name="connsiteX35" fmla="*/ 139839 w 580910"/>
                <a:gd name="connsiteY35" fmla="*/ 561447 h 974155"/>
                <a:gd name="connsiteX36" fmla="*/ 128753 w 580910"/>
                <a:gd name="connsiteY36" fmla="*/ 589624 h 974155"/>
                <a:gd name="connsiteX37" fmla="*/ 122288 w 580910"/>
                <a:gd name="connsiteY37" fmla="*/ 614567 h 974155"/>
                <a:gd name="connsiteX38" fmla="*/ 21362 w 580910"/>
                <a:gd name="connsiteY38" fmla="*/ 728426 h 974155"/>
                <a:gd name="connsiteX39" fmla="*/ 1499 w 580910"/>
                <a:gd name="connsiteY39" fmla="*/ 768150 h 974155"/>
                <a:gd name="connsiteX40" fmla="*/ 69167 w 580910"/>
                <a:gd name="connsiteY40" fmla="*/ 738357 h 974155"/>
                <a:gd name="connsiteX41" fmla="*/ 366634 w 580910"/>
                <a:gd name="connsiteY41" fmla="*/ 843209 h 974155"/>
                <a:gd name="connsiteX42" fmla="*/ 435919 w 580910"/>
                <a:gd name="connsiteY42" fmla="*/ 973928 h 974155"/>
                <a:gd name="connsiteX43" fmla="*/ 466868 w 580910"/>
                <a:gd name="connsiteY43" fmla="*/ 855218 h 974155"/>
                <a:gd name="connsiteX44" fmla="*/ 497353 w 580910"/>
                <a:gd name="connsiteY44" fmla="*/ 669302 h 974155"/>
                <a:gd name="connsiteX45" fmla="*/ 543544 w 580910"/>
                <a:gd name="connsiteY45" fmla="*/ 488467 h 974155"/>
                <a:gd name="connsiteX46" fmla="*/ 580264 w 580910"/>
                <a:gd name="connsiteY46" fmla="*/ 386155 h 974155"/>
                <a:gd name="connsiteX47" fmla="*/ 466868 w 580910"/>
                <a:gd name="connsiteY47" fmla="*/ 338348 h 974155"/>
                <a:gd name="connsiteX48" fmla="*/ 331991 w 580910"/>
                <a:gd name="connsiteY48" fmla="*/ 23561 h 974155"/>
                <a:gd name="connsiteX49" fmla="*/ 331991 w 580910"/>
                <a:gd name="connsiteY49" fmla="*/ 23561 h 974155"/>
                <a:gd name="connsiteX50" fmla="*/ 331991 w 580910"/>
                <a:gd name="connsiteY50" fmla="*/ 23561 h 97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80910" h="974155">
                  <a:moveTo>
                    <a:pt x="466868" y="338348"/>
                  </a:moveTo>
                  <a:cubicBezTo>
                    <a:pt x="466868" y="336732"/>
                    <a:pt x="466868" y="335808"/>
                    <a:pt x="466868" y="335808"/>
                  </a:cubicBezTo>
                  <a:lnTo>
                    <a:pt x="436844" y="300010"/>
                  </a:lnTo>
                  <a:cubicBezTo>
                    <a:pt x="435759" y="303405"/>
                    <a:pt x="434442" y="306731"/>
                    <a:pt x="432917" y="309941"/>
                  </a:cubicBezTo>
                  <a:lnTo>
                    <a:pt x="429453" y="291927"/>
                  </a:lnTo>
                  <a:cubicBezTo>
                    <a:pt x="438715" y="295252"/>
                    <a:pt x="448483" y="296961"/>
                    <a:pt x="458322" y="297008"/>
                  </a:cubicBezTo>
                  <a:cubicBezTo>
                    <a:pt x="455782" y="294698"/>
                    <a:pt x="455551" y="283843"/>
                    <a:pt x="455320" y="280379"/>
                  </a:cubicBezTo>
                  <a:cubicBezTo>
                    <a:pt x="455089" y="276914"/>
                    <a:pt x="475413" y="204165"/>
                    <a:pt x="483958" y="164903"/>
                  </a:cubicBezTo>
                  <a:cubicBezTo>
                    <a:pt x="491856" y="147166"/>
                    <a:pt x="493172" y="127166"/>
                    <a:pt x="487654" y="108551"/>
                  </a:cubicBezTo>
                  <a:cubicBezTo>
                    <a:pt x="480493" y="90306"/>
                    <a:pt x="470562" y="63746"/>
                    <a:pt x="457860" y="56356"/>
                  </a:cubicBezTo>
                  <a:cubicBezTo>
                    <a:pt x="452549" y="42037"/>
                    <a:pt x="383955" y="19865"/>
                    <a:pt x="339613" y="-228"/>
                  </a:cubicBezTo>
                  <a:cubicBezTo>
                    <a:pt x="339613" y="-228"/>
                    <a:pt x="378875" y="18017"/>
                    <a:pt x="378413" y="28872"/>
                  </a:cubicBezTo>
                  <a:lnTo>
                    <a:pt x="378413" y="28872"/>
                  </a:lnTo>
                  <a:cubicBezTo>
                    <a:pt x="373332" y="19865"/>
                    <a:pt x="320675" y="3237"/>
                    <a:pt x="323446" y="8548"/>
                  </a:cubicBezTo>
                  <a:cubicBezTo>
                    <a:pt x="324278" y="10373"/>
                    <a:pt x="325201" y="12151"/>
                    <a:pt x="326217" y="13860"/>
                  </a:cubicBezTo>
                  <a:cubicBezTo>
                    <a:pt x="322523" y="9311"/>
                    <a:pt x="317765" y="5731"/>
                    <a:pt x="312361" y="3467"/>
                  </a:cubicBezTo>
                  <a:cubicBezTo>
                    <a:pt x="314670" y="18941"/>
                    <a:pt x="299196" y="18480"/>
                    <a:pt x="285108" y="30720"/>
                  </a:cubicBezTo>
                  <a:lnTo>
                    <a:pt x="282568" y="30720"/>
                  </a:lnTo>
                  <a:lnTo>
                    <a:pt x="269635" y="38803"/>
                  </a:lnTo>
                  <a:lnTo>
                    <a:pt x="269635" y="37648"/>
                  </a:lnTo>
                  <a:cubicBezTo>
                    <a:pt x="257625" y="40189"/>
                    <a:pt x="246540" y="66286"/>
                    <a:pt x="246540" y="85917"/>
                  </a:cubicBezTo>
                  <a:cubicBezTo>
                    <a:pt x="244923" y="91691"/>
                    <a:pt x="243537" y="98389"/>
                    <a:pt x="242152" y="105317"/>
                  </a:cubicBezTo>
                  <a:cubicBezTo>
                    <a:pt x="239681" y="125872"/>
                    <a:pt x="239681" y="146658"/>
                    <a:pt x="242152" y="167212"/>
                  </a:cubicBezTo>
                  <a:lnTo>
                    <a:pt x="247463" y="171370"/>
                  </a:lnTo>
                  <a:cubicBezTo>
                    <a:pt x="247463" y="171370"/>
                    <a:pt x="247463" y="166058"/>
                    <a:pt x="247463" y="158205"/>
                  </a:cubicBezTo>
                  <a:cubicBezTo>
                    <a:pt x="247463" y="178529"/>
                    <a:pt x="249772" y="199084"/>
                    <a:pt x="250466" y="218253"/>
                  </a:cubicBezTo>
                  <a:cubicBezTo>
                    <a:pt x="250466" y="258439"/>
                    <a:pt x="262476" y="298162"/>
                    <a:pt x="290882" y="312020"/>
                  </a:cubicBezTo>
                  <a:lnTo>
                    <a:pt x="293422" y="313174"/>
                  </a:lnTo>
                  <a:cubicBezTo>
                    <a:pt x="294485" y="327170"/>
                    <a:pt x="290905" y="341120"/>
                    <a:pt x="283260" y="352898"/>
                  </a:cubicBezTo>
                  <a:cubicBezTo>
                    <a:pt x="282083" y="354723"/>
                    <a:pt x="281067" y="356662"/>
                    <a:pt x="280258" y="358672"/>
                  </a:cubicBezTo>
                  <a:cubicBezTo>
                    <a:pt x="281690" y="352182"/>
                    <a:pt x="284439" y="346039"/>
                    <a:pt x="288342" y="340657"/>
                  </a:cubicBezTo>
                  <a:cubicBezTo>
                    <a:pt x="290674" y="333775"/>
                    <a:pt x="292221" y="326639"/>
                    <a:pt x="292960" y="319410"/>
                  </a:cubicBezTo>
                  <a:lnTo>
                    <a:pt x="250466" y="342505"/>
                  </a:lnTo>
                  <a:lnTo>
                    <a:pt x="177946" y="362598"/>
                  </a:lnTo>
                  <a:lnTo>
                    <a:pt x="180949" y="401398"/>
                  </a:lnTo>
                  <a:cubicBezTo>
                    <a:pt x="157854" y="455902"/>
                    <a:pt x="134758" y="545743"/>
                    <a:pt x="139839" y="561447"/>
                  </a:cubicBezTo>
                  <a:cubicBezTo>
                    <a:pt x="143304" y="572995"/>
                    <a:pt x="129216" y="581540"/>
                    <a:pt x="128753" y="589624"/>
                  </a:cubicBezTo>
                  <a:lnTo>
                    <a:pt x="122288" y="614567"/>
                  </a:lnTo>
                  <a:cubicBezTo>
                    <a:pt x="111432" y="637662"/>
                    <a:pt x="53002" y="692166"/>
                    <a:pt x="21362" y="728426"/>
                  </a:cubicBezTo>
                  <a:cubicBezTo>
                    <a:pt x="-10280" y="764686"/>
                    <a:pt x="1499" y="768150"/>
                    <a:pt x="1499" y="768150"/>
                  </a:cubicBezTo>
                  <a:cubicBezTo>
                    <a:pt x="1499" y="768150"/>
                    <a:pt x="50692" y="745055"/>
                    <a:pt x="69167" y="738357"/>
                  </a:cubicBezTo>
                  <a:cubicBezTo>
                    <a:pt x="133142" y="727964"/>
                    <a:pt x="289958" y="785933"/>
                    <a:pt x="366634" y="843209"/>
                  </a:cubicBezTo>
                  <a:cubicBezTo>
                    <a:pt x="398274" y="870461"/>
                    <a:pt x="435919" y="973928"/>
                    <a:pt x="435919" y="973928"/>
                  </a:cubicBezTo>
                  <a:cubicBezTo>
                    <a:pt x="448714" y="935058"/>
                    <a:pt x="459061" y="895404"/>
                    <a:pt x="466868" y="855218"/>
                  </a:cubicBezTo>
                  <a:cubicBezTo>
                    <a:pt x="477492" y="798866"/>
                    <a:pt x="465482" y="711566"/>
                    <a:pt x="497353" y="669302"/>
                  </a:cubicBezTo>
                  <a:cubicBezTo>
                    <a:pt x="522989" y="635121"/>
                    <a:pt x="527146" y="574381"/>
                    <a:pt x="543544" y="488467"/>
                  </a:cubicBezTo>
                  <a:lnTo>
                    <a:pt x="580264" y="386155"/>
                  </a:lnTo>
                  <a:cubicBezTo>
                    <a:pt x="580264" y="386155"/>
                    <a:pt x="540079" y="368834"/>
                    <a:pt x="466868" y="338348"/>
                  </a:cubicBezTo>
                  <a:close/>
                  <a:moveTo>
                    <a:pt x="331991" y="23561"/>
                  </a:moveTo>
                  <a:lnTo>
                    <a:pt x="331991" y="23561"/>
                  </a:lnTo>
                  <a:cubicBezTo>
                    <a:pt x="331991" y="23561"/>
                    <a:pt x="331991" y="23561"/>
                    <a:pt x="331991" y="23561"/>
                  </a:cubicBezTo>
                  <a:close/>
                </a:path>
              </a:pathLst>
            </a:custGeom>
            <a:solidFill>
              <a:srgbClr val="B2BFD1"/>
            </a:solidFill>
            <a:ln w="23063"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7B068220-8E97-4359-CE16-C13E10294A3E}"/>
                </a:ext>
              </a:extLst>
            </p:cNvPr>
            <p:cNvSpPr/>
            <p:nvPr/>
          </p:nvSpPr>
          <p:spPr>
            <a:xfrm>
              <a:off x="4682547" y="4051978"/>
              <a:ext cx="1615" cy="190"/>
            </a:xfrm>
            <a:custGeom>
              <a:avLst/>
              <a:gdLst>
                <a:gd name="connsiteX0" fmla="*/ 969 w 1615"/>
                <a:gd name="connsiteY0" fmla="*/ -228 h 190"/>
                <a:gd name="connsiteX1" fmla="*/ -647 w 1615"/>
                <a:gd name="connsiteY1" fmla="*/ -228 h 190"/>
                <a:gd name="connsiteX2" fmla="*/ 969 w 1615"/>
                <a:gd name="connsiteY2" fmla="*/ -228 h 190"/>
              </a:gdLst>
              <a:ahLst/>
              <a:cxnLst>
                <a:cxn ang="0">
                  <a:pos x="connsiteX0" y="connsiteY0"/>
                </a:cxn>
                <a:cxn ang="0">
                  <a:pos x="connsiteX1" y="connsiteY1"/>
                </a:cxn>
                <a:cxn ang="0">
                  <a:pos x="connsiteX2" y="connsiteY2"/>
                </a:cxn>
              </a:cxnLst>
              <a:rect l="l" t="t" r="r" b="b"/>
              <a:pathLst>
                <a:path w="1615" h="190">
                  <a:moveTo>
                    <a:pt x="969" y="-228"/>
                  </a:moveTo>
                  <a:cubicBezTo>
                    <a:pt x="969" y="-228"/>
                    <a:pt x="969" y="-228"/>
                    <a:pt x="-647" y="-228"/>
                  </a:cubicBezTo>
                  <a:cubicBezTo>
                    <a:pt x="-139" y="26"/>
                    <a:pt x="461" y="26"/>
                    <a:pt x="969" y="-228"/>
                  </a:cubicBezTo>
                  <a:close/>
                </a:path>
              </a:pathLst>
            </a:custGeom>
            <a:solidFill>
              <a:srgbClr val="B2BFD1"/>
            </a:solidFill>
            <a:ln w="23063"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4486E672-FAEA-918C-A70C-6D4857AD2A04}"/>
                </a:ext>
              </a:extLst>
            </p:cNvPr>
            <p:cNvSpPr/>
            <p:nvPr/>
          </p:nvSpPr>
          <p:spPr>
            <a:xfrm>
              <a:off x="4155804" y="4659844"/>
              <a:ext cx="310571" cy="848649"/>
            </a:xfrm>
            <a:custGeom>
              <a:avLst/>
              <a:gdLst>
                <a:gd name="connsiteX0" fmla="*/ 112230 w 310571"/>
                <a:gd name="connsiteY0" fmla="*/ 12244 h 848649"/>
                <a:gd name="connsiteX1" fmla="*/ 58188 w 310571"/>
                <a:gd name="connsiteY1" fmla="*/ 166982 h 848649"/>
                <a:gd name="connsiteX2" fmla="*/ 7378 w 310571"/>
                <a:gd name="connsiteY2" fmla="*/ 587545 h 848649"/>
                <a:gd name="connsiteX3" fmla="*/ 32551 w 310571"/>
                <a:gd name="connsiteY3" fmla="*/ 607407 h 848649"/>
                <a:gd name="connsiteX4" fmla="*/ 23776 w 310571"/>
                <a:gd name="connsiteY4" fmla="*/ 644129 h 848649"/>
                <a:gd name="connsiteX5" fmla="*/ 17540 w 310571"/>
                <a:gd name="connsiteY5" fmla="*/ 659371 h 848649"/>
                <a:gd name="connsiteX6" fmla="*/ 15000 w 310571"/>
                <a:gd name="connsiteY6" fmla="*/ 693321 h 848649"/>
                <a:gd name="connsiteX7" fmla="*/ 15000 w 310571"/>
                <a:gd name="connsiteY7" fmla="*/ 693321 h 848649"/>
                <a:gd name="connsiteX8" fmla="*/ 19157 w 310571"/>
                <a:gd name="connsiteY8" fmla="*/ 721498 h 848649"/>
                <a:gd name="connsiteX9" fmla="*/ 19157 w 310571"/>
                <a:gd name="connsiteY9" fmla="*/ 721498 h 848649"/>
                <a:gd name="connsiteX10" fmla="*/ 28625 w 310571"/>
                <a:gd name="connsiteY10" fmla="*/ 751983 h 848649"/>
                <a:gd name="connsiteX11" fmla="*/ 53569 w 310571"/>
                <a:gd name="connsiteY11" fmla="*/ 766533 h 848649"/>
                <a:gd name="connsiteX12" fmla="*/ 87518 w 310571"/>
                <a:gd name="connsiteY12" fmla="*/ 821269 h 848649"/>
                <a:gd name="connsiteX13" fmla="*/ 217775 w 310571"/>
                <a:gd name="connsiteY13" fmla="*/ 846673 h 848649"/>
                <a:gd name="connsiteX14" fmla="*/ 258885 w 310571"/>
                <a:gd name="connsiteY14" fmla="*/ 807412 h 848649"/>
                <a:gd name="connsiteX15" fmla="*/ 258885 w 310571"/>
                <a:gd name="connsiteY15" fmla="*/ 784317 h 848649"/>
                <a:gd name="connsiteX16" fmla="*/ 256806 w 310571"/>
                <a:gd name="connsiteY16" fmla="*/ 784317 h 848649"/>
                <a:gd name="connsiteX17" fmla="*/ 213387 w 310571"/>
                <a:gd name="connsiteY17" fmla="*/ 739742 h 848649"/>
                <a:gd name="connsiteX18" fmla="*/ 147335 w 310571"/>
                <a:gd name="connsiteY18" fmla="*/ 662143 h 848649"/>
                <a:gd name="connsiteX19" fmla="*/ 147335 w 310571"/>
                <a:gd name="connsiteY19" fmla="*/ 636507 h 848649"/>
                <a:gd name="connsiteX20" fmla="*/ 175973 w 310571"/>
                <a:gd name="connsiteY20" fmla="*/ 629578 h 848649"/>
                <a:gd name="connsiteX21" fmla="*/ 253341 w 310571"/>
                <a:gd name="connsiteY21" fmla="*/ 152663 h 848649"/>
                <a:gd name="connsiteX22" fmla="*/ 309925 w 310571"/>
                <a:gd name="connsiteY22" fmla="*/ 61436 h 848649"/>
                <a:gd name="connsiteX23" fmla="*/ 112230 w 310571"/>
                <a:gd name="connsiteY23" fmla="*/ 12244 h 848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0571" h="848649">
                  <a:moveTo>
                    <a:pt x="112230" y="12244"/>
                  </a:moveTo>
                  <a:cubicBezTo>
                    <a:pt x="66039" y="58434"/>
                    <a:pt x="58188" y="127720"/>
                    <a:pt x="58188" y="166982"/>
                  </a:cubicBezTo>
                  <a:cubicBezTo>
                    <a:pt x="58188" y="206244"/>
                    <a:pt x="-26573" y="553595"/>
                    <a:pt x="7378" y="587545"/>
                  </a:cubicBezTo>
                  <a:cubicBezTo>
                    <a:pt x="15092" y="595005"/>
                    <a:pt x="23521" y="601657"/>
                    <a:pt x="32551" y="607407"/>
                  </a:cubicBezTo>
                  <a:cubicBezTo>
                    <a:pt x="30520" y="619832"/>
                    <a:pt x="27586" y="632119"/>
                    <a:pt x="23776" y="644129"/>
                  </a:cubicBezTo>
                  <a:cubicBezTo>
                    <a:pt x="21235" y="644129"/>
                    <a:pt x="18926" y="650595"/>
                    <a:pt x="17540" y="659371"/>
                  </a:cubicBezTo>
                  <a:cubicBezTo>
                    <a:pt x="12229" y="669903"/>
                    <a:pt x="11328" y="682120"/>
                    <a:pt x="15000" y="693321"/>
                  </a:cubicBezTo>
                  <a:lnTo>
                    <a:pt x="15000" y="693321"/>
                  </a:lnTo>
                  <a:cubicBezTo>
                    <a:pt x="14745" y="702883"/>
                    <a:pt x="16154" y="712421"/>
                    <a:pt x="19157" y="721498"/>
                  </a:cubicBezTo>
                  <a:lnTo>
                    <a:pt x="19157" y="721498"/>
                  </a:lnTo>
                  <a:cubicBezTo>
                    <a:pt x="13152" y="727733"/>
                    <a:pt x="28625" y="751983"/>
                    <a:pt x="28625" y="751983"/>
                  </a:cubicBezTo>
                  <a:cubicBezTo>
                    <a:pt x="28625" y="751983"/>
                    <a:pt x="43638" y="760066"/>
                    <a:pt x="53569" y="766533"/>
                  </a:cubicBezTo>
                  <a:cubicBezTo>
                    <a:pt x="63499" y="772999"/>
                    <a:pt x="58419" y="798635"/>
                    <a:pt x="87518" y="821269"/>
                  </a:cubicBezTo>
                  <a:cubicBezTo>
                    <a:pt x="116618" y="843902"/>
                    <a:pt x="196066" y="852447"/>
                    <a:pt x="217775" y="846673"/>
                  </a:cubicBezTo>
                  <a:cubicBezTo>
                    <a:pt x="236460" y="840068"/>
                    <a:pt x="251425" y="825772"/>
                    <a:pt x="258885" y="807412"/>
                  </a:cubicBezTo>
                  <a:cubicBezTo>
                    <a:pt x="260109" y="799767"/>
                    <a:pt x="260109" y="791961"/>
                    <a:pt x="258885" y="784317"/>
                  </a:cubicBezTo>
                  <a:lnTo>
                    <a:pt x="256806" y="784317"/>
                  </a:lnTo>
                  <a:cubicBezTo>
                    <a:pt x="252649" y="766995"/>
                    <a:pt x="227245" y="753831"/>
                    <a:pt x="213387" y="739742"/>
                  </a:cubicBezTo>
                  <a:cubicBezTo>
                    <a:pt x="187983" y="716971"/>
                    <a:pt x="165742" y="690873"/>
                    <a:pt x="147335" y="662143"/>
                  </a:cubicBezTo>
                  <a:cubicBezTo>
                    <a:pt x="147335" y="653829"/>
                    <a:pt x="147335" y="645283"/>
                    <a:pt x="147335" y="636507"/>
                  </a:cubicBezTo>
                  <a:cubicBezTo>
                    <a:pt x="157128" y="635352"/>
                    <a:pt x="166734" y="633020"/>
                    <a:pt x="175973" y="629578"/>
                  </a:cubicBezTo>
                  <a:cubicBezTo>
                    <a:pt x="175973" y="583388"/>
                    <a:pt x="253341" y="152663"/>
                    <a:pt x="253341" y="152663"/>
                  </a:cubicBezTo>
                  <a:cubicBezTo>
                    <a:pt x="270433" y="101623"/>
                    <a:pt x="292834" y="118020"/>
                    <a:pt x="309925" y="61436"/>
                  </a:cubicBezTo>
                  <a:cubicBezTo>
                    <a:pt x="308078" y="60282"/>
                    <a:pt x="157728" y="-33253"/>
                    <a:pt x="112230" y="12244"/>
                  </a:cubicBezTo>
                  <a:close/>
                </a:path>
              </a:pathLst>
            </a:custGeom>
            <a:solidFill>
              <a:srgbClr val="B2BFD1"/>
            </a:solidFill>
            <a:ln w="23063"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3F3A2F5F-72A1-B036-F7EC-702FD2C68A6D}"/>
                </a:ext>
              </a:extLst>
            </p:cNvPr>
            <p:cNvSpPr/>
            <p:nvPr/>
          </p:nvSpPr>
          <p:spPr>
            <a:xfrm>
              <a:off x="4586470" y="4503720"/>
              <a:ext cx="342502" cy="915724"/>
            </a:xfrm>
            <a:custGeom>
              <a:avLst/>
              <a:gdLst>
                <a:gd name="connsiteX0" fmla="*/ -647 w 342502"/>
                <a:gd name="connsiteY0" fmla="*/ 913880 h 915724"/>
                <a:gd name="connsiteX1" fmla="*/ 30531 w 342502"/>
                <a:gd name="connsiteY1" fmla="*/ 194234 h 915724"/>
                <a:gd name="connsiteX2" fmla="*/ 30531 w 342502"/>
                <a:gd name="connsiteY2" fmla="*/ 194234 h 915724"/>
                <a:gd name="connsiteX3" fmla="*/ 58939 w 342502"/>
                <a:gd name="connsiteY3" fmla="*/ 66979 h 915724"/>
                <a:gd name="connsiteX4" fmla="*/ 58939 w 342502"/>
                <a:gd name="connsiteY4" fmla="*/ 66979 h 915724"/>
                <a:gd name="connsiteX5" fmla="*/ 145778 w 342502"/>
                <a:gd name="connsiteY5" fmla="*/ -228 h 915724"/>
                <a:gd name="connsiteX6" fmla="*/ 145778 w 342502"/>
                <a:gd name="connsiteY6" fmla="*/ -228 h 915724"/>
                <a:gd name="connsiteX7" fmla="*/ 185501 w 342502"/>
                <a:gd name="connsiteY7" fmla="*/ -228 h 915724"/>
                <a:gd name="connsiteX8" fmla="*/ 185501 w 342502"/>
                <a:gd name="connsiteY8" fmla="*/ -228 h 915724"/>
                <a:gd name="connsiteX9" fmla="*/ 341856 w 342502"/>
                <a:gd name="connsiteY9" fmla="*/ 10858 h 915724"/>
                <a:gd name="connsiteX10" fmla="*/ 337005 w 342502"/>
                <a:gd name="connsiteY10" fmla="*/ 46655 h 915724"/>
                <a:gd name="connsiteX11" fmla="*/ 185501 w 342502"/>
                <a:gd name="connsiteY11" fmla="*/ 36032 h 915724"/>
                <a:gd name="connsiteX12" fmla="*/ 185501 w 342502"/>
                <a:gd name="connsiteY12" fmla="*/ 36032 h 915724"/>
                <a:gd name="connsiteX13" fmla="*/ 146932 w 342502"/>
                <a:gd name="connsiteY13" fmla="*/ 36032 h 915724"/>
                <a:gd name="connsiteX14" fmla="*/ 146932 w 342502"/>
                <a:gd name="connsiteY14" fmla="*/ 36032 h 915724"/>
                <a:gd name="connsiteX15" fmla="*/ 92197 w 342502"/>
                <a:gd name="connsiteY15" fmla="*/ 82222 h 915724"/>
                <a:gd name="connsiteX16" fmla="*/ 92197 w 342502"/>
                <a:gd name="connsiteY16" fmla="*/ 82222 h 915724"/>
                <a:gd name="connsiteX17" fmla="*/ 66561 w 342502"/>
                <a:gd name="connsiteY17" fmla="*/ 199545 h 915724"/>
                <a:gd name="connsiteX18" fmla="*/ 66561 w 342502"/>
                <a:gd name="connsiteY18" fmla="*/ 199545 h 915724"/>
                <a:gd name="connsiteX19" fmla="*/ 35613 w 342502"/>
                <a:gd name="connsiteY19" fmla="*/ 915496 h 915724"/>
                <a:gd name="connsiteX20" fmla="*/ -647 w 342502"/>
                <a:gd name="connsiteY20" fmla="*/ 915496 h 915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42502" h="915724">
                  <a:moveTo>
                    <a:pt x="-647" y="913880"/>
                  </a:moveTo>
                  <a:cubicBezTo>
                    <a:pt x="-647" y="872309"/>
                    <a:pt x="18984" y="288000"/>
                    <a:pt x="30531" y="194234"/>
                  </a:cubicBezTo>
                  <a:lnTo>
                    <a:pt x="30531" y="194234"/>
                  </a:lnTo>
                  <a:cubicBezTo>
                    <a:pt x="34205" y="150722"/>
                    <a:pt x="43766" y="107927"/>
                    <a:pt x="58939" y="66979"/>
                  </a:cubicBezTo>
                  <a:lnTo>
                    <a:pt x="58939" y="66979"/>
                  </a:lnTo>
                  <a:cubicBezTo>
                    <a:pt x="71319" y="28849"/>
                    <a:pt x="105753" y="2174"/>
                    <a:pt x="145778" y="-228"/>
                  </a:cubicBezTo>
                  <a:lnTo>
                    <a:pt x="145778" y="-228"/>
                  </a:lnTo>
                  <a:cubicBezTo>
                    <a:pt x="161020" y="-228"/>
                    <a:pt x="173953" y="-228"/>
                    <a:pt x="185501" y="-228"/>
                  </a:cubicBezTo>
                  <a:lnTo>
                    <a:pt x="185501" y="-228"/>
                  </a:lnTo>
                  <a:cubicBezTo>
                    <a:pt x="237788" y="211"/>
                    <a:pt x="290030" y="3906"/>
                    <a:pt x="341856" y="10858"/>
                  </a:cubicBezTo>
                  <a:lnTo>
                    <a:pt x="337005" y="46655"/>
                  </a:lnTo>
                  <a:cubicBezTo>
                    <a:pt x="286751" y="40143"/>
                    <a:pt x="236172" y="36586"/>
                    <a:pt x="185501" y="36032"/>
                  </a:cubicBezTo>
                  <a:lnTo>
                    <a:pt x="185501" y="36032"/>
                  </a:lnTo>
                  <a:cubicBezTo>
                    <a:pt x="174647" y="36032"/>
                    <a:pt x="162405" y="36032"/>
                    <a:pt x="146932" y="36032"/>
                  </a:cubicBezTo>
                  <a:lnTo>
                    <a:pt x="146932" y="36032"/>
                  </a:lnTo>
                  <a:cubicBezTo>
                    <a:pt x="120372" y="37417"/>
                    <a:pt x="105822" y="51275"/>
                    <a:pt x="92197" y="82222"/>
                  </a:cubicBezTo>
                  <a:lnTo>
                    <a:pt x="92197" y="82222"/>
                  </a:lnTo>
                  <a:cubicBezTo>
                    <a:pt x="78547" y="120029"/>
                    <a:pt x="69909" y="159476"/>
                    <a:pt x="66561" y="199545"/>
                  </a:cubicBezTo>
                  <a:lnTo>
                    <a:pt x="66561" y="199545"/>
                  </a:lnTo>
                  <a:cubicBezTo>
                    <a:pt x="55475" y="287538"/>
                    <a:pt x="35382" y="876697"/>
                    <a:pt x="35613" y="915496"/>
                  </a:cubicBezTo>
                  <a:lnTo>
                    <a:pt x="-647" y="915496"/>
                  </a:lnTo>
                  <a:close/>
                </a:path>
              </a:pathLst>
            </a:custGeom>
            <a:solidFill>
              <a:srgbClr val="C0D1E0"/>
            </a:solidFill>
            <a:ln w="23063"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7D3B0E7B-58C9-3415-7734-A2C591F168CE}"/>
                </a:ext>
              </a:extLst>
            </p:cNvPr>
            <p:cNvSpPr/>
            <p:nvPr/>
          </p:nvSpPr>
          <p:spPr>
            <a:xfrm>
              <a:off x="4329421" y="4488070"/>
              <a:ext cx="433034" cy="789244"/>
            </a:xfrm>
            <a:custGeom>
              <a:avLst/>
              <a:gdLst>
                <a:gd name="connsiteX0" fmla="*/ 425691 w 433034"/>
                <a:gd name="connsiteY0" fmla="*/ 702736 h 789244"/>
                <a:gd name="connsiteX1" fmla="*/ 423612 w 433034"/>
                <a:gd name="connsiteY1" fmla="*/ 702736 h 789244"/>
                <a:gd name="connsiteX2" fmla="*/ 368645 w 433034"/>
                <a:gd name="connsiteY2" fmla="*/ 673636 h 789244"/>
                <a:gd name="connsiteX3" fmla="*/ 277881 w 433034"/>
                <a:gd name="connsiteY3" fmla="*/ 615898 h 789244"/>
                <a:gd name="connsiteX4" fmla="*/ 277881 w 433034"/>
                <a:gd name="connsiteY4" fmla="*/ 615898 h 789244"/>
                <a:gd name="connsiteX5" fmla="*/ 258251 w 433034"/>
                <a:gd name="connsiteY5" fmla="*/ 573634 h 789244"/>
                <a:gd name="connsiteX6" fmla="*/ 300745 w 433034"/>
                <a:gd name="connsiteY6" fmla="*/ 534372 h 789244"/>
                <a:gd name="connsiteX7" fmla="*/ 300745 w 433034"/>
                <a:gd name="connsiteY7" fmla="*/ 534372 h 789244"/>
                <a:gd name="connsiteX8" fmla="*/ 210906 w 433034"/>
                <a:gd name="connsiteY8" fmla="*/ 127203 h 789244"/>
                <a:gd name="connsiteX9" fmla="*/ 164716 w 433034"/>
                <a:gd name="connsiteY9" fmla="*/ 22120 h 789244"/>
                <a:gd name="connsiteX10" fmla="*/ 59632 w 433034"/>
                <a:gd name="connsiteY10" fmla="*/ 10803 h 789244"/>
                <a:gd name="connsiteX11" fmla="*/ 59632 w 433034"/>
                <a:gd name="connsiteY11" fmla="*/ 10803 h 789244"/>
                <a:gd name="connsiteX12" fmla="*/ 54782 w 433034"/>
                <a:gd name="connsiteY12" fmla="*/ 9187 h 789244"/>
                <a:gd name="connsiteX13" fmla="*/ -647 w 433034"/>
                <a:gd name="connsiteY13" fmla="*/ 152377 h 789244"/>
                <a:gd name="connsiteX14" fmla="*/ 7667 w 433034"/>
                <a:gd name="connsiteY14" fmla="*/ 212656 h 789244"/>
                <a:gd name="connsiteX15" fmla="*/ 8823 w 433034"/>
                <a:gd name="connsiteY15" fmla="*/ 224203 h 789244"/>
                <a:gd name="connsiteX16" fmla="*/ 113675 w 433034"/>
                <a:gd name="connsiteY16" fmla="*/ 639917 h 789244"/>
                <a:gd name="connsiteX17" fmla="*/ 113675 w 433034"/>
                <a:gd name="connsiteY17" fmla="*/ 641995 h 789244"/>
                <a:gd name="connsiteX18" fmla="*/ 113675 w 433034"/>
                <a:gd name="connsiteY18" fmla="*/ 643381 h 789244"/>
                <a:gd name="connsiteX19" fmla="*/ 113675 w 433034"/>
                <a:gd name="connsiteY19" fmla="*/ 643381 h 789244"/>
                <a:gd name="connsiteX20" fmla="*/ 155015 w 433034"/>
                <a:gd name="connsiteY20" fmla="*/ 629986 h 789244"/>
                <a:gd name="connsiteX21" fmla="*/ 157786 w 433034"/>
                <a:gd name="connsiteY21" fmla="*/ 642688 h 789244"/>
                <a:gd name="connsiteX22" fmla="*/ 177649 w 433034"/>
                <a:gd name="connsiteY22" fmla="*/ 717979 h 789244"/>
                <a:gd name="connsiteX23" fmla="*/ 177649 w 433034"/>
                <a:gd name="connsiteY23" fmla="*/ 717979 h 789244"/>
                <a:gd name="connsiteX24" fmla="*/ 196125 w 433034"/>
                <a:gd name="connsiteY24" fmla="*/ 743845 h 789244"/>
                <a:gd name="connsiteX25" fmla="*/ 224300 w 433034"/>
                <a:gd name="connsiteY25" fmla="*/ 750312 h 789244"/>
                <a:gd name="connsiteX26" fmla="*/ 277650 w 433034"/>
                <a:gd name="connsiteY26" fmla="*/ 784955 h 789244"/>
                <a:gd name="connsiteX27" fmla="*/ 398670 w 433034"/>
                <a:gd name="connsiteY27" fmla="*/ 770636 h 789244"/>
                <a:gd name="connsiteX28" fmla="*/ 432388 w 433034"/>
                <a:gd name="connsiteY28" fmla="*/ 725600 h 789244"/>
                <a:gd name="connsiteX29" fmla="*/ 425691 w 433034"/>
                <a:gd name="connsiteY29" fmla="*/ 702736 h 78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33034" h="789244">
                  <a:moveTo>
                    <a:pt x="425691" y="702736"/>
                  </a:moveTo>
                  <a:lnTo>
                    <a:pt x="423612" y="702736"/>
                  </a:lnTo>
                  <a:cubicBezTo>
                    <a:pt x="414375" y="687493"/>
                    <a:pt x="386198" y="682874"/>
                    <a:pt x="368645" y="673636"/>
                  </a:cubicBezTo>
                  <a:cubicBezTo>
                    <a:pt x="351093" y="664398"/>
                    <a:pt x="291739" y="636914"/>
                    <a:pt x="277881" y="615898"/>
                  </a:cubicBezTo>
                  <a:lnTo>
                    <a:pt x="277881" y="615898"/>
                  </a:lnTo>
                  <a:cubicBezTo>
                    <a:pt x="270260" y="600886"/>
                    <a:pt x="263794" y="586797"/>
                    <a:pt x="258251" y="573634"/>
                  </a:cubicBezTo>
                  <a:cubicBezTo>
                    <a:pt x="283424" y="559545"/>
                    <a:pt x="302593" y="546150"/>
                    <a:pt x="300745" y="534372"/>
                  </a:cubicBezTo>
                  <a:lnTo>
                    <a:pt x="300745" y="534372"/>
                  </a:lnTo>
                  <a:cubicBezTo>
                    <a:pt x="300745" y="534372"/>
                    <a:pt x="256403" y="226282"/>
                    <a:pt x="210906" y="127203"/>
                  </a:cubicBezTo>
                  <a:cubicBezTo>
                    <a:pt x="201436" y="106186"/>
                    <a:pt x="196817" y="44984"/>
                    <a:pt x="164716" y="22120"/>
                  </a:cubicBezTo>
                  <a:cubicBezTo>
                    <a:pt x="164716" y="22120"/>
                    <a:pt x="101434" y="-19452"/>
                    <a:pt x="59632" y="10803"/>
                  </a:cubicBezTo>
                  <a:lnTo>
                    <a:pt x="59632" y="10803"/>
                  </a:lnTo>
                  <a:lnTo>
                    <a:pt x="54782" y="9187"/>
                  </a:lnTo>
                  <a:cubicBezTo>
                    <a:pt x="12287" y="-2592"/>
                    <a:pt x="2125" y="75701"/>
                    <a:pt x="-647" y="152377"/>
                  </a:cubicBezTo>
                  <a:cubicBezTo>
                    <a:pt x="-69" y="172701"/>
                    <a:pt x="2725" y="192932"/>
                    <a:pt x="7667" y="212656"/>
                  </a:cubicBezTo>
                  <a:cubicBezTo>
                    <a:pt x="7667" y="216581"/>
                    <a:pt x="7667" y="220277"/>
                    <a:pt x="8823" y="224203"/>
                  </a:cubicBezTo>
                  <a:cubicBezTo>
                    <a:pt x="22911" y="323744"/>
                    <a:pt x="103744" y="605505"/>
                    <a:pt x="113675" y="639917"/>
                  </a:cubicBezTo>
                  <a:cubicBezTo>
                    <a:pt x="113513" y="640610"/>
                    <a:pt x="113513" y="641302"/>
                    <a:pt x="113675" y="641995"/>
                  </a:cubicBezTo>
                  <a:lnTo>
                    <a:pt x="113675" y="643381"/>
                  </a:lnTo>
                  <a:lnTo>
                    <a:pt x="113675" y="643381"/>
                  </a:lnTo>
                  <a:cubicBezTo>
                    <a:pt x="117370" y="646845"/>
                    <a:pt x="129611" y="643381"/>
                    <a:pt x="155015" y="629986"/>
                  </a:cubicBezTo>
                  <a:cubicBezTo>
                    <a:pt x="155015" y="634374"/>
                    <a:pt x="156863" y="638762"/>
                    <a:pt x="157786" y="642688"/>
                  </a:cubicBezTo>
                  <a:cubicBezTo>
                    <a:pt x="150627" y="646615"/>
                    <a:pt x="164253" y="702273"/>
                    <a:pt x="177649" y="717979"/>
                  </a:cubicBezTo>
                  <a:lnTo>
                    <a:pt x="177649" y="717979"/>
                  </a:lnTo>
                  <a:cubicBezTo>
                    <a:pt x="173953" y="725831"/>
                    <a:pt x="196125" y="743845"/>
                    <a:pt x="196125" y="743845"/>
                  </a:cubicBezTo>
                  <a:cubicBezTo>
                    <a:pt x="196125" y="743845"/>
                    <a:pt x="212984" y="747078"/>
                    <a:pt x="224300" y="750312"/>
                  </a:cubicBezTo>
                  <a:cubicBezTo>
                    <a:pt x="235617" y="753545"/>
                    <a:pt x="243007" y="772252"/>
                    <a:pt x="277650" y="784955"/>
                  </a:cubicBezTo>
                  <a:cubicBezTo>
                    <a:pt x="318460" y="793500"/>
                    <a:pt x="360978" y="788488"/>
                    <a:pt x="398670" y="770636"/>
                  </a:cubicBezTo>
                  <a:cubicBezTo>
                    <a:pt x="415229" y="760474"/>
                    <a:pt x="427308" y="744353"/>
                    <a:pt x="432388" y="725600"/>
                  </a:cubicBezTo>
                  <a:cubicBezTo>
                    <a:pt x="431349" y="717678"/>
                    <a:pt x="429086" y="709964"/>
                    <a:pt x="425691" y="702736"/>
                  </a:cubicBezTo>
                  <a:close/>
                </a:path>
              </a:pathLst>
            </a:custGeom>
            <a:solidFill>
              <a:srgbClr val="B2BFD1"/>
            </a:solidFill>
            <a:ln w="23063"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DA8DEA6F-836E-B9EF-1D93-466813C1D435}"/>
                </a:ext>
              </a:extLst>
            </p:cNvPr>
            <p:cNvSpPr/>
            <p:nvPr/>
          </p:nvSpPr>
          <p:spPr>
            <a:xfrm>
              <a:off x="4329883" y="4197247"/>
              <a:ext cx="72288" cy="277397"/>
            </a:xfrm>
            <a:custGeom>
              <a:avLst/>
              <a:gdLst>
                <a:gd name="connsiteX0" fmla="*/ 71641 w 72288"/>
                <a:gd name="connsiteY0" fmla="*/ -228 h 277397"/>
                <a:gd name="connsiteX1" fmla="*/ 13672 w 72288"/>
                <a:gd name="connsiteY1" fmla="*/ 144347 h 277397"/>
                <a:gd name="connsiteX2" fmla="*/ -647 w 72288"/>
                <a:gd name="connsiteY2" fmla="*/ 267214 h 277397"/>
                <a:gd name="connsiteX3" fmla="*/ 24526 w 72288"/>
                <a:gd name="connsiteY3" fmla="*/ 268831 h 277397"/>
                <a:gd name="connsiteX4" fmla="*/ 39076 w 72288"/>
                <a:gd name="connsiteY4" fmla="*/ 131645 h 277397"/>
                <a:gd name="connsiteX5" fmla="*/ 71641 w 72288"/>
                <a:gd name="connsiteY5" fmla="*/ -228 h 27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288" h="277397">
                  <a:moveTo>
                    <a:pt x="71641" y="-228"/>
                  </a:moveTo>
                  <a:cubicBezTo>
                    <a:pt x="62634" y="32336"/>
                    <a:pt x="25451" y="83377"/>
                    <a:pt x="13672" y="144347"/>
                  </a:cubicBezTo>
                  <a:cubicBezTo>
                    <a:pt x="6513" y="184995"/>
                    <a:pt x="1731" y="226012"/>
                    <a:pt x="-647" y="267214"/>
                  </a:cubicBezTo>
                  <a:cubicBezTo>
                    <a:pt x="-647" y="285228"/>
                    <a:pt x="19215" y="274374"/>
                    <a:pt x="24526" y="268831"/>
                  </a:cubicBezTo>
                  <a:cubicBezTo>
                    <a:pt x="29839" y="263288"/>
                    <a:pt x="28222" y="158667"/>
                    <a:pt x="39076" y="131645"/>
                  </a:cubicBezTo>
                  <a:cubicBezTo>
                    <a:pt x="49932" y="104624"/>
                    <a:pt x="71641" y="-228"/>
                    <a:pt x="71641" y="-228"/>
                  </a:cubicBezTo>
                  <a:close/>
                </a:path>
              </a:pathLst>
            </a:custGeom>
            <a:solidFill>
              <a:srgbClr val="B2BFD1"/>
            </a:solidFill>
            <a:ln w="23063"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4EDC9276-85E7-87A9-0C85-5A106612ED98}"/>
                </a:ext>
              </a:extLst>
            </p:cNvPr>
            <p:cNvSpPr/>
            <p:nvPr/>
          </p:nvSpPr>
          <p:spPr>
            <a:xfrm>
              <a:off x="4171700" y="4116876"/>
              <a:ext cx="339896" cy="459991"/>
            </a:xfrm>
            <a:custGeom>
              <a:avLst/>
              <a:gdLst>
                <a:gd name="connsiteX0" fmla="*/ 322897 w 339896"/>
                <a:gd name="connsiteY0" fmla="*/ 395624 h 459991"/>
                <a:gd name="connsiteX1" fmla="*/ 308810 w 339896"/>
                <a:gd name="connsiteY1" fmla="*/ 375300 h 459991"/>
                <a:gd name="connsiteX2" fmla="*/ 331905 w 339896"/>
                <a:gd name="connsiteY2" fmla="*/ 399550 h 459991"/>
                <a:gd name="connsiteX3" fmla="*/ 331905 w 339896"/>
                <a:gd name="connsiteY3" fmla="*/ 389619 h 459991"/>
                <a:gd name="connsiteX4" fmla="*/ 296570 w 339896"/>
                <a:gd name="connsiteY4" fmla="*/ 345046 h 459991"/>
                <a:gd name="connsiteX5" fmla="*/ 259617 w 339896"/>
                <a:gd name="connsiteY5" fmla="*/ 333498 h 459991"/>
                <a:gd name="connsiteX6" fmla="*/ 268393 w 339896"/>
                <a:gd name="connsiteY6" fmla="*/ 330957 h 459991"/>
                <a:gd name="connsiteX7" fmla="*/ 229131 w 339896"/>
                <a:gd name="connsiteY7" fmla="*/ 306245 h 459991"/>
                <a:gd name="connsiteX8" fmla="*/ 242064 w 339896"/>
                <a:gd name="connsiteY8" fmla="*/ 300702 h 459991"/>
                <a:gd name="connsiteX9" fmla="*/ 205805 w 339896"/>
                <a:gd name="connsiteY9" fmla="*/ 272526 h 459991"/>
                <a:gd name="connsiteX10" fmla="*/ 222665 w 339896"/>
                <a:gd name="connsiteY10" fmla="*/ 249431 h 459991"/>
                <a:gd name="connsiteX11" fmla="*/ 287563 w 339896"/>
                <a:gd name="connsiteY11" fmla="*/ 88920 h 459991"/>
                <a:gd name="connsiteX12" fmla="*/ 243681 w 339896"/>
                <a:gd name="connsiteY12" fmla="*/ -228 h 459991"/>
                <a:gd name="connsiteX13" fmla="*/ 30513 w 339896"/>
                <a:gd name="connsiteY13" fmla="*/ 218252 h 459991"/>
                <a:gd name="connsiteX14" fmla="*/ 3492 w 339896"/>
                <a:gd name="connsiteY14" fmla="*/ 304629 h 459991"/>
                <a:gd name="connsiteX15" fmla="*/ 16194 w 339896"/>
                <a:gd name="connsiteY15" fmla="*/ 311788 h 459991"/>
                <a:gd name="connsiteX16" fmla="*/ 169315 w 339896"/>
                <a:gd name="connsiteY16" fmla="*/ 378764 h 459991"/>
                <a:gd name="connsiteX17" fmla="*/ 209501 w 339896"/>
                <a:gd name="connsiteY17" fmla="*/ 393314 h 459991"/>
                <a:gd name="connsiteX18" fmla="*/ 221279 w 339896"/>
                <a:gd name="connsiteY18" fmla="*/ 370219 h 459991"/>
                <a:gd name="connsiteX19" fmla="*/ 264005 w 339896"/>
                <a:gd name="connsiteY19" fmla="*/ 415024 h 459991"/>
                <a:gd name="connsiteX20" fmla="*/ 287100 w 339896"/>
                <a:gd name="connsiteY20" fmla="*/ 455902 h 459991"/>
                <a:gd name="connsiteX21" fmla="*/ 281789 w 339896"/>
                <a:gd name="connsiteY21" fmla="*/ 419412 h 459991"/>
                <a:gd name="connsiteX22" fmla="*/ 315046 w 339896"/>
                <a:gd name="connsiteY22" fmla="*/ 458443 h 459991"/>
                <a:gd name="connsiteX23" fmla="*/ 309272 w 339896"/>
                <a:gd name="connsiteY23" fmla="*/ 437888 h 459991"/>
                <a:gd name="connsiteX24" fmla="*/ 298417 w 339896"/>
                <a:gd name="connsiteY24" fmla="*/ 419643 h 459991"/>
                <a:gd name="connsiteX25" fmla="*/ 330982 w 339896"/>
                <a:gd name="connsiteY25" fmla="*/ 452207 h 459991"/>
                <a:gd name="connsiteX26" fmla="*/ 314352 w 339896"/>
                <a:gd name="connsiteY26" fmla="*/ 407864 h 459991"/>
                <a:gd name="connsiteX27" fmla="*/ 338602 w 339896"/>
                <a:gd name="connsiteY27" fmla="*/ 444355 h 459991"/>
                <a:gd name="connsiteX28" fmla="*/ 322897 w 339896"/>
                <a:gd name="connsiteY28" fmla="*/ 395624 h 45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39896" h="459991">
                  <a:moveTo>
                    <a:pt x="322897" y="395624"/>
                  </a:moveTo>
                  <a:cubicBezTo>
                    <a:pt x="317817" y="389157"/>
                    <a:pt x="306962" y="375993"/>
                    <a:pt x="308810" y="375300"/>
                  </a:cubicBezTo>
                  <a:cubicBezTo>
                    <a:pt x="317586" y="372529"/>
                    <a:pt x="325439" y="400474"/>
                    <a:pt x="331905" y="399550"/>
                  </a:cubicBezTo>
                  <a:cubicBezTo>
                    <a:pt x="338372" y="398626"/>
                    <a:pt x="335370" y="394007"/>
                    <a:pt x="331905" y="389619"/>
                  </a:cubicBezTo>
                  <a:cubicBezTo>
                    <a:pt x="314815" y="366524"/>
                    <a:pt x="305345" y="347586"/>
                    <a:pt x="296570" y="345046"/>
                  </a:cubicBezTo>
                  <a:cubicBezTo>
                    <a:pt x="287794" y="342505"/>
                    <a:pt x="270010" y="337424"/>
                    <a:pt x="259617" y="333498"/>
                  </a:cubicBezTo>
                  <a:cubicBezTo>
                    <a:pt x="262412" y="332227"/>
                    <a:pt x="265368" y="331373"/>
                    <a:pt x="268393" y="330957"/>
                  </a:cubicBezTo>
                  <a:lnTo>
                    <a:pt x="229131" y="306245"/>
                  </a:lnTo>
                  <a:cubicBezTo>
                    <a:pt x="232618" y="302873"/>
                    <a:pt x="237215" y="300910"/>
                    <a:pt x="242064" y="300702"/>
                  </a:cubicBezTo>
                  <a:cubicBezTo>
                    <a:pt x="251765" y="301858"/>
                    <a:pt x="232827" y="289155"/>
                    <a:pt x="205805" y="272526"/>
                  </a:cubicBezTo>
                  <a:cubicBezTo>
                    <a:pt x="213195" y="266291"/>
                    <a:pt x="218969" y="258369"/>
                    <a:pt x="222665" y="249431"/>
                  </a:cubicBezTo>
                  <a:lnTo>
                    <a:pt x="287563" y="88920"/>
                  </a:lnTo>
                  <a:lnTo>
                    <a:pt x="243681" y="-228"/>
                  </a:lnTo>
                  <a:cubicBezTo>
                    <a:pt x="151300" y="16862"/>
                    <a:pt x="165850" y="93307"/>
                    <a:pt x="30513" y="218252"/>
                  </a:cubicBezTo>
                  <a:cubicBezTo>
                    <a:pt x="-4361" y="250817"/>
                    <a:pt x="-4130" y="295853"/>
                    <a:pt x="3492" y="304629"/>
                  </a:cubicBezTo>
                  <a:cubicBezTo>
                    <a:pt x="7071" y="308024"/>
                    <a:pt x="11437" y="310472"/>
                    <a:pt x="16194" y="311788"/>
                  </a:cubicBezTo>
                  <a:cubicBezTo>
                    <a:pt x="64231" y="368602"/>
                    <a:pt x="146912" y="377610"/>
                    <a:pt x="169315" y="378764"/>
                  </a:cubicBezTo>
                  <a:cubicBezTo>
                    <a:pt x="180169" y="386385"/>
                    <a:pt x="205575" y="401860"/>
                    <a:pt x="209501" y="393314"/>
                  </a:cubicBezTo>
                  <a:cubicBezTo>
                    <a:pt x="212942" y="385370"/>
                    <a:pt x="216867" y="377656"/>
                    <a:pt x="221279" y="370219"/>
                  </a:cubicBezTo>
                  <a:cubicBezTo>
                    <a:pt x="234629" y="385970"/>
                    <a:pt x="248901" y="400936"/>
                    <a:pt x="264005" y="415024"/>
                  </a:cubicBezTo>
                  <a:cubicBezTo>
                    <a:pt x="264005" y="415024"/>
                    <a:pt x="282020" y="457057"/>
                    <a:pt x="287100" y="455902"/>
                  </a:cubicBezTo>
                  <a:cubicBezTo>
                    <a:pt x="294953" y="453824"/>
                    <a:pt x="277401" y="424493"/>
                    <a:pt x="281789" y="419412"/>
                  </a:cubicBezTo>
                  <a:cubicBezTo>
                    <a:pt x="286177" y="414331"/>
                    <a:pt x="309964" y="468835"/>
                    <a:pt x="315046" y="458443"/>
                  </a:cubicBezTo>
                  <a:cubicBezTo>
                    <a:pt x="315715" y="451121"/>
                    <a:pt x="313660" y="443801"/>
                    <a:pt x="309272" y="437888"/>
                  </a:cubicBezTo>
                  <a:cubicBezTo>
                    <a:pt x="303729" y="428188"/>
                    <a:pt x="298417" y="419643"/>
                    <a:pt x="298417" y="419643"/>
                  </a:cubicBezTo>
                  <a:cubicBezTo>
                    <a:pt x="306270" y="419643"/>
                    <a:pt x="321512" y="457288"/>
                    <a:pt x="330982" y="452207"/>
                  </a:cubicBezTo>
                  <a:cubicBezTo>
                    <a:pt x="336293" y="449204"/>
                    <a:pt x="312043" y="409943"/>
                    <a:pt x="314352" y="407864"/>
                  </a:cubicBezTo>
                  <a:cubicBezTo>
                    <a:pt x="316663" y="405786"/>
                    <a:pt x="330057" y="448974"/>
                    <a:pt x="338602" y="444355"/>
                  </a:cubicBezTo>
                  <a:cubicBezTo>
                    <a:pt x="342529" y="441352"/>
                    <a:pt x="327517" y="401398"/>
                    <a:pt x="322897" y="395624"/>
                  </a:cubicBezTo>
                  <a:close/>
                </a:path>
              </a:pathLst>
            </a:custGeom>
            <a:solidFill>
              <a:srgbClr val="B2BFD1"/>
            </a:solidFill>
            <a:ln w="23063"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8E61E98C-CD76-3630-AA21-A442F55874E6}"/>
                </a:ext>
              </a:extLst>
            </p:cNvPr>
            <p:cNvSpPr/>
            <p:nvPr/>
          </p:nvSpPr>
          <p:spPr>
            <a:xfrm>
              <a:off x="4368971" y="4135267"/>
              <a:ext cx="473027" cy="405735"/>
            </a:xfrm>
            <a:custGeom>
              <a:avLst/>
              <a:gdLst>
                <a:gd name="connsiteX0" fmla="*/ 421938 w 473027"/>
                <a:gd name="connsiteY0" fmla="*/ 319 h 405735"/>
                <a:gd name="connsiteX1" fmla="*/ 342260 w 473027"/>
                <a:gd name="connsiteY1" fmla="*/ 193856 h 405735"/>
                <a:gd name="connsiteX2" fmla="*/ 324015 w 473027"/>
                <a:gd name="connsiteY2" fmla="*/ 285082 h 405735"/>
                <a:gd name="connsiteX3" fmla="*/ 145490 w 473027"/>
                <a:gd name="connsiteY3" fmla="*/ 281618 h 405735"/>
                <a:gd name="connsiteX4" fmla="*/ 145490 w 473027"/>
                <a:gd name="connsiteY4" fmla="*/ 283928 h 405735"/>
                <a:gd name="connsiteX5" fmla="*/ 125395 w 473027"/>
                <a:gd name="connsiteY5" fmla="*/ 281849 h 405735"/>
                <a:gd name="connsiteX6" fmla="*/ 125395 w 473027"/>
                <a:gd name="connsiteY6" fmla="*/ 288316 h 405735"/>
                <a:gd name="connsiteX7" fmla="*/ 122855 w 473027"/>
                <a:gd name="connsiteY7" fmla="*/ 288316 h 405735"/>
                <a:gd name="connsiteX8" fmla="*/ 70430 w 473027"/>
                <a:gd name="connsiteY8" fmla="*/ 271687 h 405735"/>
                <a:gd name="connsiteX9" fmla="*/ 43408 w 473027"/>
                <a:gd name="connsiteY9" fmla="*/ 269146 h 405735"/>
                <a:gd name="connsiteX10" fmla="*/ 40405 w 473027"/>
                <a:gd name="connsiteY10" fmla="*/ 269146 h 405735"/>
                <a:gd name="connsiteX11" fmla="*/ 20544 w 473027"/>
                <a:gd name="connsiteY11" fmla="*/ 284389 h 405735"/>
                <a:gd name="connsiteX12" fmla="*/ -472 w 473027"/>
                <a:gd name="connsiteY12" fmla="*/ 311180 h 405735"/>
                <a:gd name="connsiteX13" fmla="*/ 25855 w 473027"/>
                <a:gd name="connsiteY13" fmla="*/ 296399 h 405735"/>
                <a:gd name="connsiteX14" fmla="*/ 43177 w 473027"/>
                <a:gd name="connsiteY14" fmla="*/ 289933 h 405735"/>
                <a:gd name="connsiteX15" fmla="*/ 23546 w 473027"/>
                <a:gd name="connsiteY15" fmla="*/ 302404 h 405735"/>
                <a:gd name="connsiteX16" fmla="*/ 2068 w 473027"/>
                <a:gd name="connsiteY16" fmla="*/ 325499 h 405735"/>
                <a:gd name="connsiteX17" fmla="*/ 27703 w 473027"/>
                <a:gd name="connsiteY17" fmla="*/ 313721 h 405735"/>
                <a:gd name="connsiteX18" fmla="*/ 50798 w 473027"/>
                <a:gd name="connsiteY18" fmla="*/ 303559 h 405735"/>
                <a:gd name="connsiteX19" fmla="*/ 32091 w 473027"/>
                <a:gd name="connsiteY19" fmla="*/ 315799 h 405735"/>
                <a:gd name="connsiteX20" fmla="*/ 11305 w 473027"/>
                <a:gd name="connsiteY20" fmla="*/ 333121 h 405735"/>
                <a:gd name="connsiteX21" fmla="*/ 39482 w 473027"/>
                <a:gd name="connsiteY21" fmla="*/ 327577 h 405735"/>
                <a:gd name="connsiteX22" fmla="*/ 60498 w 473027"/>
                <a:gd name="connsiteY22" fmla="*/ 323189 h 405735"/>
                <a:gd name="connsiteX23" fmla="*/ 25163 w 473027"/>
                <a:gd name="connsiteY23" fmla="*/ 344206 h 405735"/>
                <a:gd name="connsiteX24" fmla="*/ 64425 w 473027"/>
                <a:gd name="connsiteY24" fmla="*/ 337046 h 405735"/>
                <a:gd name="connsiteX25" fmla="*/ 110616 w 473027"/>
                <a:gd name="connsiteY25" fmla="*/ 338201 h 405735"/>
                <a:gd name="connsiteX26" fmla="*/ 128398 w 473027"/>
                <a:gd name="connsiteY26" fmla="*/ 342590 h 405735"/>
                <a:gd name="connsiteX27" fmla="*/ 124703 w 473027"/>
                <a:gd name="connsiteY27" fmla="*/ 376770 h 405735"/>
                <a:gd name="connsiteX28" fmla="*/ 166043 w 473027"/>
                <a:gd name="connsiteY28" fmla="*/ 373768 h 405735"/>
                <a:gd name="connsiteX29" fmla="*/ 169508 w 473027"/>
                <a:gd name="connsiteY29" fmla="*/ 402868 h 405735"/>
                <a:gd name="connsiteX30" fmla="*/ 423555 w 473027"/>
                <a:gd name="connsiteY30" fmla="*/ 377001 h 405735"/>
                <a:gd name="connsiteX31" fmla="*/ 469746 w 473027"/>
                <a:gd name="connsiteY31" fmla="*/ 143278 h 405735"/>
                <a:gd name="connsiteX32" fmla="*/ 421938 w 473027"/>
                <a:gd name="connsiteY32" fmla="*/ 319 h 405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73027" h="405735">
                  <a:moveTo>
                    <a:pt x="421938" y="319"/>
                  </a:moveTo>
                  <a:cubicBezTo>
                    <a:pt x="398843" y="5630"/>
                    <a:pt x="333715" y="85540"/>
                    <a:pt x="342260" y="193856"/>
                  </a:cubicBezTo>
                  <a:cubicBezTo>
                    <a:pt x="345725" y="238661"/>
                    <a:pt x="342260" y="288316"/>
                    <a:pt x="324015" y="285082"/>
                  </a:cubicBezTo>
                  <a:cubicBezTo>
                    <a:pt x="305769" y="281849"/>
                    <a:pt x="145490" y="281618"/>
                    <a:pt x="145490" y="281618"/>
                  </a:cubicBezTo>
                  <a:cubicBezTo>
                    <a:pt x="145419" y="282380"/>
                    <a:pt x="145419" y="283166"/>
                    <a:pt x="145490" y="283928"/>
                  </a:cubicBezTo>
                  <a:lnTo>
                    <a:pt x="125395" y="281849"/>
                  </a:lnTo>
                  <a:cubicBezTo>
                    <a:pt x="125395" y="281849"/>
                    <a:pt x="125395" y="284389"/>
                    <a:pt x="125395" y="288316"/>
                  </a:cubicBezTo>
                  <a:lnTo>
                    <a:pt x="122855" y="288316"/>
                  </a:lnTo>
                  <a:cubicBezTo>
                    <a:pt x="105095" y="283743"/>
                    <a:pt x="87589" y="278200"/>
                    <a:pt x="70430" y="271687"/>
                  </a:cubicBezTo>
                  <a:cubicBezTo>
                    <a:pt x="61930" y="267900"/>
                    <a:pt x="52462" y="267022"/>
                    <a:pt x="43408" y="269146"/>
                  </a:cubicBezTo>
                  <a:cubicBezTo>
                    <a:pt x="42415" y="268985"/>
                    <a:pt x="41399" y="268985"/>
                    <a:pt x="40405" y="269146"/>
                  </a:cubicBezTo>
                  <a:cubicBezTo>
                    <a:pt x="33201" y="273419"/>
                    <a:pt x="26526" y="278523"/>
                    <a:pt x="20544" y="284389"/>
                  </a:cubicBezTo>
                  <a:cubicBezTo>
                    <a:pt x="14539" y="289470"/>
                    <a:pt x="-2551" y="307484"/>
                    <a:pt x="-472" y="311180"/>
                  </a:cubicBezTo>
                  <a:cubicBezTo>
                    <a:pt x="1605" y="314875"/>
                    <a:pt x="13615" y="304252"/>
                    <a:pt x="25855" y="296399"/>
                  </a:cubicBezTo>
                  <a:cubicBezTo>
                    <a:pt x="38096" y="288546"/>
                    <a:pt x="39482" y="289240"/>
                    <a:pt x="43177" y="289933"/>
                  </a:cubicBezTo>
                  <a:lnTo>
                    <a:pt x="23546" y="302404"/>
                  </a:lnTo>
                  <a:cubicBezTo>
                    <a:pt x="16618" y="306792"/>
                    <a:pt x="-3014" y="318570"/>
                    <a:pt x="2068" y="325499"/>
                  </a:cubicBezTo>
                  <a:cubicBezTo>
                    <a:pt x="7148" y="332428"/>
                    <a:pt x="17541" y="317878"/>
                    <a:pt x="27703" y="313721"/>
                  </a:cubicBezTo>
                  <a:cubicBezTo>
                    <a:pt x="37865" y="309563"/>
                    <a:pt x="50798" y="303559"/>
                    <a:pt x="50798" y="303559"/>
                  </a:cubicBezTo>
                  <a:cubicBezTo>
                    <a:pt x="50798" y="303559"/>
                    <a:pt x="41561" y="309101"/>
                    <a:pt x="32091" y="315799"/>
                  </a:cubicBezTo>
                  <a:cubicBezTo>
                    <a:pt x="22623" y="322496"/>
                    <a:pt x="8996" y="329194"/>
                    <a:pt x="11305" y="333121"/>
                  </a:cubicBezTo>
                  <a:cubicBezTo>
                    <a:pt x="13615" y="337046"/>
                    <a:pt x="27241" y="331042"/>
                    <a:pt x="39482" y="327577"/>
                  </a:cubicBezTo>
                  <a:cubicBezTo>
                    <a:pt x="46319" y="325361"/>
                    <a:pt x="53362" y="323905"/>
                    <a:pt x="60498" y="323189"/>
                  </a:cubicBezTo>
                  <a:cubicBezTo>
                    <a:pt x="60498" y="323189"/>
                    <a:pt x="16849" y="339818"/>
                    <a:pt x="25163" y="344206"/>
                  </a:cubicBezTo>
                  <a:cubicBezTo>
                    <a:pt x="38674" y="345591"/>
                    <a:pt x="52277" y="343120"/>
                    <a:pt x="64425" y="337046"/>
                  </a:cubicBezTo>
                  <a:cubicBezTo>
                    <a:pt x="79483" y="341342"/>
                    <a:pt x="95372" y="341735"/>
                    <a:pt x="110616" y="338201"/>
                  </a:cubicBezTo>
                  <a:cubicBezTo>
                    <a:pt x="116434" y="340072"/>
                    <a:pt x="122370" y="341550"/>
                    <a:pt x="128398" y="342590"/>
                  </a:cubicBezTo>
                  <a:cubicBezTo>
                    <a:pt x="129830" y="354114"/>
                    <a:pt x="128560" y="365823"/>
                    <a:pt x="124703" y="376770"/>
                  </a:cubicBezTo>
                  <a:cubicBezTo>
                    <a:pt x="138491" y="379565"/>
                    <a:pt x="152810" y="378526"/>
                    <a:pt x="166043" y="373768"/>
                  </a:cubicBezTo>
                  <a:cubicBezTo>
                    <a:pt x="167129" y="382844"/>
                    <a:pt x="168284" y="392544"/>
                    <a:pt x="169508" y="402868"/>
                  </a:cubicBezTo>
                  <a:cubicBezTo>
                    <a:pt x="199763" y="415801"/>
                    <a:pt x="373439" y="377001"/>
                    <a:pt x="423555" y="377001"/>
                  </a:cubicBezTo>
                  <a:cubicBezTo>
                    <a:pt x="473671" y="377001"/>
                    <a:pt x="460276" y="221109"/>
                    <a:pt x="469746" y="143278"/>
                  </a:cubicBezTo>
                  <a:cubicBezTo>
                    <a:pt x="480831" y="61521"/>
                    <a:pt x="455427" y="-7072"/>
                    <a:pt x="421938" y="319"/>
                  </a:cubicBezTo>
                  <a:close/>
                </a:path>
              </a:pathLst>
            </a:custGeom>
            <a:solidFill>
              <a:srgbClr val="B2BFD1"/>
            </a:solidFill>
            <a:ln w="23063" cap="flat">
              <a:noFill/>
              <a:prstDash val="solid"/>
              <a:miter/>
            </a:ln>
          </p:spPr>
          <p:txBody>
            <a:bodyPr rtlCol="0" anchor="ctr"/>
            <a:lstStyle/>
            <a:p>
              <a:endParaRPr lang="en-IN"/>
            </a:p>
          </p:txBody>
        </p:sp>
        <p:sp>
          <p:nvSpPr>
            <p:cNvPr id="38" name="Freeform: Shape 37">
              <a:extLst>
                <a:ext uri="{FF2B5EF4-FFF2-40B4-BE49-F238E27FC236}">
                  <a16:creationId xmlns:a16="http://schemas.microsoft.com/office/drawing/2014/main" id="{E3D6CA3B-707C-51F5-FB76-BF1792456146}"/>
                </a:ext>
              </a:extLst>
            </p:cNvPr>
            <p:cNvSpPr/>
            <p:nvPr/>
          </p:nvSpPr>
          <p:spPr>
            <a:xfrm>
              <a:off x="5392493" y="4717582"/>
              <a:ext cx="159356" cy="796784"/>
            </a:xfrm>
            <a:custGeom>
              <a:avLst/>
              <a:gdLst>
                <a:gd name="connsiteX0" fmla="*/ 156632 w 159356"/>
                <a:gd name="connsiteY0" fmla="*/ 791937 h 796784"/>
                <a:gd name="connsiteX1" fmla="*/ 126146 w 159356"/>
                <a:gd name="connsiteY1" fmla="*/ 796556 h 796784"/>
                <a:gd name="connsiteX2" fmla="*/ 126146 w 159356"/>
                <a:gd name="connsiteY2" fmla="*/ 796556 h 796784"/>
                <a:gd name="connsiteX3" fmla="*/ 56860 w 159356"/>
                <a:gd name="connsiteY3" fmla="*/ 180145 h 796784"/>
                <a:gd name="connsiteX4" fmla="*/ 56860 w 159356"/>
                <a:gd name="connsiteY4" fmla="*/ 180145 h 796784"/>
                <a:gd name="connsiteX5" fmla="*/ 44619 w 159356"/>
                <a:gd name="connsiteY5" fmla="*/ 100236 h 796784"/>
                <a:gd name="connsiteX6" fmla="*/ 44619 w 159356"/>
                <a:gd name="connsiteY6" fmla="*/ 100236 h 796784"/>
                <a:gd name="connsiteX7" fmla="*/ 40924 w 159356"/>
                <a:gd name="connsiteY7" fmla="*/ 77141 h 796784"/>
                <a:gd name="connsiteX8" fmla="*/ 40924 w 159356"/>
                <a:gd name="connsiteY8" fmla="*/ 77141 h 796784"/>
                <a:gd name="connsiteX9" fmla="*/ 40924 w 159356"/>
                <a:gd name="connsiteY9" fmla="*/ 77141 h 796784"/>
                <a:gd name="connsiteX10" fmla="*/ 40924 w 159356"/>
                <a:gd name="connsiteY10" fmla="*/ 77141 h 796784"/>
                <a:gd name="connsiteX11" fmla="*/ 40924 w 159356"/>
                <a:gd name="connsiteY11" fmla="*/ 74600 h 796784"/>
                <a:gd name="connsiteX12" fmla="*/ 40924 w 159356"/>
                <a:gd name="connsiteY12" fmla="*/ 74600 h 796784"/>
                <a:gd name="connsiteX13" fmla="*/ 40924 w 159356"/>
                <a:gd name="connsiteY13" fmla="*/ 74600 h 796784"/>
                <a:gd name="connsiteX14" fmla="*/ 40924 w 159356"/>
                <a:gd name="connsiteY14" fmla="*/ 74600 h 796784"/>
                <a:gd name="connsiteX15" fmla="*/ 40924 w 159356"/>
                <a:gd name="connsiteY15" fmla="*/ 72060 h 796784"/>
                <a:gd name="connsiteX16" fmla="*/ 40924 w 159356"/>
                <a:gd name="connsiteY16" fmla="*/ 72060 h 796784"/>
                <a:gd name="connsiteX17" fmla="*/ 40924 w 159356"/>
                <a:gd name="connsiteY17" fmla="*/ 72060 h 796784"/>
                <a:gd name="connsiteX18" fmla="*/ 40924 w 159356"/>
                <a:gd name="connsiteY18" fmla="*/ 72060 h 796784"/>
                <a:gd name="connsiteX19" fmla="*/ -647 w 159356"/>
                <a:gd name="connsiteY19" fmla="*/ 30488 h 796784"/>
                <a:gd name="connsiteX20" fmla="*/ 2586 w 159356"/>
                <a:gd name="connsiteY20" fmla="*/ -228 h 796784"/>
                <a:gd name="connsiteX21" fmla="*/ 2586 w 159356"/>
                <a:gd name="connsiteY21" fmla="*/ -228 h 796784"/>
                <a:gd name="connsiteX22" fmla="*/ 60555 w 159356"/>
                <a:gd name="connsiteY22" fmla="*/ 37417 h 796784"/>
                <a:gd name="connsiteX23" fmla="*/ 60555 w 159356"/>
                <a:gd name="connsiteY23" fmla="*/ 37417 h 796784"/>
                <a:gd name="connsiteX24" fmla="*/ 70486 w 159356"/>
                <a:gd name="connsiteY24" fmla="*/ 62591 h 796784"/>
                <a:gd name="connsiteX25" fmla="*/ 70486 w 159356"/>
                <a:gd name="connsiteY25" fmla="*/ 62591 h 796784"/>
                <a:gd name="connsiteX26" fmla="*/ 72102 w 159356"/>
                <a:gd name="connsiteY26" fmla="*/ 67902 h 796784"/>
                <a:gd name="connsiteX27" fmla="*/ 72102 w 159356"/>
                <a:gd name="connsiteY27" fmla="*/ 67902 h 796784"/>
                <a:gd name="connsiteX28" fmla="*/ 158709 w 159356"/>
                <a:gd name="connsiteY28" fmla="*/ 792861 h 796784"/>
                <a:gd name="connsiteX29" fmla="*/ 64251 w 159356"/>
                <a:gd name="connsiteY29" fmla="*/ 82222 h 796784"/>
                <a:gd name="connsiteX30" fmla="*/ 64251 w 159356"/>
                <a:gd name="connsiteY30" fmla="*/ 82222 h 796784"/>
                <a:gd name="connsiteX31" fmla="*/ 64251 w 159356"/>
                <a:gd name="connsiteY31" fmla="*/ 82222 h 796784"/>
                <a:gd name="connsiteX32" fmla="*/ 64251 w 159356"/>
                <a:gd name="connsiteY32" fmla="*/ 82222 h 796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356" h="796784">
                  <a:moveTo>
                    <a:pt x="156632" y="791937"/>
                  </a:moveTo>
                  <a:lnTo>
                    <a:pt x="126146" y="796556"/>
                  </a:lnTo>
                  <a:lnTo>
                    <a:pt x="126146" y="796556"/>
                  </a:lnTo>
                  <a:cubicBezTo>
                    <a:pt x="126146" y="796556"/>
                    <a:pt x="66791" y="246429"/>
                    <a:pt x="56860" y="180145"/>
                  </a:cubicBezTo>
                  <a:lnTo>
                    <a:pt x="56860" y="180145"/>
                  </a:lnTo>
                  <a:cubicBezTo>
                    <a:pt x="52010" y="147120"/>
                    <a:pt x="47622" y="119405"/>
                    <a:pt x="44619" y="100236"/>
                  </a:cubicBezTo>
                  <a:lnTo>
                    <a:pt x="44619" y="100236"/>
                  </a:lnTo>
                  <a:cubicBezTo>
                    <a:pt x="43002" y="90536"/>
                    <a:pt x="41848" y="83145"/>
                    <a:pt x="40924" y="77141"/>
                  </a:cubicBezTo>
                  <a:lnTo>
                    <a:pt x="40924" y="77141"/>
                  </a:lnTo>
                  <a:lnTo>
                    <a:pt x="40924" y="77141"/>
                  </a:lnTo>
                  <a:lnTo>
                    <a:pt x="40924" y="77141"/>
                  </a:lnTo>
                  <a:cubicBezTo>
                    <a:pt x="40809" y="76309"/>
                    <a:pt x="40809" y="75432"/>
                    <a:pt x="40924" y="74600"/>
                  </a:cubicBezTo>
                  <a:lnTo>
                    <a:pt x="40924" y="74600"/>
                  </a:lnTo>
                  <a:cubicBezTo>
                    <a:pt x="40924" y="74600"/>
                    <a:pt x="40924" y="74600"/>
                    <a:pt x="40924" y="74600"/>
                  </a:cubicBezTo>
                  <a:lnTo>
                    <a:pt x="40924" y="74600"/>
                  </a:lnTo>
                  <a:lnTo>
                    <a:pt x="40924" y="72060"/>
                  </a:lnTo>
                  <a:lnTo>
                    <a:pt x="40924" y="72060"/>
                  </a:lnTo>
                  <a:lnTo>
                    <a:pt x="40924" y="72060"/>
                  </a:lnTo>
                  <a:lnTo>
                    <a:pt x="40924" y="72060"/>
                  </a:lnTo>
                  <a:cubicBezTo>
                    <a:pt x="38153" y="50351"/>
                    <a:pt x="21063" y="33260"/>
                    <a:pt x="-647" y="30488"/>
                  </a:cubicBezTo>
                  <a:lnTo>
                    <a:pt x="2586" y="-228"/>
                  </a:lnTo>
                  <a:lnTo>
                    <a:pt x="2586" y="-228"/>
                  </a:lnTo>
                  <a:cubicBezTo>
                    <a:pt x="26928" y="2035"/>
                    <a:pt x="48591" y="16100"/>
                    <a:pt x="60555" y="37417"/>
                  </a:cubicBezTo>
                  <a:lnTo>
                    <a:pt x="60555" y="37417"/>
                  </a:lnTo>
                  <a:cubicBezTo>
                    <a:pt x="65083" y="45270"/>
                    <a:pt x="68430" y="53768"/>
                    <a:pt x="70486" y="62591"/>
                  </a:cubicBezTo>
                  <a:lnTo>
                    <a:pt x="70486" y="62591"/>
                  </a:lnTo>
                  <a:cubicBezTo>
                    <a:pt x="71179" y="64323"/>
                    <a:pt x="71711" y="66101"/>
                    <a:pt x="72102" y="67902"/>
                  </a:cubicBezTo>
                  <a:lnTo>
                    <a:pt x="72102" y="67902"/>
                  </a:lnTo>
                  <a:cubicBezTo>
                    <a:pt x="81341" y="115478"/>
                    <a:pt x="158709" y="792630"/>
                    <a:pt x="158709" y="792861"/>
                  </a:cubicBezTo>
                  <a:close/>
                  <a:moveTo>
                    <a:pt x="64251" y="82222"/>
                  </a:moveTo>
                  <a:lnTo>
                    <a:pt x="64251" y="82222"/>
                  </a:lnTo>
                  <a:lnTo>
                    <a:pt x="64251" y="82222"/>
                  </a:lnTo>
                  <a:lnTo>
                    <a:pt x="64251" y="82222"/>
                  </a:lnTo>
                  <a:close/>
                </a:path>
              </a:pathLst>
            </a:custGeom>
            <a:solidFill>
              <a:srgbClr val="C0D1E0"/>
            </a:solidFill>
            <a:ln w="23063" cap="flat">
              <a:no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B22B4A7B-071E-F428-2595-01672C025646}"/>
                </a:ext>
              </a:extLst>
            </p:cNvPr>
            <p:cNvSpPr/>
            <p:nvPr/>
          </p:nvSpPr>
          <p:spPr>
            <a:xfrm>
              <a:off x="4455752" y="4570114"/>
              <a:ext cx="480611" cy="845635"/>
            </a:xfrm>
            <a:custGeom>
              <a:avLst/>
              <a:gdLst>
                <a:gd name="connsiteX0" fmla="*/ 114598 w 480611"/>
                <a:gd name="connsiteY0" fmla="*/ 190890 h 845635"/>
                <a:gd name="connsiteX1" fmla="*/ 150395 w 480611"/>
                <a:gd name="connsiteY1" fmla="*/ 77262 h 845635"/>
                <a:gd name="connsiteX2" fmla="*/ 150395 w 480611"/>
                <a:gd name="connsiteY2" fmla="*/ 77262 h 845635"/>
                <a:gd name="connsiteX3" fmla="*/ 209981 w 480611"/>
                <a:gd name="connsiteY3" fmla="*/ 35460 h 845635"/>
                <a:gd name="connsiteX4" fmla="*/ 214370 w 480611"/>
                <a:gd name="connsiteY4" fmla="*/ 35460 h 845635"/>
                <a:gd name="connsiteX5" fmla="*/ 472574 w 480611"/>
                <a:gd name="connsiteY5" fmla="*/ 38000 h 845635"/>
                <a:gd name="connsiteX6" fmla="*/ 479964 w 480611"/>
                <a:gd name="connsiteY6" fmla="*/ 5435 h 845635"/>
                <a:gd name="connsiteX7" fmla="*/ 216679 w 480611"/>
                <a:gd name="connsiteY7" fmla="*/ 2202 h 845635"/>
                <a:gd name="connsiteX8" fmla="*/ 209981 w 480611"/>
                <a:gd name="connsiteY8" fmla="*/ 2202 h 845635"/>
                <a:gd name="connsiteX9" fmla="*/ 121064 w 480611"/>
                <a:gd name="connsiteY9" fmla="*/ 61326 h 845635"/>
                <a:gd name="connsiteX10" fmla="*/ 121064 w 480611"/>
                <a:gd name="connsiteY10" fmla="*/ 61326 h 845635"/>
                <a:gd name="connsiteX11" fmla="*/ 82264 w 480611"/>
                <a:gd name="connsiteY11" fmla="*/ 183730 h 845635"/>
                <a:gd name="connsiteX12" fmla="*/ 82264 w 480611"/>
                <a:gd name="connsiteY12" fmla="*/ 183730 h 845635"/>
                <a:gd name="connsiteX13" fmla="*/ -647 w 480611"/>
                <a:gd name="connsiteY13" fmla="*/ 842406 h 845635"/>
                <a:gd name="connsiteX14" fmla="*/ -647 w 480611"/>
                <a:gd name="connsiteY14" fmla="*/ 842406 h 845635"/>
                <a:gd name="connsiteX15" fmla="*/ 32379 w 480611"/>
                <a:gd name="connsiteY15" fmla="*/ 845408 h 845635"/>
                <a:gd name="connsiteX16" fmla="*/ 114598 w 480611"/>
                <a:gd name="connsiteY16" fmla="*/ 190890 h 845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0611" h="845635">
                  <a:moveTo>
                    <a:pt x="114598" y="190890"/>
                  </a:moveTo>
                  <a:cubicBezTo>
                    <a:pt x="121573" y="151628"/>
                    <a:pt x="133606" y="113428"/>
                    <a:pt x="150395" y="77262"/>
                  </a:cubicBezTo>
                  <a:lnTo>
                    <a:pt x="150395" y="77262"/>
                  </a:lnTo>
                  <a:cubicBezTo>
                    <a:pt x="159888" y="52503"/>
                    <a:pt x="183468" y="35968"/>
                    <a:pt x="209981" y="35460"/>
                  </a:cubicBezTo>
                  <a:lnTo>
                    <a:pt x="214370" y="35460"/>
                  </a:lnTo>
                  <a:cubicBezTo>
                    <a:pt x="298205" y="40309"/>
                    <a:pt x="413911" y="24605"/>
                    <a:pt x="472574" y="38000"/>
                  </a:cubicBezTo>
                  <a:lnTo>
                    <a:pt x="479964" y="5435"/>
                  </a:lnTo>
                  <a:cubicBezTo>
                    <a:pt x="421764" y="-7729"/>
                    <a:pt x="300514" y="6821"/>
                    <a:pt x="216679" y="2202"/>
                  </a:cubicBezTo>
                  <a:lnTo>
                    <a:pt x="209981" y="2202"/>
                  </a:lnTo>
                  <a:cubicBezTo>
                    <a:pt x="171342" y="2825"/>
                    <a:pt x="136584" y="25921"/>
                    <a:pt x="121064" y="61326"/>
                  </a:cubicBezTo>
                  <a:lnTo>
                    <a:pt x="121064" y="61326"/>
                  </a:lnTo>
                  <a:cubicBezTo>
                    <a:pt x="102704" y="100195"/>
                    <a:pt x="89655" y="141374"/>
                    <a:pt x="82264" y="183730"/>
                  </a:cubicBezTo>
                  <a:lnTo>
                    <a:pt x="82264" y="183730"/>
                  </a:lnTo>
                  <a:cubicBezTo>
                    <a:pt x="61248" y="279114"/>
                    <a:pt x="3279" y="800141"/>
                    <a:pt x="-647" y="842406"/>
                  </a:cubicBezTo>
                  <a:lnTo>
                    <a:pt x="-647" y="842406"/>
                  </a:lnTo>
                  <a:lnTo>
                    <a:pt x="32379" y="845408"/>
                  </a:lnTo>
                  <a:cubicBezTo>
                    <a:pt x="35843" y="805684"/>
                    <a:pt x="94737" y="280499"/>
                    <a:pt x="114598" y="190890"/>
                  </a:cubicBezTo>
                  <a:close/>
                </a:path>
              </a:pathLst>
            </a:custGeom>
            <a:solidFill>
              <a:srgbClr val="C0D1E0"/>
            </a:solidFill>
            <a:ln w="23063" cap="flat">
              <a:noFill/>
              <a:prstDash val="solid"/>
              <a:miter/>
            </a:ln>
          </p:spPr>
          <p:txBody>
            <a:bodyPr rtlCol="0" anchor="ctr"/>
            <a:lstStyle/>
            <a:p>
              <a:endParaRPr lang="en-IN"/>
            </a:p>
          </p:txBody>
        </p:sp>
        <p:sp>
          <p:nvSpPr>
            <p:cNvPr id="40" name="Freeform: Shape 39">
              <a:extLst>
                <a:ext uri="{FF2B5EF4-FFF2-40B4-BE49-F238E27FC236}">
                  <a16:creationId xmlns:a16="http://schemas.microsoft.com/office/drawing/2014/main" id="{43050A03-E155-74A0-D3FF-57289FDA3E3A}"/>
                </a:ext>
              </a:extLst>
            </p:cNvPr>
            <p:cNvSpPr/>
            <p:nvPr/>
          </p:nvSpPr>
          <p:spPr>
            <a:xfrm>
              <a:off x="4860379" y="4130099"/>
              <a:ext cx="679242" cy="808927"/>
            </a:xfrm>
            <a:custGeom>
              <a:avLst/>
              <a:gdLst>
                <a:gd name="connsiteX0" fmla="*/ 646019 w 679242"/>
                <a:gd name="connsiteY0" fmla="*/ 15649 h 808927"/>
                <a:gd name="connsiteX1" fmla="*/ 674196 w 679242"/>
                <a:gd name="connsiteY1" fmla="*/ 84935 h 808927"/>
                <a:gd name="connsiteX2" fmla="*/ 616919 w 679242"/>
                <a:gd name="connsiteY2" fmla="*/ 460924 h 808927"/>
                <a:gd name="connsiteX3" fmla="*/ 561722 w 679242"/>
                <a:gd name="connsiteY3" fmla="*/ 746150 h 808927"/>
                <a:gd name="connsiteX4" fmla="*/ 525000 w 679242"/>
                <a:gd name="connsiteY4" fmla="*/ 808507 h 808927"/>
                <a:gd name="connsiteX5" fmla="*/ -647 w 679242"/>
                <a:gd name="connsiteY5" fmla="*/ 704578 h 808927"/>
                <a:gd name="connsiteX6" fmla="*/ 63790 w 679242"/>
                <a:gd name="connsiteY6" fmla="*/ 405726 h 808927"/>
                <a:gd name="connsiteX7" fmla="*/ 153168 w 679242"/>
                <a:gd name="connsiteY7" fmla="*/ 38282 h 808927"/>
                <a:gd name="connsiteX8" fmla="*/ 212523 w 679242"/>
                <a:gd name="connsiteY8" fmla="*/ 8720 h 808927"/>
                <a:gd name="connsiteX9" fmla="*/ 646019 w 679242"/>
                <a:gd name="connsiteY9" fmla="*/ 15649 h 80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9242" h="808927">
                  <a:moveTo>
                    <a:pt x="646019" y="15649"/>
                  </a:moveTo>
                  <a:cubicBezTo>
                    <a:pt x="671885" y="22577"/>
                    <a:pt x="686436" y="41054"/>
                    <a:pt x="674196" y="84935"/>
                  </a:cubicBezTo>
                  <a:cubicBezTo>
                    <a:pt x="658029" y="141517"/>
                    <a:pt x="626157" y="378474"/>
                    <a:pt x="616919" y="460924"/>
                  </a:cubicBezTo>
                  <a:cubicBezTo>
                    <a:pt x="606988" y="548224"/>
                    <a:pt x="558489" y="639219"/>
                    <a:pt x="561722" y="746150"/>
                  </a:cubicBezTo>
                  <a:cubicBezTo>
                    <a:pt x="563800" y="815436"/>
                    <a:pt x="525000" y="808507"/>
                    <a:pt x="525000" y="808507"/>
                  </a:cubicBezTo>
                  <a:lnTo>
                    <a:pt x="-647" y="704578"/>
                  </a:lnTo>
                  <a:cubicBezTo>
                    <a:pt x="30648" y="607325"/>
                    <a:pt x="52218" y="507230"/>
                    <a:pt x="63790" y="405726"/>
                  </a:cubicBezTo>
                  <a:cubicBezTo>
                    <a:pt x="78801" y="278934"/>
                    <a:pt x="124299" y="82394"/>
                    <a:pt x="153168" y="38282"/>
                  </a:cubicBezTo>
                  <a:cubicBezTo>
                    <a:pt x="169704" y="22947"/>
                    <a:pt x="190305" y="12670"/>
                    <a:pt x="212523" y="8720"/>
                  </a:cubicBezTo>
                  <a:cubicBezTo>
                    <a:pt x="251323" y="2485"/>
                    <a:pt x="546018" y="-10910"/>
                    <a:pt x="646019" y="15649"/>
                  </a:cubicBezTo>
                  <a:close/>
                </a:path>
              </a:pathLst>
            </a:custGeom>
            <a:solidFill>
              <a:srgbClr val="D2DEEA"/>
            </a:solidFill>
            <a:ln w="23063" cap="flat">
              <a:noFill/>
              <a:prstDash val="solid"/>
              <a:miter/>
            </a:ln>
          </p:spPr>
          <p:txBody>
            <a:bodyPr rtlCol="0" anchor="ctr"/>
            <a:lstStyle/>
            <a:p>
              <a:endParaRPr lang="en-IN"/>
            </a:p>
          </p:txBody>
        </p:sp>
        <p:sp>
          <p:nvSpPr>
            <p:cNvPr id="41" name="Freeform: Shape 40">
              <a:extLst>
                <a:ext uri="{FF2B5EF4-FFF2-40B4-BE49-F238E27FC236}">
                  <a16:creationId xmlns:a16="http://schemas.microsoft.com/office/drawing/2014/main" id="{AC82AD60-4FD1-4D30-9C91-75F09F39AB5F}"/>
                </a:ext>
              </a:extLst>
            </p:cNvPr>
            <p:cNvSpPr/>
            <p:nvPr/>
          </p:nvSpPr>
          <p:spPr>
            <a:xfrm>
              <a:off x="5386486" y="4162835"/>
              <a:ext cx="154765" cy="725015"/>
            </a:xfrm>
            <a:custGeom>
              <a:avLst/>
              <a:gdLst>
                <a:gd name="connsiteX0" fmla="*/ 129382 w 154765"/>
                <a:gd name="connsiteY0" fmla="*/ -228 h 725015"/>
                <a:gd name="connsiteX1" fmla="*/ 51089 w 154765"/>
                <a:gd name="connsiteY1" fmla="*/ 168367 h 725015"/>
                <a:gd name="connsiteX2" fmla="*/ 3282 w 154765"/>
                <a:gd name="connsiteY2" fmla="*/ 709488 h 725015"/>
                <a:gd name="connsiteX3" fmla="*/ 35938 w 154765"/>
                <a:gd name="connsiteY3" fmla="*/ 722837 h 725015"/>
                <a:gd name="connsiteX4" fmla="*/ 51089 w 154765"/>
                <a:gd name="connsiteY4" fmla="*/ 697247 h 725015"/>
                <a:gd name="connsiteX5" fmla="*/ 88734 w 154765"/>
                <a:gd name="connsiteY5" fmla="*/ 420105 h 725015"/>
                <a:gd name="connsiteX6" fmla="*/ 154094 w 154765"/>
                <a:gd name="connsiteY6" fmla="*/ 39958 h 725015"/>
                <a:gd name="connsiteX7" fmla="*/ 129382 w 154765"/>
                <a:gd name="connsiteY7" fmla="*/ -228 h 72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765" h="725015">
                  <a:moveTo>
                    <a:pt x="129382" y="-228"/>
                  </a:moveTo>
                  <a:cubicBezTo>
                    <a:pt x="90582" y="5546"/>
                    <a:pt x="71875" y="73446"/>
                    <a:pt x="51089" y="168367"/>
                  </a:cubicBezTo>
                  <a:cubicBezTo>
                    <a:pt x="30303" y="263288"/>
                    <a:pt x="-14040" y="657062"/>
                    <a:pt x="3282" y="709488"/>
                  </a:cubicBezTo>
                  <a:cubicBezTo>
                    <a:pt x="8617" y="722190"/>
                    <a:pt x="23236" y="728172"/>
                    <a:pt x="35938" y="722837"/>
                  </a:cubicBezTo>
                  <a:cubicBezTo>
                    <a:pt x="46078" y="718588"/>
                    <a:pt x="52221" y="708194"/>
                    <a:pt x="51089" y="697247"/>
                  </a:cubicBezTo>
                  <a:cubicBezTo>
                    <a:pt x="53168" y="665607"/>
                    <a:pt x="72799" y="497936"/>
                    <a:pt x="88734" y="420105"/>
                  </a:cubicBezTo>
                  <a:cubicBezTo>
                    <a:pt x="116449" y="283612"/>
                    <a:pt x="153401" y="61668"/>
                    <a:pt x="154094" y="39958"/>
                  </a:cubicBezTo>
                  <a:cubicBezTo>
                    <a:pt x="155017" y="-228"/>
                    <a:pt x="129382" y="-228"/>
                    <a:pt x="129382" y="-228"/>
                  </a:cubicBezTo>
                  <a:close/>
                </a:path>
              </a:pathLst>
            </a:custGeom>
            <a:solidFill>
              <a:srgbClr val="C0D1E0"/>
            </a:solidFill>
            <a:ln w="23063" cap="flat">
              <a:noFill/>
              <a:prstDash val="solid"/>
              <a:miter/>
            </a:ln>
          </p:spPr>
          <p:txBody>
            <a:bodyPr rtlCol="0" anchor="ctr"/>
            <a:lstStyle/>
            <a:p>
              <a:endParaRPr lang="en-IN"/>
            </a:p>
          </p:txBody>
        </p:sp>
        <p:sp>
          <p:nvSpPr>
            <p:cNvPr id="42" name="Freeform: Shape 41">
              <a:extLst>
                <a:ext uri="{FF2B5EF4-FFF2-40B4-BE49-F238E27FC236}">
                  <a16:creationId xmlns:a16="http://schemas.microsoft.com/office/drawing/2014/main" id="{65CDFB7F-68E1-5F16-D398-903947B1B0D5}"/>
                </a:ext>
              </a:extLst>
            </p:cNvPr>
            <p:cNvSpPr/>
            <p:nvPr/>
          </p:nvSpPr>
          <p:spPr>
            <a:xfrm>
              <a:off x="4520754" y="4774165"/>
              <a:ext cx="905302" cy="198013"/>
            </a:xfrm>
            <a:custGeom>
              <a:avLst/>
              <a:gdLst>
                <a:gd name="connsiteX0" fmla="*/ 3637 w 905302"/>
                <a:gd name="connsiteY0" fmla="*/ 92153 h 198013"/>
                <a:gd name="connsiteX1" fmla="*/ 39434 w 905302"/>
                <a:gd name="connsiteY1" fmla="*/ 134648 h 198013"/>
                <a:gd name="connsiteX2" fmla="*/ 540138 w 905302"/>
                <a:gd name="connsiteY2" fmla="*/ 195158 h 198013"/>
                <a:gd name="connsiteX3" fmla="*/ 712429 w 905302"/>
                <a:gd name="connsiteY3" fmla="*/ 172063 h 198013"/>
                <a:gd name="connsiteX4" fmla="*/ 870630 w 905302"/>
                <a:gd name="connsiteY4" fmla="*/ 161670 h 198013"/>
                <a:gd name="connsiteX5" fmla="*/ 895805 w 905302"/>
                <a:gd name="connsiteY5" fmla="*/ 105779 h 198013"/>
                <a:gd name="connsiteX6" fmla="*/ 328355 w 905302"/>
                <a:gd name="connsiteY6" fmla="*/ -228 h 198013"/>
                <a:gd name="connsiteX7" fmla="*/ 65070 w 905302"/>
                <a:gd name="connsiteY7" fmla="*/ 29565 h 198013"/>
                <a:gd name="connsiteX8" fmla="*/ 3637 w 905302"/>
                <a:gd name="connsiteY8" fmla="*/ 92153 h 19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302" h="198013">
                  <a:moveTo>
                    <a:pt x="3637" y="92153"/>
                  </a:moveTo>
                  <a:cubicBezTo>
                    <a:pt x="-16226" y="128412"/>
                    <a:pt x="39434" y="134648"/>
                    <a:pt x="39434" y="134648"/>
                  </a:cubicBezTo>
                  <a:cubicBezTo>
                    <a:pt x="39434" y="134648"/>
                    <a:pt x="510575" y="212941"/>
                    <a:pt x="540138" y="195158"/>
                  </a:cubicBezTo>
                  <a:cubicBezTo>
                    <a:pt x="569699" y="177374"/>
                    <a:pt x="599724" y="179222"/>
                    <a:pt x="712429" y="172063"/>
                  </a:cubicBezTo>
                  <a:cubicBezTo>
                    <a:pt x="747995" y="169984"/>
                    <a:pt x="831137" y="181301"/>
                    <a:pt x="870630" y="161670"/>
                  </a:cubicBezTo>
                  <a:cubicBezTo>
                    <a:pt x="870630" y="161670"/>
                    <a:pt x="925597" y="141346"/>
                    <a:pt x="895805" y="105779"/>
                  </a:cubicBezTo>
                  <a:cubicBezTo>
                    <a:pt x="866011" y="70213"/>
                    <a:pt x="369926" y="-228"/>
                    <a:pt x="328355" y="-228"/>
                  </a:cubicBezTo>
                  <a:cubicBezTo>
                    <a:pt x="286783" y="-228"/>
                    <a:pt x="114031" y="1620"/>
                    <a:pt x="65070" y="29565"/>
                  </a:cubicBezTo>
                  <a:cubicBezTo>
                    <a:pt x="37448" y="41967"/>
                    <a:pt x="15507" y="64300"/>
                    <a:pt x="3637" y="92153"/>
                  </a:cubicBezTo>
                  <a:close/>
                </a:path>
              </a:pathLst>
            </a:custGeom>
            <a:solidFill>
              <a:srgbClr val="B2BFD1"/>
            </a:solidFill>
            <a:ln w="23063" cap="flat">
              <a:noFill/>
              <a:prstDash val="solid"/>
              <a:miter/>
            </a:ln>
          </p:spPr>
          <p:txBody>
            <a:bodyPr rtlCol="0" anchor="ctr"/>
            <a:lstStyle/>
            <a:p>
              <a:endParaRPr lang="en-IN"/>
            </a:p>
          </p:txBody>
        </p:sp>
        <p:sp>
          <p:nvSpPr>
            <p:cNvPr id="43" name="Freeform: Shape 42">
              <a:extLst>
                <a:ext uri="{FF2B5EF4-FFF2-40B4-BE49-F238E27FC236}">
                  <a16:creationId xmlns:a16="http://schemas.microsoft.com/office/drawing/2014/main" id="{E022C400-16D3-A85B-B6E2-815D2E0AF3B4}"/>
                </a:ext>
              </a:extLst>
            </p:cNvPr>
            <p:cNvSpPr/>
            <p:nvPr/>
          </p:nvSpPr>
          <p:spPr>
            <a:xfrm>
              <a:off x="5044052" y="4854204"/>
              <a:ext cx="393241" cy="133671"/>
            </a:xfrm>
            <a:custGeom>
              <a:avLst/>
              <a:gdLst>
                <a:gd name="connsiteX0" fmla="*/ 29773 w 393241"/>
                <a:gd name="connsiteY0" fmla="*/ 48373 h 133671"/>
                <a:gd name="connsiteX1" fmla="*/ 258646 w 393241"/>
                <a:gd name="connsiteY1" fmla="*/ 2183 h 133671"/>
                <a:gd name="connsiteX2" fmla="*/ 392137 w 393241"/>
                <a:gd name="connsiteY2" fmla="*/ 49990 h 133671"/>
                <a:gd name="connsiteX3" fmla="*/ 342252 w 393241"/>
                <a:gd name="connsiteY3" fmla="*/ 119276 h 133671"/>
                <a:gd name="connsiteX4" fmla="*/ 157490 w 393241"/>
                <a:gd name="connsiteY4" fmla="*/ 96181 h 133671"/>
                <a:gd name="connsiteX5" fmla="*/ 32775 w 393241"/>
                <a:gd name="connsiteY5" fmla="*/ 133364 h 133671"/>
                <a:gd name="connsiteX6" fmla="*/ 29773 w 393241"/>
                <a:gd name="connsiteY6" fmla="*/ 48373 h 13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241" h="133671">
                  <a:moveTo>
                    <a:pt x="29773" y="48373"/>
                  </a:moveTo>
                  <a:cubicBezTo>
                    <a:pt x="59565" y="33362"/>
                    <a:pt x="171809" y="-10981"/>
                    <a:pt x="258646" y="2183"/>
                  </a:cubicBezTo>
                  <a:cubicBezTo>
                    <a:pt x="335553" y="13962"/>
                    <a:pt x="389134" y="28742"/>
                    <a:pt x="392137" y="49990"/>
                  </a:cubicBezTo>
                  <a:cubicBezTo>
                    <a:pt x="396062" y="82555"/>
                    <a:pt x="374377" y="112670"/>
                    <a:pt x="342252" y="119276"/>
                  </a:cubicBezTo>
                  <a:cubicBezTo>
                    <a:pt x="301604" y="124588"/>
                    <a:pt x="197675" y="82785"/>
                    <a:pt x="157490" y="96181"/>
                  </a:cubicBezTo>
                  <a:cubicBezTo>
                    <a:pt x="90744" y="117890"/>
                    <a:pt x="52637" y="134749"/>
                    <a:pt x="32775" y="133364"/>
                  </a:cubicBezTo>
                  <a:cubicBezTo>
                    <a:pt x="-24271" y="130362"/>
                    <a:pt x="3444" y="61076"/>
                    <a:pt x="29773" y="48373"/>
                  </a:cubicBezTo>
                  <a:close/>
                </a:path>
              </a:pathLst>
            </a:custGeom>
            <a:solidFill>
              <a:srgbClr val="C0D1E0"/>
            </a:solidFill>
            <a:ln w="23063" cap="flat">
              <a:noFill/>
              <a:prstDash val="solid"/>
              <a:miter/>
            </a:ln>
          </p:spPr>
          <p:txBody>
            <a:bodyPr rtlCol="0" anchor="ctr"/>
            <a:lstStyle/>
            <a:p>
              <a:endParaRPr lang="en-IN"/>
            </a:p>
          </p:txBody>
        </p:sp>
        <p:sp>
          <p:nvSpPr>
            <p:cNvPr id="44" name="Freeform: Shape 43">
              <a:extLst>
                <a:ext uri="{FF2B5EF4-FFF2-40B4-BE49-F238E27FC236}">
                  <a16:creationId xmlns:a16="http://schemas.microsoft.com/office/drawing/2014/main" id="{FB9953B9-DD9E-754A-67B7-9F2120C74264}"/>
                </a:ext>
              </a:extLst>
            </p:cNvPr>
            <p:cNvSpPr/>
            <p:nvPr/>
          </p:nvSpPr>
          <p:spPr>
            <a:xfrm>
              <a:off x="4591878" y="4516192"/>
              <a:ext cx="215784" cy="106154"/>
            </a:xfrm>
            <a:custGeom>
              <a:avLst/>
              <a:gdLst>
                <a:gd name="connsiteX0" fmla="*/ 97411 w 215784"/>
                <a:gd name="connsiteY0" fmla="*/ 12705 h 106154"/>
                <a:gd name="connsiteX1" fmla="*/ 25123 w 215784"/>
                <a:gd name="connsiteY1" fmla="*/ 31181 h 106154"/>
                <a:gd name="connsiteX2" fmla="*/ 6186 w 215784"/>
                <a:gd name="connsiteY2" fmla="*/ 65824 h 106154"/>
                <a:gd name="connsiteX3" fmla="*/ 1567 w 215784"/>
                <a:gd name="connsiteY3" fmla="*/ 105779 h 106154"/>
                <a:gd name="connsiteX4" fmla="*/ 21891 w 215784"/>
                <a:gd name="connsiteY4" fmla="*/ 72522 h 106154"/>
                <a:gd name="connsiteX5" fmla="*/ 54686 w 215784"/>
                <a:gd name="connsiteY5" fmla="*/ 55432 h 106154"/>
                <a:gd name="connsiteX6" fmla="*/ 32976 w 215784"/>
                <a:gd name="connsiteY6" fmla="*/ 86148 h 106154"/>
                <a:gd name="connsiteX7" fmla="*/ 57226 w 215784"/>
                <a:gd name="connsiteY7" fmla="*/ 73446 h 106154"/>
                <a:gd name="connsiteX8" fmla="*/ 119583 w 215784"/>
                <a:gd name="connsiteY8" fmla="*/ 55893 h 106154"/>
                <a:gd name="connsiteX9" fmla="*/ 214273 w 215784"/>
                <a:gd name="connsiteY9" fmla="*/ 45962 h 106154"/>
                <a:gd name="connsiteX10" fmla="*/ 171085 w 215784"/>
                <a:gd name="connsiteY10" fmla="*/ -228 h 10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784" h="106154">
                  <a:moveTo>
                    <a:pt x="97411" y="12705"/>
                  </a:moveTo>
                  <a:cubicBezTo>
                    <a:pt x="73001" y="17578"/>
                    <a:pt x="48865" y="23745"/>
                    <a:pt x="25123" y="31181"/>
                  </a:cubicBezTo>
                  <a:cubicBezTo>
                    <a:pt x="17134" y="41712"/>
                    <a:pt x="10735" y="53399"/>
                    <a:pt x="6186" y="65824"/>
                  </a:cubicBezTo>
                  <a:cubicBezTo>
                    <a:pt x="6186" y="65824"/>
                    <a:pt x="-5361" y="103238"/>
                    <a:pt x="1567" y="105779"/>
                  </a:cubicBezTo>
                  <a:cubicBezTo>
                    <a:pt x="8495" y="108319"/>
                    <a:pt x="18888" y="77372"/>
                    <a:pt x="21891" y="72522"/>
                  </a:cubicBezTo>
                  <a:cubicBezTo>
                    <a:pt x="32029" y="65408"/>
                    <a:pt x="43045" y="59658"/>
                    <a:pt x="54686" y="55432"/>
                  </a:cubicBezTo>
                  <a:cubicBezTo>
                    <a:pt x="54686" y="55432"/>
                    <a:pt x="18888" y="76679"/>
                    <a:pt x="32976" y="86148"/>
                  </a:cubicBezTo>
                  <a:cubicBezTo>
                    <a:pt x="36902" y="88689"/>
                    <a:pt x="39212" y="79450"/>
                    <a:pt x="57226" y="73446"/>
                  </a:cubicBezTo>
                  <a:cubicBezTo>
                    <a:pt x="75241" y="67441"/>
                    <a:pt x="94409" y="80836"/>
                    <a:pt x="119583" y="55893"/>
                  </a:cubicBezTo>
                  <a:cubicBezTo>
                    <a:pt x="123509" y="51967"/>
                    <a:pt x="210116" y="51967"/>
                    <a:pt x="214273" y="45962"/>
                  </a:cubicBezTo>
                  <a:cubicBezTo>
                    <a:pt x="222357" y="34876"/>
                    <a:pt x="171085" y="-228"/>
                    <a:pt x="171085" y="-228"/>
                  </a:cubicBezTo>
                  <a:close/>
                </a:path>
              </a:pathLst>
            </a:custGeom>
            <a:solidFill>
              <a:srgbClr val="B2BFD1"/>
            </a:solidFill>
            <a:ln w="23063" cap="flat">
              <a:noFill/>
              <a:prstDash val="solid"/>
              <a:miter/>
            </a:ln>
          </p:spPr>
          <p:txBody>
            <a:bodyPr rtlCol="0" anchor="ctr"/>
            <a:lstStyle/>
            <a:p>
              <a:endParaRPr lang="en-IN"/>
            </a:p>
          </p:txBody>
        </p:sp>
        <p:sp>
          <p:nvSpPr>
            <p:cNvPr id="45" name="Freeform: Shape 44">
              <a:extLst>
                <a:ext uri="{FF2B5EF4-FFF2-40B4-BE49-F238E27FC236}">
                  <a16:creationId xmlns:a16="http://schemas.microsoft.com/office/drawing/2014/main" id="{B6FAB526-A1C0-57A4-C002-CFD5B75E044A}"/>
                </a:ext>
              </a:extLst>
            </p:cNvPr>
            <p:cNvSpPr/>
            <p:nvPr/>
          </p:nvSpPr>
          <p:spPr>
            <a:xfrm>
              <a:off x="4580633" y="4548525"/>
              <a:ext cx="34013" cy="71197"/>
            </a:xfrm>
            <a:custGeom>
              <a:avLst/>
              <a:gdLst>
                <a:gd name="connsiteX0" fmla="*/ 33367 w 34013"/>
                <a:gd name="connsiteY0" fmla="*/ -228 h 71197"/>
                <a:gd name="connsiteX1" fmla="*/ 12812 w 34013"/>
                <a:gd name="connsiteY1" fmla="*/ 20789 h 71197"/>
                <a:gd name="connsiteX2" fmla="*/ 2419 w 34013"/>
                <a:gd name="connsiteY2" fmla="*/ 46886 h 71197"/>
                <a:gd name="connsiteX3" fmla="*/ 2419 w 34013"/>
                <a:gd name="connsiteY3" fmla="*/ 69982 h 71197"/>
                <a:gd name="connsiteX4" fmla="*/ 18124 w 34013"/>
                <a:gd name="connsiteY4" fmla="*/ 37648 h 71197"/>
                <a:gd name="connsiteX5" fmla="*/ 33367 w 34013"/>
                <a:gd name="connsiteY5" fmla="*/ -228 h 7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13" h="71197">
                  <a:moveTo>
                    <a:pt x="33367" y="-228"/>
                  </a:moveTo>
                  <a:cubicBezTo>
                    <a:pt x="24752" y="4806"/>
                    <a:pt x="17661" y="12059"/>
                    <a:pt x="12812" y="20789"/>
                  </a:cubicBezTo>
                  <a:cubicBezTo>
                    <a:pt x="8170" y="28965"/>
                    <a:pt x="4683" y="37763"/>
                    <a:pt x="2419" y="46886"/>
                  </a:cubicBezTo>
                  <a:cubicBezTo>
                    <a:pt x="802" y="56356"/>
                    <a:pt x="-3586" y="75524"/>
                    <a:pt x="2419" y="69982"/>
                  </a:cubicBezTo>
                  <a:cubicBezTo>
                    <a:pt x="8331" y="59543"/>
                    <a:pt x="13573" y="48757"/>
                    <a:pt x="18124" y="37648"/>
                  </a:cubicBezTo>
                  <a:cubicBezTo>
                    <a:pt x="23897" y="25315"/>
                    <a:pt x="28979" y="12659"/>
                    <a:pt x="33367" y="-228"/>
                  </a:cubicBezTo>
                  <a:close/>
                </a:path>
              </a:pathLst>
            </a:custGeom>
            <a:solidFill>
              <a:srgbClr val="B2BFD1"/>
            </a:solidFill>
            <a:ln w="23063" cap="flat">
              <a:noFill/>
              <a:prstDash val="solid"/>
              <a:miter/>
            </a:ln>
          </p:spPr>
          <p:txBody>
            <a:bodyPr rtlCol="0" anchor="ctr"/>
            <a:lstStyle/>
            <a:p>
              <a:endParaRPr lang="en-IN"/>
            </a:p>
          </p:txBody>
        </p:sp>
        <p:sp>
          <p:nvSpPr>
            <p:cNvPr id="46" name="Freeform: Shape 45">
              <a:extLst>
                <a:ext uri="{FF2B5EF4-FFF2-40B4-BE49-F238E27FC236}">
                  <a16:creationId xmlns:a16="http://schemas.microsoft.com/office/drawing/2014/main" id="{5A3762C4-356C-22C3-BA4D-A039C1560DC4}"/>
                </a:ext>
              </a:extLst>
            </p:cNvPr>
            <p:cNvSpPr/>
            <p:nvPr/>
          </p:nvSpPr>
          <p:spPr>
            <a:xfrm>
              <a:off x="4573373" y="4556146"/>
              <a:ext cx="33190" cy="57666"/>
            </a:xfrm>
            <a:custGeom>
              <a:avLst/>
              <a:gdLst>
                <a:gd name="connsiteX0" fmla="*/ 32543 w 33190"/>
                <a:gd name="connsiteY0" fmla="*/ -228 h 57666"/>
                <a:gd name="connsiteX1" fmla="*/ 11527 w 33190"/>
                <a:gd name="connsiteY1" fmla="*/ 25870 h 57666"/>
                <a:gd name="connsiteX2" fmla="*/ 1134 w 33190"/>
                <a:gd name="connsiteY2" fmla="*/ 57280 h 57666"/>
                <a:gd name="connsiteX3" fmla="*/ 20765 w 33190"/>
                <a:gd name="connsiteY3" fmla="*/ 31182 h 57666"/>
                <a:gd name="connsiteX4" fmla="*/ 32543 w 33190"/>
                <a:gd name="connsiteY4" fmla="*/ -228 h 57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90" h="57666">
                  <a:moveTo>
                    <a:pt x="32543" y="-228"/>
                  </a:moveTo>
                  <a:cubicBezTo>
                    <a:pt x="24345" y="7440"/>
                    <a:pt x="17277" y="16216"/>
                    <a:pt x="11527" y="25870"/>
                  </a:cubicBezTo>
                  <a:cubicBezTo>
                    <a:pt x="7600" y="31182"/>
                    <a:pt x="-5333" y="59820"/>
                    <a:pt x="1134" y="57280"/>
                  </a:cubicBezTo>
                  <a:cubicBezTo>
                    <a:pt x="9657" y="50258"/>
                    <a:pt x="16400" y="41321"/>
                    <a:pt x="20765" y="31182"/>
                  </a:cubicBezTo>
                  <a:cubicBezTo>
                    <a:pt x="20765" y="28641"/>
                    <a:pt x="32543" y="-228"/>
                    <a:pt x="32543" y="-228"/>
                  </a:cubicBezTo>
                  <a:close/>
                </a:path>
              </a:pathLst>
            </a:custGeom>
            <a:solidFill>
              <a:srgbClr val="B2BFD1"/>
            </a:solidFill>
            <a:ln w="23063" cap="flat">
              <a:noFill/>
              <a:prstDash val="solid"/>
              <a:miter/>
            </a:ln>
          </p:spPr>
          <p:txBody>
            <a:bodyPr rtlCol="0" anchor="ctr"/>
            <a:lstStyle/>
            <a:p>
              <a:endParaRPr lang="en-IN"/>
            </a:p>
          </p:txBody>
        </p:sp>
        <p:sp>
          <p:nvSpPr>
            <p:cNvPr id="47" name="Freeform: Shape 46">
              <a:extLst>
                <a:ext uri="{FF2B5EF4-FFF2-40B4-BE49-F238E27FC236}">
                  <a16:creationId xmlns:a16="http://schemas.microsoft.com/office/drawing/2014/main" id="{00609ACE-0E79-5E00-FA4A-C38271B23D3D}"/>
                </a:ext>
              </a:extLst>
            </p:cNvPr>
            <p:cNvSpPr/>
            <p:nvPr/>
          </p:nvSpPr>
          <p:spPr>
            <a:xfrm>
              <a:off x="4708874" y="4208364"/>
              <a:ext cx="444605" cy="390750"/>
            </a:xfrm>
            <a:custGeom>
              <a:avLst/>
              <a:gdLst>
                <a:gd name="connsiteX0" fmla="*/ 438856 w 444605"/>
                <a:gd name="connsiteY0" fmla="*/ 72029 h 390750"/>
                <a:gd name="connsiteX1" fmla="*/ 371187 w 444605"/>
                <a:gd name="connsiteY1" fmla="*/ 233695 h 390750"/>
                <a:gd name="connsiteX2" fmla="*/ 271184 w 444605"/>
                <a:gd name="connsiteY2" fmla="*/ 365107 h 390750"/>
                <a:gd name="connsiteX3" fmla="*/ 47392 w 444605"/>
                <a:gd name="connsiteY3" fmla="*/ 382428 h 390750"/>
                <a:gd name="connsiteX4" fmla="*/ 11595 w 444605"/>
                <a:gd name="connsiteY4" fmla="*/ 382428 h 390750"/>
                <a:gd name="connsiteX5" fmla="*/ -647 w 444605"/>
                <a:gd name="connsiteY5" fmla="*/ 304136 h 390750"/>
                <a:gd name="connsiteX6" fmla="*/ 39539 w 444605"/>
                <a:gd name="connsiteY6" fmla="*/ 293512 h 390750"/>
                <a:gd name="connsiteX7" fmla="*/ 199820 w 444605"/>
                <a:gd name="connsiteY7" fmla="*/ 233465 h 390750"/>
                <a:gd name="connsiteX8" fmla="*/ 265411 w 444605"/>
                <a:gd name="connsiteY8" fmla="*/ 103208 h 390750"/>
                <a:gd name="connsiteX9" fmla="*/ 326151 w 444605"/>
                <a:gd name="connsiteY9" fmla="*/ 1589 h 390750"/>
                <a:gd name="connsiteX10" fmla="*/ 438856 w 444605"/>
                <a:gd name="connsiteY10" fmla="*/ 72029 h 390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4605" h="390750">
                  <a:moveTo>
                    <a:pt x="438856" y="72029"/>
                  </a:moveTo>
                  <a:cubicBezTo>
                    <a:pt x="458255" y="99974"/>
                    <a:pt x="419455" y="176650"/>
                    <a:pt x="371187" y="233695"/>
                  </a:cubicBezTo>
                  <a:cubicBezTo>
                    <a:pt x="322917" y="290740"/>
                    <a:pt x="314141" y="352405"/>
                    <a:pt x="271184" y="365107"/>
                  </a:cubicBezTo>
                  <a:cubicBezTo>
                    <a:pt x="228228" y="377810"/>
                    <a:pt x="58939" y="403676"/>
                    <a:pt x="47392" y="382428"/>
                  </a:cubicBezTo>
                  <a:cubicBezTo>
                    <a:pt x="35844" y="361181"/>
                    <a:pt x="11595" y="382428"/>
                    <a:pt x="11595" y="382428"/>
                  </a:cubicBezTo>
                  <a:lnTo>
                    <a:pt x="-647" y="304136"/>
                  </a:lnTo>
                  <a:lnTo>
                    <a:pt x="39539" y="293512"/>
                  </a:lnTo>
                  <a:cubicBezTo>
                    <a:pt x="93998" y="276352"/>
                    <a:pt x="147486" y="256306"/>
                    <a:pt x="199820" y="233465"/>
                  </a:cubicBezTo>
                  <a:cubicBezTo>
                    <a:pt x="220606" y="217760"/>
                    <a:pt x="246010" y="156789"/>
                    <a:pt x="265411" y="103208"/>
                  </a:cubicBezTo>
                  <a:cubicBezTo>
                    <a:pt x="274418" y="80112"/>
                    <a:pt x="296128" y="8055"/>
                    <a:pt x="326151" y="1589"/>
                  </a:cubicBezTo>
                  <a:cubicBezTo>
                    <a:pt x="397285" y="-13654"/>
                    <a:pt x="438856" y="72029"/>
                    <a:pt x="438856" y="72029"/>
                  </a:cubicBezTo>
                  <a:close/>
                </a:path>
              </a:pathLst>
            </a:custGeom>
            <a:solidFill>
              <a:srgbClr val="B2BFD1"/>
            </a:solidFill>
            <a:ln w="23063" cap="flat">
              <a:noFill/>
              <a:prstDash val="solid"/>
              <a:miter/>
            </a:ln>
          </p:spPr>
          <p:txBody>
            <a:bodyPr rtlCol="0" anchor="ctr"/>
            <a:lstStyle/>
            <a:p>
              <a:endParaRPr lang="en-IN"/>
            </a:p>
          </p:txBody>
        </p:sp>
        <p:sp>
          <p:nvSpPr>
            <p:cNvPr id="48" name="Freeform: Shape 47">
              <a:extLst>
                <a:ext uri="{FF2B5EF4-FFF2-40B4-BE49-F238E27FC236}">
                  <a16:creationId xmlns:a16="http://schemas.microsoft.com/office/drawing/2014/main" id="{A33CDF3A-A475-C51A-7381-61C7DCC6C411}"/>
                </a:ext>
              </a:extLst>
            </p:cNvPr>
            <p:cNvSpPr/>
            <p:nvPr/>
          </p:nvSpPr>
          <p:spPr>
            <a:xfrm>
              <a:off x="5120662" y="3786384"/>
              <a:ext cx="23095" cy="23095"/>
            </a:xfrm>
            <a:custGeom>
              <a:avLst/>
              <a:gdLst>
                <a:gd name="connsiteX0" fmla="*/ -647 w 23095"/>
                <a:gd name="connsiteY0" fmla="*/ -228 h 23095"/>
                <a:gd name="connsiteX1" fmla="*/ -647 w 23095"/>
                <a:gd name="connsiteY1" fmla="*/ -228 h 23095"/>
              </a:gdLst>
              <a:ahLst/>
              <a:cxnLst>
                <a:cxn ang="0">
                  <a:pos x="connsiteX0" y="connsiteY0"/>
                </a:cxn>
                <a:cxn ang="0">
                  <a:pos x="connsiteX1" y="connsiteY1"/>
                </a:cxn>
              </a:cxnLst>
              <a:rect l="l" t="t" r="r" b="b"/>
              <a:pathLst>
                <a:path w="23095" h="23095">
                  <a:moveTo>
                    <a:pt x="-647" y="-228"/>
                  </a:moveTo>
                  <a:lnTo>
                    <a:pt x="-647" y="-228"/>
                  </a:lnTo>
                  <a:close/>
                </a:path>
              </a:pathLst>
            </a:custGeom>
            <a:solidFill>
              <a:srgbClr val="B2BFD1"/>
            </a:solidFill>
            <a:ln w="23063" cap="flat">
              <a:noFill/>
              <a:prstDash val="solid"/>
              <a:miter/>
            </a:ln>
          </p:spPr>
          <p:txBody>
            <a:bodyPr rtlCol="0" anchor="ctr"/>
            <a:lstStyle/>
            <a:p>
              <a:endParaRPr lang="en-IN"/>
            </a:p>
          </p:txBody>
        </p:sp>
        <p:sp>
          <p:nvSpPr>
            <p:cNvPr id="49" name="Freeform: Shape 48">
              <a:extLst>
                <a:ext uri="{FF2B5EF4-FFF2-40B4-BE49-F238E27FC236}">
                  <a16:creationId xmlns:a16="http://schemas.microsoft.com/office/drawing/2014/main" id="{D5702B8E-96D1-8A94-56A0-3FE9872307D0}"/>
                </a:ext>
              </a:extLst>
            </p:cNvPr>
            <p:cNvSpPr/>
            <p:nvPr/>
          </p:nvSpPr>
          <p:spPr>
            <a:xfrm>
              <a:off x="5234521" y="3819179"/>
              <a:ext cx="7159" cy="2540"/>
            </a:xfrm>
            <a:custGeom>
              <a:avLst/>
              <a:gdLst>
                <a:gd name="connsiteX0" fmla="*/ 6513 w 7159"/>
                <a:gd name="connsiteY0" fmla="*/ 2312 h 2540"/>
                <a:gd name="connsiteX1" fmla="*/ -647 w 7159"/>
                <a:gd name="connsiteY1" fmla="*/ -228 h 2540"/>
              </a:gdLst>
              <a:ahLst/>
              <a:cxnLst>
                <a:cxn ang="0">
                  <a:pos x="connsiteX0" y="connsiteY0"/>
                </a:cxn>
                <a:cxn ang="0">
                  <a:pos x="connsiteX1" y="connsiteY1"/>
                </a:cxn>
              </a:cxnLst>
              <a:rect l="l" t="t" r="r" b="b"/>
              <a:pathLst>
                <a:path w="7159" h="2540">
                  <a:moveTo>
                    <a:pt x="6513" y="2312"/>
                  </a:moveTo>
                  <a:cubicBezTo>
                    <a:pt x="4273" y="1088"/>
                    <a:pt x="1848" y="234"/>
                    <a:pt x="-647" y="-228"/>
                  </a:cubicBezTo>
                  <a:close/>
                </a:path>
              </a:pathLst>
            </a:custGeom>
            <a:solidFill>
              <a:srgbClr val="B2BFD1"/>
            </a:solidFill>
            <a:ln w="23063" cap="flat">
              <a:noFill/>
              <a:prstDash val="solid"/>
              <a:miter/>
            </a:ln>
          </p:spPr>
          <p:txBody>
            <a:bodyPr rtlCol="0" anchor="ctr"/>
            <a:lstStyle/>
            <a:p>
              <a:endParaRPr lang="en-IN"/>
            </a:p>
          </p:txBody>
        </p:sp>
        <p:sp>
          <p:nvSpPr>
            <p:cNvPr id="50" name="Freeform: Shape 49">
              <a:extLst>
                <a:ext uri="{FF2B5EF4-FFF2-40B4-BE49-F238E27FC236}">
                  <a16:creationId xmlns:a16="http://schemas.microsoft.com/office/drawing/2014/main" id="{858E2DFE-06FE-77B7-CC3B-7D6CDED508CB}"/>
                </a:ext>
              </a:extLst>
            </p:cNvPr>
            <p:cNvSpPr/>
            <p:nvPr/>
          </p:nvSpPr>
          <p:spPr>
            <a:xfrm>
              <a:off x="4390138" y="3783150"/>
              <a:ext cx="1025481" cy="1795101"/>
            </a:xfrm>
            <a:custGeom>
              <a:avLst/>
              <a:gdLst>
                <a:gd name="connsiteX0" fmla="*/ 1024804 w 1025481"/>
                <a:gd name="connsiteY0" fmla="*/ 424724 h 1795101"/>
                <a:gd name="connsiteX1" fmla="*/ 919720 w 1025481"/>
                <a:gd name="connsiteY1" fmla="*/ 353129 h 1795101"/>
                <a:gd name="connsiteX2" fmla="*/ 922030 w 1025481"/>
                <a:gd name="connsiteY2" fmla="*/ 351281 h 1795101"/>
                <a:gd name="connsiteX3" fmla="*/ 893393 w 1025481"/>
                <a:gd name="connsiteY3" fmla="*/ 300010 h 1795101"/>
                <a:gd name="connsiteX4" fmla="*/ 882306 w 1025481"/>
                <a:gd name="connsiteY4" fmla="*/ 311096 h 1795101"/>
                <a:gd name="connsiteX5" fmla="*/ 879766 w 1025481"/>
                <a:gd name="connsiteY5" fmla="*/ 305553 h 1795101"/>
                <a:gd name="connsiteX6" fmla="*/ 875609 w 1025481"/>
                <a:gd name="connsiteY6" fmla="*/ 291696 h 1795101"/>
                <a:gd name="connsiteX7" fmla="*/ 894316 w 1025481"/>
                <a:gd name="connsiteY7" fmla="*/ 293774 h 1795101"/>
                <a:gd name="connsiteX8" fmla="*/ 898473 w 1025481"/>
                <a:gd name="connsiteY8" fmla="*/ 270679 h 1795101"/>
                <a:gd name="connsiteX9" fmla="*/ 886002 w 1025481"/>
                <a:gd name="connsiteY9" fmla="*/ 76679 h 1795101"/>
                <a:gd name="connsiteX10" fmla="*/ 881151 w 1025481"/>
                <a:gd name="connsiteY10" fmla="*/ 69751 h 1795101"/>
                <a:gd name="connsiteX11" fmla="*/ 850897 w 1025481"/>
                <a:gd name="connsiteY11" fmla="*/ 38572 h 1795101"/>
                <a:gd name="connsiteX12" fmla="*/ 860596 w 1025481"/>
                <a:gd name="connsiteY12" fmla="*/ 50120 h 1795101"/>
                <a:gd name="connsiteX13" fmla="*/ 822259 w 1025481"/>
                <a:gd name="connsiteY13" fmla="*/ 32336 h 1795101"/>
                <a:gd name="connsiteX14" fmla="*/ 833807 w 1025481"/>
                <a:gd name="connsiteY14" fmla="*/ 40420 h 1795101"/>
                <a:gd name="connsiteX15" fmla="*/ 760595 w 1025481"/>
                <a:gd name="connsiteY15" fmla="*/ 28179 h 1795101"/>
                <a:gd name="connsiteX16" fmla="*/ 748816 w 1025481"/>
                <a:gd name="connsiteY16" fmla="*/ 10858 h 1795101"/>
                <a:gd name="connsiteX17" fmla="*/ 746506 w 1025481"/>
                <a:gd name="connsiteY17" fmla="*/ 22637 h 1795101"/>
                <a:gd name="connsiteX18" fmla="*/ 743966 w 1025481"/>
                <a:gd name="connsiteY18" fmla="*/ 5084 h 1795101"/>
                <a:gd name="connsiteX19" fmla="*/ 741888 w 1025481"/>
                <a:gd name="connsiteY19" fmla="*/ 13399 h 1795101"/>
                <a:gd name="connsiteX20" fmla="*/ 741888 w 1025481"/>
                <a:gd name="connsiteY20" fmla="*/ 3 h 1795101"/>
                <a:gd name="connsiteX21" fmla="*/ 731957 w 1025481"/>
                <a:gd name="connsiteY21" fmla="*/ 25639 h 1795101"/>
                <a:gd name="connsiteX22" fmla="*/ 731957 w 1025481"/>
                <a:gd name="connsiteY22" fmla="*/ 2544 h 1795101"/>
                <a:gd name="connsiteX23" fmla="*/ 722025 w 1025481"/>
                <a:gd name="connsiteY23" fmla="*/ 31182 h 1795101"/>
                <a:gd name="connsiteX24" fmla="*/ 720179 w 1025481"/>
                <a:gd name="connsiteY24" fmla="*/ 2082 h 1795101"/>
                <a:gd name="connsiteX25" fmla="*/ 714174 w 1025481"/>
                <a:gd name="connsiteY25" fmla="*/ 17093 h 1795101"/>
                <a:gd name="connsiteX26" fmla="*/ 714174 w 1025481"/>
                <a:gd name="connsiteY26" fmla="*/ -228 h 1795101"/>
                <a:gd name="connsiteX27" fmla="*/ 707014 w 1025481"/>
                <a:gd name="connsiteY27" fmla="*/ 27948 h 1795101"/>
                <a:gd name="connsiteX28" fmla="*/ 708631 w 1025481"/>
                <a:gd name="connsiteY28" fmla="*/ 7625 h 1795101"/>
                <a:gd name="connsiteX29" fmla="*/ 693156 w 1025481"/>
                <a:gd name="connsiteY29" fmla="*/ 36263 h 1795101"/>
                <a:gd name="connsiteX30" fmla="*/ 693156 w 1025481"/>
                <a:gd name="connsiteY30" fmla="*/ 34184 h 1795101"/>
                <a:gd name="connsiteX31" fmla="*/ 697315 w 1025481"/>
                <a:gd name="connsiteY31" fmla="*/ 24022 h 1795101"/>
                <a:gd name="connsiteX32" fmla="*/ 692002 w 1025481"/>
                <a:gd name="connsiteY32" fmla="*/ 30258 h 1795101"/>
                <a:gd name="connsiteX33" fmla="*/ 688538 w 1025481"/>
                <a:gd name="connsiteY33" fmla="*/ 19403 h 1795101"/>
                <a:gd name="connsiteX34" fmla="*/ 645580 w 1025481"/>
                <a:gd name="connsiteY34" fmla="*/ 88689 h 1795101"/>
                <a:gd name="connsiteX35" fmla="*/ 673757 w 1025481"/>
                <a:gd name="connsiteY35" fmla="*/ 120099 h 1795101"/>
                <a:gd name="connsiteX36" fmla="*/ 675835 w 1025481"/>
                <a:gd name="connsiteY36" fmla="*/ 120099 h 1795101"/>
                <a:gd name="connsiteX37" fmla="*/ 665212 w 1025481"/>
                <a:gd name="connsiteY37" fmla="*/ 171370 h 1795101"/>
                <a:gd name="connsiteX38" fmla="*/ 671909 w 1025481"/>
                <a:gd name="connsiteY38" fmla="*/ 197005 h 1795101"/>
                <a:gd name="connsiteX39" fmla="*/ 653664 w 1025481"/>
                <a:gd name="connsiteY39" fmla="*/ 250586 h 1795101"/>
                <a:gd name="connsiteX40" fmla="*/ 672371 w 1025481"/>
                <a:gd name="connsiteY40" fmla="*/ 263058 h 1795101"/>
                <a:gd name="connsiteX41" fmla="*/ 681609 w 1025481"/>
                <a:gd name="connsiteY41" fmla="*/ 302319 h 1795101"/>
                <a:gd name="connsiteX42" fmla="*/ 700316 w 1025481"/>
                <a:gd name="connsiteY42" fmla="*/ 331881 h 1795101"/>
                <a:gd name="connsiteX43" fmla="*/ 741426 w 1025481"/>
                <a:gd name="connsiteY43" fmla="*/ 328648 h 1795101"/>
                <a:gd name="connsiteX44" fmla="*/ 750202 w 1025481"/>
                <a:gd name="connsiteY44" fmla="*/ 345738 h 1795101"/>
                <a:gd name="connsiteX45" fmla="*/ 715790 w 1025481"/>
                <a:gd name="connsiteY45" fmla="*/ 373222 h 1795101"/>
                <a:gd name="connsiteX46" fmla="*/ 713480 w 1025481"/>
                <a:gd name="connsiteY46" fmla="*/ 381536 h 1795101"/>
                <a:gd name="connsiteX47" fmla="*/ 639806 w 1025481"/>
                <a:gd name="connsiteY47" fmla="*/ 430267 h 1795101"/>
                <a:gd name="connsiteX48" fmla="*/ 614402 w 1025481"/>
                <a:gd name="connsiteY48" fmla="*/ 549438 h 1795101"/>
                <a:gd name="connsiteX49" fmla="*/ 550428 w 1025481"/>
                <a:gd name="connsiteY49" fmla="*/ 782007 h 1795101"/>
                <a:gd name="connsiteX50" fmla="*/ 550428 w 1025481"/>
                <a:gd name="connsiteY50" fmla="*/ 831199 h 1795101"/>
                <a:gd name="connsiteX51" fmla="*/ 514168 w 1025481"/>
                <a:gd name="connsiteY51" fmla="*/ 881316 h 1795101"/>
                <a:gd name="connsiteX52" fmla="*/ 510705 w 1025481"/>
                <a:gd name="connsiteY52" fmla="*/ 881316 h 1795101"/>
                <a:gd name="connsiteX53" fmla="*/ 282293 w 1025481"/>
                <a:gd name="connsiteY53" fmla="*/ 883857 h 1795101"/>
                <a:gd name="connsiteX54" fmla="*/ 153421 w 1025481"/>
                <a:gd name="connsiteY54" fmla="*/ 918730 h 1795101"/>
                <a:gd name="connsiteX55" fmla="*/ 115546 w 1025481"/>
                <a:gd name="connsiteY55" fmla="*/ 1094947 h 1795101"/>
                <a:gd name="connsiteX56" fmla="*/ 109773 w 1025481"/>
                <a:gd name="connsiteY56" fmla="*/ 1612510 h 1795101"/>
                <a:gd name="connsiteX57" fmla="*/ 121781 w 1025481"/>
                <a:gd name="connsiteY57" fmla="*/ 1614820 h 1795101"/>
                <a:gd name="connsiteX58" fmla="*/ 33096 w 1025481"/>
                <a:gd name="connsiteY58" fmla="*/ 1659855 h 1795101"/>
                <a:gd name="connsiteX59" fmla="*/ 1456 w 1025481"/>
                <a:gd name="connsiteY59" fmla="*/ 1689186 h 1795101"/>
                <a:gd name="connsiteX60" fmla="*/ 7922 w 1025481"/>
                <a:gd name="connsiteY60" fmla="*/ 1719671 h 1795101"/>
                <a:gd name="connsiteX61" fmla="*/ 171205 w 1025481"/>
                <a:gd name="connsiteY61" fmla="*/ 1719671 h 1795101"/>
                <a:gd name="connsiteX62" fmla="*/ 242570 w 1025481"/>
                <a:gd name="connsiteY62" fmla="*/ 1704891 h 1795101"/>
                <a:gd name="connsiteX63" fmla="*/ 282062 w 1025481"/>
                <a:gd name="connsiteY63" fmla="*/ 1697039 h 1795101"/>
                <a:gd name="connsiteX64" fmla="*/ 289453 w 1025481"/>
                <a:gd name="connsiteY64" fmla="*/ 1640225 h 1795101"/>
                <a:gd name="connsiteX65" fmla="*/ 289453 w 1025481"/>
                <a:gd name="connsiteY65" fmla="*/ 1634681 h 1795101"/>
                <a:gd name="connsiteX66" fmla="*/ 319938 w 1025481"/>
                <a:gd name="connsiteY66" fmla="*/ 1637222 h 1795101"/>
                <a:gd name="connsiteX67" fmla="*/ 309545 w 1025481"/>
                <a:gd name="connsiteY67" fmla="*/ 1121506 h 1795101"/>
                <a:gd name="connsiteX68" fmla="*/ 340262 w 1025481"/>
                <a:gd name="connsiteY68" fmla="*/ 1110190 h 1795101"/>
                <a:gd name="connsiteX69" fmla="*/ 340262 w 1025481"/>
                <a:gd name="connsiteY69" fmla="*/ 1117580 h 1795101"/>
                <a:gd name="connsiteX70" fmla="*/ 373751 w 1025481"/>
                <a:gd name="connsiteY70" fmla="*/ 1668862 h 1795101"/>
                <a:gd name="connsiteX71" fmla="*/ 384605 w 1025481"/>
                <a:gd name="connsiteY71" fmla="*/ 1672327 h 1795101"/>
                <a:gd name="connsiteX72" fmla="*/ 339800 w 1025481"/>
                <a:gd name="connsiteY72" fmla="*/ 1710665 h 1795101"/>
                <a:gd name="connsiteX73" fmla="*/ 306543 w 1025481"/>
                <a:gd name="connsiteY73" fmla="*/ 1750620 h 1795101"/>
                <a:gd name="connsiteX74" fmla="*/ 312779 w 1025481"/>
                <a:gd name="connsiteY74" fmla="*/ 1780643 h 1795101"/>
                <a:gd name="connsiteX75" fmla="*/ 472597 w 1025481"/>
                <a:gd name="connsiteY75" fmla="*/ 1759395 h 1795101"/>
                <a:gd name="connsiteX76" fmla="*/ 506548 w 1025481"/>
                <a:gd name="connsiteY76" fmla="*/ 1746924 h 1795101"/>
                <a:gd name="connsiteX77" fmla="*/ 554124 w 1025481"/>
                <a:gd name="connsiteY77" fmla="*/ 1736300 h 1795101"/>
                <a:gd name="connsiteX78" fmla="*/ 567981 w 1025481"/>
                <a:gd name="connsiteY78" fmla="*/ 1694498 h 1795101"/>
                <a:gd name="connsiteX79" fmla="*/ 567981 w 1025481"/>
                <a:gd name="connsiteY79" fmla="*/ 1678793 h 1795101"/>
                <a:gd name="connsiteX80" fmla="*/ 579297 w 1025481"/>
                <a:gd name="connsiteY80" fmla="*/ 1677408 h 1795101"/>
                <a:gd name="connsiteX81" fmla="*/ 579297 w 1025481"/>
                <a:gd name="connsiteY81" fmla="*/ 1114578 h 1795101"/>
                <a:gd name="connsiteX82" fmla="*/ 735190 w 1025481"/>
                <a:gd name="connsiteY82" fmla="*/ 1110882 h 1795101"/>
                <a:gd name="connsiteX83" fmla="*/ 903323 w 1025481"/>
                <a:gd name="connsiteY83" fmla="*/ 1046678 h 1795101"/>
                <a:gd name="connsiteX84" fmla="*/ 916488 w 1025481"/>
                <a:gd name="connsiteY84" fmla="*/ 937437 h 1795101"/>
                <a:gd name="connsiteX85" fmla="*/ 985773 w 1025481"/>
                <a:gd name="connsiteY85" fmla="*/ 573457 h 1795101"/>
                <a:gd name="connsiteX86" fmla="*/ 1024804 w 1025481"/>
                <a:gd name="connsiteY86" fmla="*/ 424724 h 1795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025481" h="1795101">
                  <a:moveTo>
                    <a:pt x="1024804" y="424724"/>
                  </a:moveTo>
                  <a:lnTo>
                    <a:pt x="919720" y="353129"/>
                  </a:lnTo>
                  <a:lnTo>
                    <a:pt x="922030" y="351281"/>
                  </a:lnTo>
                  <a:cubicBezTo>
                    <a:pt x="922030" y="351281"/>
                    <a:pt x="915102" y="338117"/>
                    <a:pt x="893393" y="300010"/>
                  </a:cubicBezTo>
                  <a:cubicBezTo>
                    <a:pt x="890181" y="304167"/>
                    <a:pt x="886464" y="307885"/>
                    <a:pt x="882306" y="311096"/>
                  </a:cubicBezTo>
                  <a:lnTo>
                    <a:pt x="879766" y="305553"/>
                  </a:lnTo>
                  <a:cubicBezTo>
                    <a:pt x="878126" y="301003"/>
                    <a:pt x="876741" y="296384"/>
                    <a:pt x="875609" y="291696"/>
                  </a:cubicBezTo>
                  <a:lnTo>
                    <a:pt x="894316" y="293774"/>
                  </a:lnTo>
                  <a:cubicBezTo>
                    <a:pt x="894178" y="285875"/>
                    <a:pt x="895586" y="278023"/>
                    <a:pt x="898473" y="270679"/>
                  </a:cubicBezTo>
                  <a:cubicBezTo>
                    <a:pt x="962909" y="100699"/>
                    <a:pt x="886002" y="76679"/>
                    <a:pt x="886002" y="76679"/>
                  </a:cubicBezTo>
                  <a:cubicBezTo>
                    <a:pt x="884523" y="74277"/>
                    <a:pt x="882906" y="71968"/>
                    <a:pt x="881151" y="69751"/>
                  </a:cubicBezTo>
                  <a:cubicBezTo>
                    <a:pt x="876394" y="55270"/>
                    <a:pt x="865240" y="43769"/>
                    <a:pt x="850897" y="38572"/>
                  </a:cubicBezTo>
                  <a:cubicBezTo>
                    <a:pt x="855331" y="41228"/>
                    <a:pt x="858750" y="45293"/>
                    <a:pt x="860596" y="50120"/>
                  </a:cubicBezTo>
                  <a:cubicBezTo>
                    <a:pt x="849280" y="41459"/>
                    <a:pt x="836186" y="35385"/>
                    <a:pt x="822259" y="32336"/>
                  </a:cubicBezTo>
                  <a:cubicBezTo>
                    <a:pt x="826578" y="34300"/>
                    <a:pt x="830481" y="37048"/>
                    <a:pt x="833807" y="40420"/>
                  </a:cubicBezTo>
                  <a:cubicBezTo>
                    <a:pt x="810342" y="31921"/>
                    <a:pt x="785537" y="27764"/>
                    <a:pt x="760595" y="28179"/>
                  </a:cubicBezTo>
                  <a:cubicBezTo>
                    <a:pt x="755514" y="23283"/>
                    <a:pt x="751495" y="17394"/>
                    <a:pt x="748816" y="10858"/>
                  </a:cubicBezTo>
                  <a:cubicBezTo>
                    <a:pt x="745814" y="12706"/>
                    <a:pt x="745814" y="18017"/>
                    <a:pt x="746506" y="22637"/>
                  </a:cubicBezTo>
                  <a:cubicBezTo>
                    <a:pt x="744175" y="17093"/>
                    <a:pt x="743296" y="11066"/>
                    <a:pt x="743966" y="5084"/>
                  </a:cubicBezTo>
                  <a:cubicBezTo>
                    <a:pt x="743966" y="5084"/>
                    <a:pt x="742580" y="5084"/>
                    <a:pt x="741888" y="13399"/>
                  </a:cubicBezTo>
                  <a:cubicBezTo>
                    <a:pt x="741195" y="8964"/>
                    <a:pt x="741195" y="4438"/>
                    <a:pt x="741888" y="3"/>
                  </a:cubicBezTo>
                  <a:cubicBezTo>
                    <a:pt x="726876" y="9011"/>
                    <a:pt x="728724" y="18249"/>
                    <a:pt x="731957" y="25639"/>
                  </a:cubicBezTo>
                  <a:cubicBezTo>
                    <a:pt x="728099" y="18433"/>
                    <a:pt x="728099" y="9749"/>
                    <a:pt x="731957" y="2544"/>
                  </a:cubicBezTo>
                  <a:cubicBezTo>
                    <a:pt x="726922" y="11389"/>
                    <a:pt x="723550" y="21112"/>
                    <a:pt x="722025" y="31182"/>
                  </a:cubicBezTo>
                  <a:cubicBezTo>
                    <a:pt x="719000" y="21782"/>
                    <a:pt x="718377" y="11782"/>
                    <a:pt x="720179" y="2082"/>
                  </a:cubicBezTo>
                  <a:cubicBezTo>
                    <a:pt x="717868" y="6955"/>
                    <a:pt x="715860" y="11967"/>
                    <a:pt x="714174" y="17093"/>
                  </a:cubicBezTo>
                  <a:cubicBezTo>
                    <a:pt x="713273" y="11366"/>
                    <a:pt x="713273" y="5500"/>
                    <a:pt x="714174" y="-228"/>
                  </a:cubicBezTo>
                  <a:cubicBezTo>
                    <a:pt x="710063" y="8641"/>
                    <a:pt x="707637" y="18202"/>
                    <a:pt x="707014" y="27948"/>
                  </a:cubicBezTo>
                  <a:cubicBezTo>
                    <a:pt x="705582" y="21159"/>
                    <a:pt x="706136" y="14092"/>
                    <a:pt x="708631" y="7625"/>
                  </a:cubicBezTo>
                  <a:cubicBezTo>
                    <a:pt x="712326" y="-2768"/>
                    <a:pt x="698469" y="18710"/>
                    <a:pt x="693156" y="36263"/>
                  </a:cubicBezTo>
                  <a:lnTo>
                    <a:pt x="693156" y="34184"/>
                  </a:lnTo>
                  <a:cubicBezTo>
                    <a:pt x="694288" y="30697"/>
                    <a:pt x="695674" y="27302"/>
                    <a:pt x="697315" y="24022"/>
                  </a:cubicBezTo>
                  <a:cubicBezTo>
                    <a:pt x="695420" y="25985"/>
                    <a:pt x="693643" y="28064"/>
                    <a:pt x="692002" y="30258"/>
                  </a:cubicBezTo>
                  <a:lnTo>
                    <a:pt x="688538" y="19403"/>
                  </a:lnTo>
                  <a:cubicBezTo>
                    <a:pt x="688538" y="19403"/>
                    <a:pt x="644657" y="61437"/>
                    <a:pt x="645580" y="88689"/>
                  </a:cubicBezTo>
                  <a:cubicBezTo>
                    <a:pt x="645580" y="99313"/>
                    <a:pt x="663364" y="109474"/>
                    <a:pt x="673757" y="120099"/>
                  </a:cubicBezTo>
                  <a:lnTo>
                    <a:pt x="675835" y="120099"/>
                  </a:lnTo>
                  <a:cubicBezTo>
                    <a:pt x="671008" y="136888"/>
                    <a:pt x="667452" y="154048"/>
                    <a:pt x="665212" y="171370"/>
                  </a:cubicBezTo>
                  <a:cubicBezTo>
                    <a:pt x="666620" y="180100"/>
                    <a:pt x="668860" y="188691"/>
                    <a:pt x="671909" y="197005"/>
                  </a:cubicBezTo>
                  <a:cubicBezTo>
                    <a:pt x="664057" y="224489"/>
                    <a:pt x="652971" y="245274"/>
                    <a:pt x="653664" y="250586"/>
                  </a:cubicBezTo>
                  <a:cubicBezTo>
                    <a:pt x="657312" y="257700"/>
                    <a:pt x="664403" y="262411"/>
                    <a:pt x="672371" y="263058"/>
                  </a:cubicBezTo>
                  <a:cubicBezTo>
                    <a:pt x="673988" y="275529"/>
                    <a:pt x="679993" y="293081"/>
                    <a:pt x="681609" y="302319"/>
                  </a:cubicBezTo>
                  <a:cubicBezTo>
                    <a:pt x="685997" y="325414"/>
                    <a:pt x="693156" y="330495"/>
                    <a:pt x="700316" y="331881"/>
                  </a:cubicBezTo>
                  <a:cubicBezTo>
                    <a:pt x="714105" y="333521"/>
                    <a:pt x="728077" y="332413"/>
                    <a:pt x="741426" y="328648"/>
                  </a:cubicBezTo>
                  <a:cubicBezTo>
                    <a:pt x="745029" y="333983"/>
                    <a:pt x="747962" y="339711"/>
                    <a:pt x="750202" y="345738"/>
                  </a:cubicBezTo>
                  <a:cubicBezTo>
                    <a:pt x="742349" y="350358"/>
                    <a:pt x="715790" y="373222"/>
                    <a:pt x="715790" y="373222"/>
                  </a:cubicBezTo>
                  <a:lnTo>
                    <a:pt x="713480" y="381536"/>
                  </a:lnTo>
                  <a:cubicBezTo>
                    <a:pt x="682994" y="401629"/>
                    <a:pt x="642578" y="430267"/>
                    <a:pt x="639806" y="430267"/>
                  </a:cubicBezTo>
                  <a:cubicBezTo>
                    <a:pt x="616711" y="430267"/>
                    <a:pt x="621793" y="518952"/>
                    <a:pt x="614402" y="549438"/>
                  </a:cubicBezTo>
                  <a:cubicBezTo>
                    <a:pt x="605741" y="629902"/>
                    <a:pt x="584148" y="708449"/>
                    <a:pt x="550428" y="782007"/>
                  </a:cubicBezTo>
                  <a:cubicBezTo>
                    <a:pt x="533338" y="818266"/>
                    <a:pt x="540960" y="828197"/>
                    <a:pt x="550428" y="831199"/>
                  </a:cubicBezTo>
                  <a:lnTo>
                    <a:pt x="514168" y="881316"/>
                  </a:lnTo>
                  <a:lnTo>
                    <a:pt x="510705" y="881316"/>
                  </a:lnTo>
                  <a:cubicBezTo>
                    <a:pt x="428947" y="882702"/>
                    <a:pt x="333565" y="883857"/>
                    <a:pt x="282293" y="883857"/>
                  </a:cubicBezTo>
                  <a:cubicBezTo>
                    <a:pt x="175825" y="883857"/>
                    <a:pt x="153421" y="918730"/>
                    <a:pt x="153421" y="918730"/>
                  </a:cubicBezTo>
                  <a:cubicBezTo>
                    <a:pt x="118779" y="973235"/>
                    <a:pt x="100072" y="1001180"/>
                    <a:pt x="115546" y="1094947"/>
                  </a:cubicBezTo>
                  <a:cubicBezTo>
                    <a:pt x="130326" y="1183863"/>
                    <a:pt x="109773" y="1584796"/>
                    <a:pt x="109773" y="1612510"/>
                  </a:cubicBezTo>
                  <a:lnTo>
                    <a:pt x="121781" y="1614820"/>
                  </a:lnTo>
                  <a:cubicBezTo>
                    <a:pt x="93675" y="1632534"/>
                    <a:pt x="63974" y="1647592"/>
                    <a:pt x="33096" y="1659855"/>
                  </a:cubicBezTo>
                  <a:cubicBezTo>
                    <a:pt x="8616" y="1670248"/>
                    <a:pt x="4227" y="1678562"/>
                    <a:pt x="1456" y="1689186"/>
                  </a:cubicBezTo>
                  <a:cubicBezTo>
                    <a:pt x="-2909" y="1699718"/>
                    <a:pt x="-345" y="1711842"/>
                    <a:pt x="7922" y="1719671"/>
                  </a:cubicBezTo>
                  <a:cubicBezTo>
                    <a:pt x="25937" y="1737224"/>
                    <a:pt x="104922" y="1739534"/>
                    <a:pt x="171205" y="1719671"/>
                  </a:cubicBezTo>
                  <a:cubicBezTo>
                    <a:pt x="189220" y="1713898"/>
                    <a:pt x="194300" y="1693112"/>
                    <a:pt x="242570" y="1704891"/>
                  </a:cubicBezTo>
                  <a:cubicBezTo>
                    <a:pt x="256011" y="1703921"/>
                    <a:pt x="269268" y="1701288"/>
                    <a:pt x="282062" y="1697039"/>
                  </a:cubicBezTo>
                  <a:cubicBezTo>
                    <a:pt x="287675" y="1678654"/>
                    <a:pt x="290169" y="1659439"/>
                    <a:pt x="289453" y="1640225"/>
                  </a:cubicBezTo>
                  <a:lnTo>
                    <a:pt x="289453" y="1634681"/>
                  </a:lnTo>
                  <a:lnTo>
                    <a:pt x="319938" y="1637222"/>
                  </a:lnTo>
                  <a:cubicBezTo>
                    <a:pt x="319938" y="1637222"/>
                    <a:pt x="340031" y="1315506"/>
                    <a:pt x="309545" y="1121506"/>
                  </a:cubicBezTo>
                  <a:cubicBezTo>
                    <a:pt x="319476" y="1116980"/>
                    <a:pt x="329754" y="1113192"/>
                    <a:pt x="340262" y="1110190"/>
                  </a:cubicBezTo>
                  <a:cubicBezTo>
                    <a:pt x="340262" y="1114809"/>
                    <a:pt x="340262" y="1117580"/>
                    <a:pt x="340262" y="1117580"/>
                  </a:cubicBezTo>
                  <a:cubicBezTo>
                    <a:pt x="340262" y="1148989"/>
                    <a:pt x="373751" y="1579484"/>
                    <a:pt x="373751" y="1668862"/>
                  </a:cubicBezTo>
                  <a:lnTo>
                    <a:pt x="384605" y="1672327"/>
                  </a:lnTo>
                  <a:cubicBezTo>
                    <a:pt x="371440" y="1684798"/>
                    <a:pt x="356660" y="1697500"/>
                    <a:pt x="339800" y="1710665"/>
                  </a:cubicBezTo>
                  <a:cubicBezTo>
                    <a:pt x="324811" y="1720180"/>
                    <a:pt x="313195" y="1734152"/>
                    <a:pt x="306543" y="1750620"/>
                  </a:cubicBezTo>
                  <a:cubicBezTo>
                    <a:pt x="302248" y="1760966"/>
                    <a:pt x="304741" y="1772860"/>
                    <a:pt x="312779" y="1780643"/>
                  </a:cubicBezTo>
                  <a:cubicBezTo>
                    <a:pt x="330563" y="1797733"/>
                    <a:pt x="398231" y="1808126"/>
                    <a:pt x="472597" y="1759395"/>
                  </a:cubicBezTo>
                  <a:cubicBezTo>
                    <a:pt x="488072" y="1749233"/>
                    <a:pt x="492690" y="1741151"/>
                    <a:pt x="506548" y="1746924"/>
                  </a:cubicBezTo>
                  <a:cubicBezTo>
                    <a:pt x="522853" y="1745747"/>
                    <a:pt x="538880" y="1742166"/>
                    <a:pt x="554124" y="1736300"/>
                  </a:cubicBezTo>
                  <a:cubicBezTo>
                    <a:pt x="564747" y="1725122"/>
                    <a:pt x="569829" y="1709810"/>
                    <a:pt x="567981" y="1694498"/>
                  </a:cubicBezTo>
                  <a:cubicBezTo>
                    <a:pt x="568350" y="1689279"/>
                    <a:pt x="568350" y="1684013"/>
                    <a:pt x="567981" y="1678793"/>
                  </a:cubicBezTo>
                  <a:lnTo>
                    <a:pt x="579297" y="1677408"/>
                  </a:lnTo>
                  <a:cubicBezTo>
                    <a:pt x="592461" y="1461699"/>
                    <a:pt x="589921" y="1151299"/>
                    <a:pt x="579297" y="1114578"/>
                  </a:cubicBezTo>
                  <a:cubicBezTo>
                    <a:pt x="631030" y="1108342"/>
                    <a:pt x="683225" y="1107095"/>
                    <a:pt x="735190" y="1110882"/>
                  </a:cubicBezTo>
                  <a:cubicBezTo>
                    <a:pt x="810249" y="1117349"/>
                    <a:pt x="888773" y="1118273"/>
                    <a:pt x="903323" y="1046678"/>
                  </a:cubicBezTo>
                  <a:cubicBezTo>
                    <a:pt x="910436" y="1010649"/>
                    <a:pt x="914824" y="974136"/>
                    <a:pt x="916488" y="937437"/>
                  </a:cubicBezTo>
                  <a:cubicBezTo>
                    <a:pt x="1016720" y="877159"/>
                    <a:pt x="872144" y="874849"/>
                    <a:pt x="985773" y="573457"/>
                  </a:cubicBezTo>
                  <a:cubicBezTo>
                    <a:pt x="1027344" y="467912"/>
                    <a:pt x="1024804" y="424724"/>
                    <a:pt x="1024804" y="424724"/>
                  </a:cubicBezTo>
                  <a:close/>
                </a:path>
              </a:pathLst>
            </a:custGeom>
            <a:solidFill>
              <a:srgbClr val="B2BFD1"/>
            </a:solidFill>
            <a:ln w="23063" cap="flat">
              <a:noFill/>
              <a:prstDash val="solid"/>
              <a:miter/>
            </a:ln>
          </p:spPr>
          <p:txBody>
            <a:bodyPr rtlCol="0" anchor="ctr"/>
            <a:lstStyle/>
            <a:p>
              <a:endParaRPr lang="en-IN"/>
            </a:p>
          </p:txBody>
        </p:sp>
        <p:sp>
          <p:nvSpPr>
            <p:cNvPr id="51" name="Freeform: Shape 50">
              <a:extLst>
                <a:ext uri="{FF2B5EF4-FFF2-40B4-BE49-F238E27FC236}">
                  <a16:creationId xmlns:a16="http://schemas.microsoft.com/office/drawing/2014/main" id="{9C798E25-420B-2226-253A-293A7BDB707A}"/>
                </a:ext>
              </a:extLst>
            </p:cNvPr>
            <p:cNvSpPr/>
            <p:nvPr/>
          </p:nvSpPr>
          <p:spPr>
            <a:xfrm>
              <a:off x="5048605" y="4601952"/>
              <a:ext cx="457978" cy="980544"/>
            </a:xfrm>
            <a:custGeom>
              <a:avLst/>
              <a:gdLst>
                <a:gd name="connsiteX0" fmla="*/ 37230 w 457978"/>
                <a:gd name="connsiteY0" fmla="*/ 980086 h 980544"/>
                <a:gd name="connsiteX1" fmla="*/ 67022 w 457978"/>
                <a:gd name="connsiteY1" fmla="*/ 253049 h 980544"/>
                <a:gd name="connsiteX2" fmla="*/ 67022 w 457978"/>
                <a:gd name="connsiteY2" fmla="*/ 253049 h 980544"/>
                <a:gd name="connsiteX3" fmla="*/ 90117 w 457978"/>
                <a:gd name="connsiteY3" fmla="*/ 107550 h 980544"/>
                <a:gd name="connsiteX4" fmla="*/ 90117 w 457978"/>
                <a:gd name="connsiteY4" fmla="*/ 107550 h 980544"/>
                <a:gd name="connsiteX5" fmla="*/ 171413 w 457978"/>
                <a:gd name="connsiteY5" fmla="*/ 43114 h 980544"/>
                <a:gd name="connsiteX6" fmla="*/ 171413 w 457978"/>
                <a:gd name="connsiteY6" fmla="*/ 43114 h 980544"/>
                <a:gd name="connsiteX7" fmla="*/ 196125 w 457978"/>
                <a:gd name="connsiteY7" fmla="*/ 43114 h 980544"/>
                <a:gd name="connsiteX8" fmla="*/ 196125 w 457978"/>
                <a:gd name="connsiteY8" fmla="*/ 43114 h 980544"/>
                <a:gd name="connsiteX9" fmla="*/ 452250 w 457978"/>
                <a:gd name="connsiteY9" fmla="*/ 43114 h 980544"/>
                <a:gd name="connsiteX10" fmla="*/ 452250 w 457978"/>
                <a:gd name="connsiteY10" fmla="*/ 43114 h 980544"/>
                <a:gd name="connsiteX11" fmla="*/ 457332 w 457978"/>
                <a:gd name="connsiteY11" fmla="*/ 3159 h 980544"/>
                <a:gd name="connsiteX12" fmla="*/ 196125 w 457978"/>
                <a:gd name="connsiteY12" fmla="*/ 3159 h 980544"/>
                <a:gd name="connsiteX13" fmla="*/ 196125 w 457978"/>
                <a:gd name="connsiteY13" fmla="*/ 3159 h 980544"/>
                <a:gd name="connsiteX14" fmla="*/ 170027 w 457978"/>
                <a:gd name="connsiteY14" fmla="*/ 3159 h 980544"/>
                <a:gd name="connsiteX15" fmla="*/ 170027 w 457978"/>
                <a:gd name="connsiteY15" fmla="*/ 3159 h 980544"/>
                <a:gd name="connsiteX16" fmla="*/ 54551 w 457978"/>
                <a:gd name="connsiteY16" fmla="*/ 93924 h 980544"/>
                <a:gd name="connsiteX17" fmla="*/ 54551 w 457978"/>
                <a:gd name="connsiteY17" fmla="*/ 93924 h 980544"/>
                <a:gd name="connsiteX18" fmla="*/ 29146 w 457978"/>
                <a:gd name="connsiteY18" fmla="*/ 248200 h 980544"/>
                <a:gd name="connsiteX19" fmla="*/ 29146 w 457978"/>
                <a:gd name="connsiteY19" fmla="*/ 248200 h 980544"/>
                <a:gd name="connsiteX20" fmla="*/ -647 w 457978"/>
                <a:gd name="connsiteY20" fmla="*/ 980317 h 980544"/>
                <a:gd name="connsiteX21" fmla="*/ 37230 w 457978"/>
                <a:gd name="connsiteY21" fmla="*/ 980317 h 98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57978" h="980544">
                  <a:moveTo>
                    <a:pt x="37230" y="980086"/>
                  </a:moveTo>
                  <a:cubicBezTo>
                    <a:pt x="37230" y="937822"/>
                    <a:pt x="55243" y="350280"/>
                    <a:pt x="67022" y="253049"/>
                  </a:cubicBezTo>
                  <a:lnTo>
                    <a:pt x="67022" y="253049"/>
                  </a:lnTo>
                  <a:cubicBezTo>
                    <a:pt x="69724" y="203880"/>
                    <a:pt x="77462" y="155126"/>
                    <a:pt x="90117" y="107550"/>
                  </a:cubicBezTo>
                  <a:lnTo>
                    <a:pt x="90117" y="107550"/>
                  </a:lnTo>
                  <a:cubicBezTo>
                    <a:pt x="105130" y="68288"/>
                    <a:pt x="123374" y="45885"/>
                    <a:pt x="171413" y="43114"/>
                  </a:cubicBezTo>
                  <a:lnTo>
                    <a:pt x="171413" y="43114"/>
                  </a:lnTo>
                  <a:lnTo>
                    <a:pt x="196125" y="43114"/>
                  </a:lnTo>
                  <a:lnTo>
                    <a:pt x="196125" y="43114"/>
                  </a:lnTo>
                  <a:cubicBezTo>
                    <a:pt x="279267" y="43114"/>
                    <a:pt x="399362" y="35955"/>
                    <a:pt x="452250" y="43114"/>
                  </a:cubicBezTo>
                  <a:lnTo>
                    <a:pt x="452250" y="43114"/>
                  </a:lnTo>
                  <a:lnTo>
                    <a:pt x="457332" y="3159"/>
                  </a:lnTo>
                  <a:cubicBezTo>
                    <a:pt x="402826" y="-4462"/>
                    <a:pt x="282501" y="3159"/>
                    <a:pt x="196125" y="3159"/>
                  </a:cubicBezTo>
                  <a:lnTo>
                    <a:pt x="196125" y="3159"/>
                  </a:lnTo>
                  <a:cubicBezTo>
                    <a:pt x="187117" y="3159"/>
                    <a:pt x="178341" y="3159"/>
                    <a:pt x="170027" y="3159"/>
                  </a:cubicBezTo>
                  <a:lnTo>
                    <a:pt x="170027" y="3159"/>
                  </a:lnTo>
                  <a:cubicBezTo>
                    <a:pt x="115476" y="3922"/>
                    <a:pt x="68177" y="41105"/>
                    <a:pt x="54551" y="93924"/>
                  </a:cubicBezTo>
                  <a:lnTo>
                    <a:pt x="54551" y="93924"/>
                  </a:lnTo>
                  <a:cubicBezTo>
                    <a:pt x="40717" y="144317"/>
                    <a:pt x="32195" y="196027"/>
                    <a:pt x="29146" y="248200"/>
                  </a:cubicBezTo>
                  <a:lnTo>
                    <a:pt x="29146" y="248200"/>
                  </a:lnTo>
                  <a:cubicBezTo>
                    <a:pt x="16906" y="352128"/>
                    <a:pt x="-647" y="934358"/>
                    <a:pt x="-647" y="980317"/>
                  </a:cubicBezTo>
                  <a:lnTo>
                    <a:pt x="37230" y="980317"/>
                  </a:lnTo>
                  <a:close/>
                </a:path>
              </a:pathLst>
            </a:custGeom>
            <a:solidFill>
              <a:srgbClr val="C0D1E0"/>
            </a:solidFill>
            <a:ln w="23063" cap="flat">
              <a:noFill/>
              <a:prstDash val="solid"/>
              <a:miter/>
            </a:ln>
          </p:spPr>
          <p:txBody>
            <a:bodyPr rtlCol="0" anchor="ctr"/>
            <a:lstStyle/>
            <a:p>
              <a:endParaRPr lang="en-IN"/>
            </a:p>
          </p:txBody>
        </p:sp>
        <p:sp>
          <p:nvSpPr>
            <p:cNvPr id="52" name="Freeform: Shape 51">
              <a:extLst>
                <a:ext uri="{FF2B5EF4-FFF2-40B4-BE49-F238E27FC236}">
                  <a16:creationId xmlns:a16="http://schemas.microsoft.com/office/drawing/2014/main" id="{6B194369-88B7-86E5-3846-A5D15D219D6A}"/>
                </a:ext>
              </a:extLst>
            </p:cNvPr>
            <p:cNvSpPr/>
            <p:nvPr/>
          </p:nvSpPr>
          <p:spPr>
            <a:xfrm>
              <a:off x="5080985" y="4188434"/>
              <a:ext cx="409340" cy="476196"/>
            </a:xfrm>
            <a:custGeom>
              <a:avLst/>
              <a:gdLst>
                <a:gd name="connsiteX0" fmla="*/ 388692 w 409340"/>
                <a:gd name="connsiteY0" fmla="*/ 198197 h 476196"/>
                <a:gd name="connsiteX1" fmla="*/ 319406 w 409340"/>
                <a:gd name="connsiteY1" fmla="*/ 733 h 476196"/>
                <a:gd name="connsiteX2" fmla="*/ 222868 w 409340"/>
                <a:gd name="connsiteY2" fmla="*/ 65861 h 476196"/>
                <a:gd name="connsiteX3" fmla="*/ 262360 w 409340"/>
                <a:gd name="connsiteY3" fmla="*/ 299123 h 476196"/>
                <a:gd name="connsiteX4" fmla="*/ 162128 w 409340"/>
                <a:gd name="connsiteY4" fmla="*/ 345313 h 476196"/>
                <a:gd name="connsiteX5" fmla="*/ 115938 w 409340"/>
                <a:gd name="connsiteY5" fmla="*/ 373721 h 476196"/>
                <a:gd name="connsiteX6" fmla="*/ 118709 w 409340"/>
                <a:gd name="connsiteY6" fmla="*/ 385268 h 476196"/>
                <a:gd name="connsiteX7" fmla="*/ 49423 w 409340"/>
                <a:gd name="connsiteY7" fmla="*/ 391966 h 476196"/>
                <a:gd name="connsiteX8" fmla="*/ 15012 w 409340"/>
                <a:gd name="connsiteY8" fmla="*/ 420835 h 476196"/>
                <a:gd name="connsiteX9" fmla="*/ 1847 w 409340"/>
                <a:gd name="connsiteY9" fmla="*/ 456171 h 476196"/>
                <a:gd name="connsiteX10" fmla="*/ 19630 w 409340"/>
                <a:gd name="connsiteY10" fmla="*/ 436308 h 476196"/>
                <a:gd name="connsiteX11" fmla="*/ 42725 w 409340"/>
                <a:gd name="connsiteY11" fmla="*/ 416447 h 476196"/>
                <a:gd name="connsiteX12" fmla="*/ 21940 w 409340"/>
                <a:gd name="connsiteY12" fmla="*/ 437232 h 476196"/>
                <a:gd name="connsiteX13" fmla="*/ 7621 w 409340"/>
                <a:gd name="connsiteY13" fmla="*/ 473030 h 476196"/>
                <a:gd name="connsiteX14" fmla="*/ 34642 w 409340"/>
                <a:gd name="connsiteY14" fmla="*/ 443930 h 476196"/>
                <a:gd name="connsiteX15" fmla="*/ 60971 w 409340"/>
                <a:gd name="connsiteY15" fmla="*/ 423837 h 476196"/>
                <a:gd name="connsiteX16" fmla="*/ 21246 w 409340"/>
                <a:gd name="connsiteY16" fmla="*/ 475571 h 476196"/>
                <a:gd name="connsiteX17" fmla="*/ 52887 w 409340"/>
                <a:gd name="connsiteY17" fmla="*/ 452475 h 476196"/>
                <a:gd name="connsiteX18" fmla="*/ 73442 w 409340"/>
                <a:gd name="connsiteY18" fmla="*/ 438387 h 476196"/>
                <a:gd name="connsiteX19" fmla="*/ 36721 w 409340"/>
                <a:gd name="connsiteY19" fmla="*/ 473492 h 476196"/>
                <a:gd name="connsiteX20" fmla="*/ 77368 w 409340"/>
                <a:gd name="connsiteY20" fmla="*/ 458249 h 476196"/>
                <a:gd name="connsiteX21" fmla="*/ 132105 w 409340"/>
                <a:gd name="connsiteY21" fmla="*/ 442775 h 476196"/>
                <a:gd name="connsiteX22" fmla="*/ 134645 w 409340"/>
                <a:gd name="connsiteY22" fmla="*/ 453168 h 476196"/>
                <a:gd name="connsiteX23" fmla="*/ 214092 w 409340"/>
                <a:gd name="connsiteY23" fmla="*/ 446009 h 476196"/>
                <a:gd name="connsiteX24" fmla="*/ 391232 w 409340"/>
                <a:gd name="connsiteY24" fmla="*/ 417370 h 476196"/>
                <a:gd name="connsiteX25" fmla="*/ 388692 w 409340"/>
                <a:gd name="connsiteY25" fmla="*/ 198197 h 476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09340" h="476196">
                  <a:moveTo>
                    <a:pt x="388692" y="198197"/>
                  </a:moveTo>
                  <a:cubicBezTo>
                    <a:pt x="373911" y="66785"/>
                    <a:pt x="347121" y="21288"/>
                    <a:pt x="319406" y="733"/>
                  </a:cubicBezTo>
                  <a:cubicBezTo>
                    <a:pt x="275202" y="-5895"/>
                    <a:pt x="233284" y="22396"/>
                    <a:pt x="222868" y="65861"/>
                  </a:cubicBezTo>
                  <a:cubicBezTo>
                    <a:pt x="205085" y="136302"/>
                    <a:pt x="269059" y="279723"/>
                    <a:pt x="262360" y="299123"/>
                  </a:cubicBezTo>
                  <a:cubicBezTo>
                    <a:pt x="255663" y="318523"/>
                    <a:pt x="162128" y="345313"/>
                    <a:pt x="162128" y="345313"/>
                  </a:cubicBezTo>
                  <a:lnTo>
                    <a:pt x="115938" y="373721"/>
                  </a:lnTo>
                  <a:lnTo>
                    <a:pt x="118709" y="385268"/>
                  </a:lnTo>
                  <a:cubicBezTo>
                    <a:pt x="95429" y="384852"/>
                    <a:pt x="72194" y="387116"/>
                    <a:pt x="49423" y="391966"/>
                  </a:cubicBezTo>
                  <a:cubicBezTo>
                    <a:pt x="35150" y="397624"/>
                    <a:pt x="23072" y="407763"/>
                    <a:pt x="15012" y="420835"/>
                  </a:cubicBezTo>
                  <a:cubicBezTo>
                    <a:pt x="-1849" y="443930"/>
                    <a:pt x="-3003" y="455247"/>
                    <a:pt x="1847" y="456171"/>
                  </a:cubicBezTo>
                  <a:cubicBezTo>
                    <a:pt x="6696" y="457094"/>
                    <a:pt x="13164" y="446009"/>
                    <a:pt x="19630" y="436308"/>
                  </a:cubicBezTo>
                  <a:cubicBezTo>
                    <a:pt x="26143" y="428433"/>
                    <a:pt x="33950" y="421713"/>
                    <a:pt x="42725" y="416447"/>
                  </a:cubicBezTo>
                  <a:cubicBezTo>
                    <a:pt x="34642" y="422105"/>
                    <a:pt x="27598" y="429149"/>
                    <a:pt x="21940" y="437232"/>
                  </a:cubicBezTo>
                  <a:cubicBezTo>
                    <a:pt x="13164" y="448780"/>
                    <a:pt x="3694" y="470720"/>
                    <a:pt x="7621" y="473030"/>
                  </a:cubicBezTo>
                  <a:cubicBezTo>
                    <a:pt x="16166" y="477880"/>
                    <a:pt x="25174" y="451783"/>
                    <a:pt x="34642" y="443930"/>
                  </a:cubicBezTo>
                  <a:cubicBezTo>
                    <a:pt x="44110" y="436077"/>
                    <a:pt x="60971" y="423837"/>
                    <a:pt x="60971" y="423837"/>
                  </a:cubicBezTo>
                  <a:cubicBezTo>
                    <a:pt x="60971" y="423837"/>
                    <a:pt x="14781" y="472106"/>
                    <a:pt x="21246" y="475571"/>
                  </a:cubicBezTo>
                  <a:cubicBezTo>
                    <a:pt x="27714" y="479035"/>
                    <a:pt x="44342" y="458942"/>
                    <a:pt x="52887" y="452475"/>
                  </a:cubicBezTo>
                  <a:cubicBezTo>
                    <a:pt x="61432" y="446009"/>
                    <a:pt x="73442" y="438387"/>
                    <a:pt x="73442" y="438387"/>
                  </a:cubicBezTo>
                  <a:cubicBezTo>
                    <a:pt x="73442" y="438387"/>
                    <a:pt x="33025" y="469334"/>
                    <a:pt x="36721" y="473492"/>
                  </a:cubicBezTo>
                  <a:cubicBezTo>
                    <a:pt x="40416" y="477649"/>
                    <a:pt x="59816" y="467256"/>
                    <a:pt x="77368" y="458249"/>
                  </a:cubicBezTo>
                  <a:cubicBezTo>
                    <a:pt x="95914" y="454230"/>
                    <a:pt x="114205" y="449080"/>
                    <a:pt x="132105" y="442775"/>
                  </a:cubicBezTo>
                  <a:lnTo>
                    <a:pt x="134645" y="453168"/>
                  </a:lnTo>
                  <a:cubicBezTo>
                    <a:pt x="134645" y="453168"/>
                    <a:pt x="197925" y="431227"/>
                    <a:pt x="214092" y="446009"/>
                  </a:cubicBezTo>
                  <a:cubicBezTo>
                    <a:pt x="230259" y="460789"/>
                    <a:pt x="354741" y="443237"/>
                    <a:pt x="391232" y="417370"/>
                  </a:cubicBezTo>
                  <a:cubicBezTo>
                    <a:pt x="427723" y="391504"/>
                    <a:pt x="397006" y="271178"/>
                    <a:pt x="388692" y="198197"/>
                  </a:cubicBezTo>
                  <a:close/>
                </a:path>
              </a:pathLst>
            </a:custGeom>
            <a:solidFill>
              <a:srgbClr val="B2BFD1"/>
            </a:solidFill>
            <a:ln w="23063" cap="flat">
              <a:noFill/>
              <a:prstDash val="solid"/>
              <a:miter/>
            </a:ln>
          </p:spPr>
          <p:txBody>
            <a:bodyPr rtlCol="0" anchor="ctr"/>
            <a:lstStyle/>
            <a:p>
              <a:endParaRPr lang="en-IN"/>
            </a:p>
          </p:txBody>
        </p:sp>
        <p:sp>
          <p:nvSpPr>
            <p:cNvPr id="53" name="Freeform: Shape 52">
              <a:extLst>
                <a:ext uri="{FF2B5EF4-FFF2-40B4-BE49-F238E27FC236}">
                  <a16:creationId xmlns:a16="http://schemas.microsoft.com/office/drawing/2014/main" id="{0509CD53-EB18-7DA6-1BCF-65C318130C73}"/>
                </a:ext>
              </a:extLst>
            </p:cNvPr>
            <p:cNvSpPr/>
            <p:nvPr/>
          </p:nvSpPr>
          <p:spPr>
            <a:xfrm>
              <a:off x="4720551" y="4696863"/>
              <a:ext cx="242833" cy="762126"/>
            </a:xfrm>
            <a:custGeom>
              <a:avLst/>
              <a:gdLst>
                <a:gd name="connsiteX0" fmla="*/ 242187 w 242833"/>
                <a:gd name="connsiteY0" fmla="*/ 2939 h 762126"/>
                <a:gd name="connsiteX1" fmla="*/ 53960 w 242833"/>
                <a:gd name="connsiteY1" fmla="*/ 27420 h 762126"/>
                <a:gd name="connsiteX2" fmla="*/ 1766 w 242833"/>
                <a:gd name="connsiteY2" fmla="*/ 173613 h 762126"/>
                <a:gd name="connsiteX3" fmla="*/ 22551 w 242833"/>
                <a:gd name="connsiteY3" fmla="*/ 309643 h 762126"/>
                <a:gd name="connsiteX4" fmla="*/ 42413 w 242833"/>
                <a:gd name="connsiteY4" fmla="*/ 755843 h 762126"/>
                <a:gd name="connsiteX5" fmla="*/ 95763 w 242833"/>
                <a:gd name="connsiteY5" fmla="*/ 755843 h 762126"/>
                <a:gd name="connsiteX6" fmla="*/ 64353 w 242833"/>
                <a:gd name="connsiteY6" fmla="*/ 128577 h 762126"/>
                <a:gd name="connsiteX7" fmla="*/ 106156 w 242833"/>
                <a:gd name="connsiteY7" fmla="*/ 38043 h 762126"/>
                <a:gd name="connsiteX8" fmla="*/ 242187 w 242833"/>
                <a:gd name="connsiteY8" fmla="*/ 2939 h 762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833" h="762126">
                  <a:moveTo>
                    <a:pt x="242187" y="2939"/>
                  </a:moveTo>
                  <a:cubicBezTo>
                    <a:pt x="186297" y="-4221"/>
                    <a:pt x="88834" y="-525"/>
                    <a:pt x="53960" y="27420"/>
                  </a:cubicBezTo>
                  <a:cubicBezTo>
                    <a:pt x="11927" y="63495"/>
                    <a:pt x="-7911" y="119084"/>
                    <a:pt x="1766" y="173613"/>
                  </a:cubicBezTo>
                  <a:cubicBezTo>
                    <a:pt x="12158" y="236432"/>
                    <a:pt x="22551" y="309643"/>
                    <a:pt x="22551" y="309643"/>
                  </a:cubicBezTo>
                  <a:lnTo>
                    <a:pt x="42413" y="755843"/>
                  </a:lnTo>
                  <a:cubicBezTo>
                    <a:pt x="42413" y="755843"/>
                    <a:pt x="92299" y="769469"/>
                    <a:pt x="95763" y="755843"/>
                  </a:cubicBezTo>
                  <a:cubicBezTo>
                    <a:pt x="99227" y="742216"/>
                    <a:pt x="64353" y="184236"/>
                    <a:pt x="64353" y="128577"/>
                  </a:cubicBezTo>
                  <a:cubicBezTo>
                    <a:pt x="64353" y="72917"/>
                    <a:pt x="74746" y="51901"/>
                    <a:pt x="106156" y="38043"/>
                  </a:cubicBezTo>
                  <a:cubicBezTo>
                    <a:pt x="150707" y="23424"/>
                    <a:pt x="196134" y="11692"/>
                    <a:pt x="242187" y="2939"/>
                  </a:cubicBezTo>
                  <a:close/>
                </a:path>
              </a:pathLst>
            </a:custGeom>
            <a:solidFill>
              <a:srgbClr val="B2BFD1"/>
            </a:solidFill>
            <a:ln w="23063" cap="flat">
              <a:noFill/>
              <a:prstDash val="solid"/>
              <a:miter/>
            </a:ln>
          </p:spPr>
          <p:txBody>
            <a:bodyPr rtlCol="0" anchor="ctr"/>
            <a:lstStyle/>
            <a:p>
              <a:endParaRPr lang="en-IN"/>
            </a:p>
          </p:txBody>
        </p:sp>
        <p:sp>
          <p:nvSpPr>
            <p:cNvPr id="54" name="Freeform: Shape 53">
              <a:extLst>
                <a:ext uri="{FF2B5EF4-FFF2-40B4-BE49-F238E27FC236}">
                  <a16:creationId xmlns:a16="http://schemas.microsoft.com/office/drawing/2014/main" id="{88CBDA79-C8F4-DF77-DCDB-15EFCDF33614}"/>
                </a:ext>
              </a:extLst>
            </p:cNvPr>
            <p:cNvSpPr/>
            <p:nvPr/>
          </p:nvSpPr>
          <p:spPr>
            <a:xfrm>
              <a:off x="2419447" y="4443442"/>
              <a:ext cx="303933" cy="980160"/>
            </a:xfrm>
            <a:custGeom>
              <a:avLst/>
              <a:gdLst>
                <a:gd name="connsiteX0" fmla="*/ 269336 w 303933"/>
                <a:gd name="connsiteY0" fmla="*/ 979932 h 980160"/>
                <a:gd name="connsiteX1" fmla="*/ 231230 w 303933"/>
                <a:gd name="connsiteY1" fmla="*/ 221717 h 980160"/>
                <a:gd name="connsiteX2" fmla="*/ 231230 w 303933"/>
                <a:gd name="connsiteY2" fmla="*/ 221717 h 980160"/>
                <a:gd name="connsiteX3" fmla="*/ 216218 w 303933"/>
                <a:gd name="connsiteY3" fmla="*/ 92846 h 980160"/>
                <a:gd name="connsiteX4" fmla="*/ 216218 w 303933"/>
                <a:gd name="connsiteY4" fmla="*/ 92846 h 980160"/>
                <a:gd name="connsiteX5" fmla="*/ 170027 w 303933"/>
                <a:gd name="connsiteY5" fmla="*/ 35108 h 980160"/>
                <a:gd name="connsiteX6" fmla="*/ 170027 w 303933"/>
                <a:gd name="connsiteY6" fmla="*/ 35108 h 980160"/>
                <a:gd name="connsiteX7" fmla="*/ 8361 w 303933"/>
                <a:gd name="connsiteY7" fmla="*/ 63977 h 980160"/>
                <a:gd name="connsiteX8" fmla="*/ 8361 w 303933"/>
                <a:gd name="connsiteY8" fmla="*/ 63977 h 980160"/>
                <a:gd name="connsiteX9" fmla="*/ -647 w 303933"/>
                <a:gd name="connsiteY9" fmla="*/ 29795 h 980160"/>
                <a:gd name="connsiteX10" fmla="*/ 168873 w 303933"/>
                <a:gd name="connsiteY10" fmla="*/ -228 h 980160"/>
                <a:gd name="connsiteX11" fmla="*/ 168873 w 303933"/>
                <a:gd name="connsiteY11" fmla="*/ -228 h 980160"/>
                <a:gd name="connsiteX12" fmla="*/ 249244 w 303933"/>
                <a:gd name="connsiteY12" fmla="*/ 84762 h 980160"/>
                <a:gd name="connsiteX13" fmla="*/ 249244 w 303933"/>
                <a:gd name="connsiteY13" fmla="*/ 84762 h 980160"/>
                <a:gd name="connsiteX14" fmla="*/ 264948 w 303933"/>
                <a:gd name="connsiteY14" fmla="*/ 217791 h 980160"/>
                <a:gd name="connsiteX15" fmla="*/ 264948 w 303933"/>
                <a:gd name="connsiteY15" fmla="*/ 217791 h 980160"/>
                <a:gd name="connsiteX16" fmla="*/ 303287 w 303933"/>
                <a:gd name="connsiteY16" fmla="*/ 979932 h 980160"/>
                <a:gd name="connsiteX17" fmla="*/ 267951 w 303933"/>
                <a:gd name="connsiteY17" fmla="*/ 979932 h 9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3933" h="980160">
                  <a:moveTo>
                    <a:pt x="269336" y="979932"/>
                  </a:moveTo>
                  <a:cubicBezTo>
                    <a:pt x="269336" y="940670"/>
                    <a:pt x="241392" y="313866"/>
                    <a:pt x="231230" y="221717"/>
                  </a:cubicBezTo>
                  <a:lnTo>
                    <a:pt x="231230" y="221717"/>
                  </a:lnTo>
                  <a:cubicBezTo>
                    <a:pt x="228689" y="178505"/>
                    <a:pt x="223677" y="135479"/>
                    <a:pt x="216218" y="92846"/>
                  </a:cubicBezTo>
                  <a:lnTo>
                    <a:pt x="216218" y="92846"/>
                  </a:lnTo>
                  <a:cubicBezTo>
                    <a:pt x="206287" y="53352"/>
                    <a:pt x="193122" y="34876"/>
                    <a:pt x="170027" y="35108"/>
                  </a:cubicBezTo>
                  <a:lnTo>
                    <a:pt x="170027" y="35108"/>
                  </a:lnTo>
                  <a:cubicBezTo>
                    <a:pt x="98894" y="35108"/>
                    <a:pt x="67022" y="48734"/>
                    <a:pt x="8361" y="63977"/>
                  </a:cubicBezTo>
                  <a:lnTo>
                    <a:pt x="8361" y="63977"/>
                  </a:lnTo>
                  <a:lnTo>
                    <a:pt x="-647" y="29795"/>
                  </a:lnTo>
                  <a:cubicBezTo>
                    <a:pt x="53904" y="10881"/>
                    <a:pt x="111135" y="742"/>
                    <a:pt x="168873" y="-228"/>
                  </a:cubicBezTo>
                  <a:lnTo>
                    <a:pt x="168873" y="-228"/>
                  </a:lnTo>
                  <a:cubicBezTo>
                    <a:pt x="218066" y="-228"/>
                    <a:pt x="240467" y="42960"/>
                    <a:pt x="249244" y="84762"/>
                  </a:cubicBezTo>
                  <a:lnTo>
                    <a:pt x="249244" y="84762"/>
                  </a:lnTo>
                  <a:cubicBezTo>
                    <a:pt x="257073" y="128759"/>
                    <a:pt x="262316" y="173171"/>
                    <a:pt x="264948" y="217791"/>
                  </a:cubicBezTo>
                  <a:lnTo>
                    <a:pt x="264948" y="217791"/>
                  </a:lnTo>
                  <a:cubicBezTo>
                    <a:pt x="275572" y="314559"/>
                    <a:pt x="303287" y="936744"/>
                    <a:pt x="303287" y="979932"/>
                  </a:cubicBezTo>
                  <a:lnTo>
                    <a:pt x="267951" y="979932"/>
                  </a:lnTo>
                  <a:close/>
                </a:path>
              </a:pathLst>
            </a:custGeom>
            <a:solidFill>
              <a:srgbClr val="C0D1E0"/>
            </a:solidFill>
            <a:ln w="23063" cap="flat">
              <a:noFill/>
              <a:prstDash val="solid"/>
              <a:miter/>
            </a:ln>
          </p:spPr>
          <p:txBody>
            <a:bodyPr rtlCol="0" anchor="ctr"/>
            <a:lstStyle/>
            <a:p>
              <a:endParaRPr lang="en-IN"/>
            </a:p>
          </p:txBody>
        </p:sp>
        <p:sp>
          <p:nvSpPr>
            <p:cNvPr id="55" name="Freeform: Shape 54">
              <a:extLst>
                <a:ext uri="{FF2B5EF4-FFF2-40B4-BE49-F238E27FC236}">
                  <a16:creationId xmlns:a16="http://schemas.microsoft.com/office/drawing/2014/main" id="{9A3C860E-9ED3-CE50-F2DF-DD3681762895}"/>
                </a:ext>
              </a:extLst>
            </p:cNvPr>
            <p:cNvSpPr/>
            <p:nvPr/>
          </p:nvSpPr>
          <p:spPr>
            <a:xfrm>
              <a:off x="1845763" y="4454296"/>
              <a:ext cx="293309" cy="969306"/>
            </a:xfrm>
            <a:custGeom>
              <a:avLst/>
              <a:gdLst>
                <a:gd name="connsiteX0" fmla="*/ -647 w 293309"/>
                <a:gd name="connsiteY0" fmla="*/ 969079 h 969306"/>
                <a:gd name="connsiteX1" fmla="*/ 30994 w 293309"/>
                <a:gd name="connsiteY1" fmla="*/ 208784 h 969306"/>
                <a:gd name="connsiteX2" fmla="*/ 30994 w 293309"/>
                <a:gd name="connsiteY2" fmla="*/ 208784 h 969306"/>
                <a:gd name="connsiteX3" fmla="*/ 48777 w 293309"/>
                <a:gd name="connsiteY3" fmla="*/ 79682 h 969306"/>
                <a:gd name="connsiteX4" fmla="*/ 48777 w 293309"/>
                <a:gd name="connsiteY4" fmla="*/ 79682 h 969306"/>
                <a:gd name="connsiteX5" fmla="*/ 130996 w 293309"/>
                <a:gd name="connsiteY5" fmla="*/ -227 h 969306"/>
                <a:gd name="connsiteX6" fmla="*/ 130996 w 293309"/>
                <a:gd name="connsiteY6" fmla="*/ -227 h 969306"/>
                <a:gd name="connsiteX7" fmla="*/ 292663 w 293309"/>
                <a:gd name="connsiteY7" fmla="*/ 32799 h 969306"/>
                <a:gd name="connsiteX8" fmla="*/ 292663 w 293309"/>
                <a:gd name="connsiteY8" fmla="*/ 32799 h 969306"/>
                <a:gd name="connsiteX9" fmla="*/ 283655 w 293309"/>
                <a:gd name="connsiteY9" fmla="*/ 66749 h 969306"/>
                <a:gd name="connsiteX10" fmla="*/ 130996 w 293309"/>
                <a:gd name="connsiteY10" fmla="*/ 35109 h 969306"/>
                <a:gd name="connsiteX11" fmla="*/ 130996 w 293309"/>
                <a:gd name="connsiteY11" fmla="*/ 35109 h 969306"/>
                <a:gd name="connsiteX12" fmla="*/ 82727 w 293309"/>
                <a:gd name="connsiteY12" fmla="*/ 88920 h 969306"/>
                <a:gd name="connsiteX13" fmla="*/ 82727 w 293309"/>
                <a:gd name="connsiteY13" fmla="*/ 88920 h 969306"/>
                <a:gd name="connsiteX14" fmla="*/ 66099 w 293309"/>
                <a:gd name="connsiteY14" fmla="*/ 212711 h 969306"/>
                <a:gd name="connsiteX15" fmla="*/ 66099 w 293309"/>
                <a:gd name="connsiteY15" fmla="*/ 212711 h 969306"/>
                <a:gd name="connsiteX16" fmla="*/ 34919 w 293309"/>
                <a:gd name="connsiteY16" fmla="*/ 969079 h 969306"/>
                <a:gd name="connsiteX17" fmla="*/ -647 w 293309"/>
                <a:gd name="connsiteY17" fmla="*/ 969079 h 969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3309" h="969306">
                  <a:moveTo>
                    <a:pt x="-647" y="969079"/>
                  </a:moveTo>
                  <a:cubicBezTo>
                    <a:pt x="-647" y="926352"/>
                    <a:pt x="20369" y="305784"/>
                    <a:pt x="30994" y="208784"/>
                  </a:cubicBezTo>
                  <a:lnTo>
                    <a:pt x="30994" y="208784"/>
                  </a:lnTo>
                  <a:cubicBezTo>
                    <a:pt x="33672" y="165365"/>
                    <a:pt x="39630" y="122201"/>
                    <a:pt x="48777" y="79682"/>
                  </a:cubicBezTo>
                  <a:lnTo>
                    <a:pt x="48777" y="79682"/>
                  </a:lnTo>
                  <a:cubicBezTo>
                    <a:pt x="58708" y="39497"/>
                    <a:pt x="82958" y="-458"/>
                    <a:pt x="130996" y="-227"/>
                  </a:cubicBezTo>
                  <a:lnTo>
                    <a:pt x="130996" y="-227"/>
                  </a:lnTo>
                  <a:cubicBezTo>
                    <a:pt x="207902" y="-227"/>
                    <a:pt x="239543" y="18942"/>
                    <a:pt x="292663" y="32799"/>
                  </a:cubicBezTo>
                  <a:lnTo>
                    <a:pt x="292663" y="32799"/>
                  </a:lnTo>
                  <a:lnTo>
                    <a:pt x="283655" y="66749"/>
                  </a:lnTo>
                  <a:cubicBezTo>
                    <a:pt x="224763" y="51275"/>
                    <a:pt x="201436" y="35109"/>
                    <a:pt x="130996" y="35109"/>
                  </a:cubicBezTo>
                  <a:lnTo>
                    <a:pt x="130996" y="35109"/>
                  </a:lnTo>
                  <a:cubicBezTo>
                    <a:pt x="106053" y="35109"/>
                    <a:pt x="93582" y="52199"/>
                    <a:pt x="82727" y="88920"/>
                  </a:cubicBezTo>
                  <a:lnTo>
                    <a:pt x="82727" y="88920"/>
                  </a:lnTo>
                  <a:cubicBezTo>
                    <a:pt x="74251" y="129729"/>
                    <a:pt x="68708" y="171116"/>
                    <a:pt x="66099" y="212711"/>
                  </a:cubicBezTo>
                  <a:lnTo>
                    <a:pt x="66099" y="212711"/>
                  </a:lnTo>
                  <a:cubicBezTo>
                    <a:pt x="55937" y="305092"/>
                    <a:pt x="34688" y="928662"/>
                    <a:pt x="34919" y="969079"/>
                  </a:cubicBezTo>
                  <a:lnTo>
                    <a:pt x="-647" y="969079"/>
                  </a:lnTo>
                  <a:close/>
                </a:path>
              </a:pathLst>
            </a:custGeom>
            <a:solidFill>
              <a:srgbClr val="C0D1E0"/>
            </a:solidFill>
            <a:ln w="23063" cap="flat">
              <a:noFill/>
              <a:prstDash val="solid"/>
              <a:miter/>
            </a:ln>
          </p:spPr>
          <p:txBody>
            <a:bodyPr rtlCol="0" anchor="ctr"/>
            <a:lstStyle/>
            <a:p>
              <a:endParaRPr lang="en-IN"/>
            </a:p>
          </p:txBody>
        </p:sp>
        <p:sp>
          <p:nvSpPr>
            <p:cNvPr id="56" name="Freeform: Shape 55">
              <a:extLst>
                <a:ext uri="{FF2B5EF4-FFF2-40B4-BE49-F238E27FC236}">
                  <a16:creationId xmlns:a16="http://schemas.microsoft.com/office/drawing/2014/main" id="{4A42BA98-F675-B681-30DF-CA304474F311}"/>
                </a:ext>
              </a:extLst>
            </p:cNvPr>
            <p:cNvSpPr/>
            <p:nvPr/>
          </p:nvSpPr>
          <p:spPr>
            <a:xfrm>
              <a:off x="1962394" y="4560304"/>
              <a:ext cx="129563" cy="816645"/>
            </a:xfrm>
            <a:custGeom>
              <a:avLst/>
              <a:gdLst>
                <a:gd name="connsiteX0" fmla="*/ 277 w 129563"/>
                <a:gd name="connsiteY0" fmla="*/ 812954 h 816645"/>
                <a:gd name="connsiteX1" fmla="*/ 59171 w 129563"/>
                <a:gd name="connsiteY1" fmla="*/ 70212 h 816645"/>
                <a:gd name="connsiteX2" fmla="*/ 59171 w 129563"/>
                <a:gd name="connsiteY2" fmla="*/ 70212 h 816645"/>
                <a:gd name="connsiteX3" fmla="*/ 59171 w 129563"/>
                <a:gd name="connsiteY3" fmla="*/ 68595 h 816645"/>
                <a:gd name="connsiteX4" fmla="*/ 59171 w 129563"/>
                <a:gd name="connsiteY4" fmla="*/ 68595 h 816645"/>
                <a:gd name="connsiteX5" fmla="*/ 59171 w 129563"/>
                <a:gd name="connsiteY5" fmla="*/ 65824 h 816645"/>
                <a:gd name="connsiteX6" fmla="*/ 59171 w 129563"/>
                <a:gd name="connsiteY6" fmla="*/ 65824 h 816645"/>
                <a:gd name="connsiteX7" fmla="*/ 59171 w 129563"/>
                <a:gd name="connsiteY7" fmla="*/ 64438 h 816645"/>
                <a:gd name="connsiteX8" fmla="*/ 59171 w 129563"/>
                <a:gd name="connsiteY8" fmla="*/ 64438 h 816645"/>
                <a:gd name="connsiteX9" fmla="*/ 59171 w 129563"/>
                <a:gd name="connsiteY9" fmla="*/ 62360 h 816645"/>
                <a:gd name="connsiteX10" fmla="*/ 59171 w 129563"/>
                <a:gd name="connsiteY10" fmla="*/ 62360 h 816645"/>
                <a:gd name="connsiteX11" fmla="*/ 59171 w 129563"/>
                <a:gd name="connsiteY11" fmla="*/ 62360 h 816645"/>
                <a:gd name="connsiteX12" fmla="*/ 59171 w 129563"/>
                <a:gd name="connsiteY12" fmla="*/ 62360 h 816645"/>
                <a:gd name="connsiteX13" fmla="*/ 59171 w 129563"/>
                <a:gd name="connsiteY13" fmla="*/ 62360 h 816645"/>
                <a:gd name="connsiteX14" fmla="*/ 59171 w 129563"/>
                <a:gd name="connsiteY14" fmla="*/ 62360 h 816645"/>
                <a:gd name="connsiteX15" fmla="*/ 69333 w 129563"/>
                <a:gd name="connsiteY15" fmla="*/ 36724 h 816645"/>
                <a:gd name="connsiteX16" fmla="*/ 69333 w 129563"/>
                <a:gd name="connsiteY16" fmla="*/ 36724 h 816645"/>
                <a:gd name="connsiteX17" fmla="*/ 125915 w 129563"/>
                <a:gd name="connsiteY17" fmla="*/ -228 h 816645"/>
                <a:gd name="connsiteX18" fmla="*/ 125915 w 129563"/>
                <a:gd name="connsiteY18" fmla="*/ -228 h 816645"/>
                <a:gd name="connsiteX19" fmla="*/ 128917 w 129563"/>
                <a:gd name="connsiteY19" fmla="*/ 27948 h 816645"/>
                <a:gd name="connsiteX20" fmla="*/ 86654 w 129563"/>
                <a:gd name="connsiteY20" fmla="*/ 69750 h 816645"/>
                <a:gd name="connsiteX21" fmla="*/ 86654 w 129563"/>
                <a:gd name="connsiteY21" fmla="*/ 69750 h 816645"/>
                <a:gd name="connsiteX22" fmla="*/ 27529 w 129563"/>
                <a:gd name="connsiteY22" fmla="*/ 816418 h 816645"/>
                <a:gd name="connsiteX23" fmla="*/ 27529 w 129563"/>
                <a:gd name="connsiteY23" fmla="*/ 816418 h 816645"/>
                <a:gd name="connsiteX24" fmla="*/ -647 w 129563"/>
                <a:gd name="connsiteY24" fmla="*/ 814339 h 81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563" h="816645">
                  <a:moveTo>
                    <a:pt x="277" y="812954"/>
                  </a:moveTo>
                  <a:cubicBezTo>
                    <a:pt x="277" y="812954"/>
                    <a:pt x="54782" y="133724"/>
                    <a:pt x="59171" y="70212"/>
                  </a:cubicBezTo>
                  <a:lnTo>
                    <a:pt x="59171" y="70212"/>
                  </a:lnTo>
                  <a:cubicBezTo>
                    <a:pt x="59055" y="69681"/>
                    <a:pt x="59055" y="69127"/>
                    <a:pt x="59171" y="68595"/>
                  </a:cubicBezTo>
                  <a:lnTo>
                    <a:pt x="59171" y="68595"/>
                  </a:lnTo>
                  <a:cubicBezTo>
                    <a:pt x="59055" y="67672"/>
                    <a:pt x="59055" y="66748"/>
                    <a:pt x="59171" y="65824"/>
                  </a:cubicBezTo>
                  <a:lnTo>
                    <a:pt x="59171" y="65824"/>
                  </a:lnTo>
                  <a:lnTo>
                    <a:pt x="59171" y="64438"/>
                  </a:lnTo>
                  <a:lnTo>
                    <a:pt x="59171" y="64438"/>
                  </a:lnTo>
                  <a:cubicBezTo>
                    <a:pt x="59171" y="64438"/>
                    <a:pt x="59171" y="63053"/>
                    <a:pt x="59171" y="62360"/>
                  </a:cubicBezTo>
                  <a:lnTo>
                    <a:pt x="59171" y="62360"/>
                  </a:lnTo>
                  <a:lnTo>
                    <a:pt x="59171" y="62360"/>
                  </a:lnTo>
                  <a:lnTo>
                    <a:pt x="59171" y="62360"/>
                  </a:lnTo>
                  <a:lnTo>
                    <a:pt x="59171" y="62360"/>
                  </a:lnTo>
                  <a:lnTo>
                    <a:pt x="59171" y="62360"/>
                  </a:lnTo>
                  <a:cubicBezTo>
                    <a:pt x="61295" y="53376"/>
                    <a:pt x="64736" y="44738"/>
                    <a:pt x="69333" y="36724"/>
                  </a:cubicBezTo>
                  <a:lnTo>
                    <a:pt x="69333" y="36724"/>
                  </a:lnTo>
                  <a:cubicBezTo>
                    <a:pt x="80949" y="15823"/>
                    <a:pt x="102127" y="2012"/>
                    <a:pt x="125915" y="-228"/>
                  </a:cubicBezTo>
                  <a:lnTo>
                    <a:pt x="125915" y="-228"/>
                  </a:lnTo>
                  <a:lnTo>
                    <a:pt x="128917" y="27948"/>
                  </a:lnTo>
                  <a:cubicBezTo>
                    <a:pt x="107023" y="30765"/>
                    <a:pt x="89702" y="47879"/>
                    <a:pt x="86654" y="69750"/>
                  </a:cubicBezTo>
                  <a:lnTo>
                    <a:pt x="86654" y="69750"/>
                  </a:lnTo>
                  <a:cubicBezTo>
                    <a:pt x="83420" y="121022"/>
                    <a:pt x="27529" y="815956"/>
                    <a:pt x="27529" y="816418"/>
                  </a:cubicBezTo>
                  <a:lnTo>
                    <a:pt x="27529" y="816418"/>
                  </a:lnTo>
                  <a:lnTo>
                    <a:pt x="-647" y="814339"/>
                  </a:lnTo>
                  <a:close/>
                </a:path>
              </a:pathLst>
            </a:custGeom>
            <a:solidFill>
              <a:srgbClr val="C0D1E0"/>
            </a:solidFill>
            <a:ln w="23063" cap="flat">
              <a:noFill/>
              <a:prstDash val="solid"/>
              <a:miter/>
            </a:ln>
          </p:spPr>
          <p:txBody>
            <a:bodyPr rtlCol="0" anchor="ctr"/>
            <a:lstStyle/>
            <a:p>
              <a:endParaRPr lang="en-IN"/>
            </a:p>
          </p:txBody>
        </p:sp>
        <p:sp>
          <p:nvSpPr>
            <p:cNvPr id="57" name="Freeform: Shape 56">
              <a:extLst>
                <a:ext uri="{FF2B5EF4-FFF2-40B4-BE49-F238E27FC236}">
                  <a16:creationId xmlns:a16="http://schemas.microsoft.com/office/drawing/2014/main" id="{58C4C089-3814-30D4-6B53-E77BF24C72C8}"/>
                </a:ext>
              </a:extLst>
            </p:cNvPr>
            <p:cNvSpPr/>
            <p:nvPr/>
          </p:nvSpPr>
          <p:spPr>
            <a:xfrm>
              <a:off x="1914886" y="4051763"/>
              <a:ext cx="677001" cy="717783"/>
            </a:xfrm>
            <a:custGeom>
              <a:avLst/>
              <a:gdLst>
                <a:gd name="connsiteX0" fmla="*/ 613848 w 677001"/>
                <a:gd name="connsiteY0" fmla="*/ 493532 h 717783"/>
                <a:gd name="connsiteX1" fmla="*/ 612000 w 677001"/>
                <a:gd name="connsiteY1" fmla="*/ 161654 h 717783"/>
                <a:gd name="connsiteX2" fmla="*/ 598143 w 677001"/>
                <a:gd name="connsiteY2" fmla="*/ 59342 h 717783"/>
                <a:gd name="connsiteX3" fmla="*/ 301602 w 677001"/>
                <a:gd name="connsiteY3" fmla="*/ 449 h 717783"/>
                <a:gd name="connsiteX4" fmla="*/ 9909 w 677001"/>
                <a:gd name="connsiteY4" fmla="*/ 63268 h 717783"/>
                <a:gd name="connsiteX5" fmla="*/ 6907 w 677001"/>
                <a:gd name="connsiteY5" fmla="*/ 166504 h 717783"/>
                <a:gd name="connsiteX6" fmla="*/ 74807 w 677001"/>
                <a:gd name="connsiteY6" fmla="*/ 502308 h 717783"/>
                <a:gd name="connsiteX7" fmla="*/ 62797 w 677001"/>
                <a:gd name="connsiteY7" fmla="*/ 673444 h 717783"/>
                <a:gd name="connsiteX8" fmla="*/ 270654 w 677001"/>
                <a:gd name="connsiteY8" fmla="*/ 717556 h 717783"/>
                <a:gd name="connsiteX9" fmla="*/ 443174 w 677001"/>
                <a:gd name="connsiteY9" fmla="*/ 717556 h 717783"/>
                <a:gd name="connsiteX10" fmla="*/ 671586 w 677001"/>
                <a:gd name="connsiteY10" fmla="*/ 690996 h 717783"/>
                <a:gd name="connsiteX11" fmla="*/ 613848 w 677001"/>
                <a:gd name="connsiteY11" fmla="*/ 493532 h 717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7001" h="717783">
                  <a:moveTo>
                    <a:pt x="613848" y="493532"/>
                  </a:moveTo>
                  <a:cubicBezTo>
                    <a:pt x="568812" y="384522"/>
                    <a:pt x="600222" y="238099"/>
                    <a:pt x="612000" y="161654"/>
                  </a:cubicBezTo>
                  <a:cubicBezTo>
                    <a:pt x="618698" y="126942"/>
                    <a:pt x="613825" y="91006"/>
                    <a:pt x="598143" y="59342"/>
                  </a:cubicBezTo>
                  <a:cubicBezTo>
                    <a:pt x="566734" y="14769"/>
                    <a:pt x="406916" y="-4169"/>
                    <a:pt x="301602" y="449"/>
                  </a:cubicBezTo>
                  <a:cubicBezTo>
                    <a:pt x="196286" y="-4169"/>
                    <a:pt x="41550" y="18695"/>
                    <a:pt x="9909" y="63268"/>
                  </a:cubicBezTo>
                  <a:cubicBezTo>
                    <a:pt x="-3048" y="96295"/>
                    <a:pt x="-4109" y="132785"/>
                    <a:pt x="6907" y="166504"/>
                  </a:cubicBezTo>
                  <a:cubicBezTo>
                    <a:pt x="24689" y="228399"/>
                    <a:pt x="86584" y="422861"/>
                    <a:pt x="74807" y="502308"/>
                  </a:cubicBezTo>
                  <a:cubicBezTo>
                    <a:pt x="63028" y="581756"/>
                    <a:pt x="42242" y="643882"/>
                    <a:pt x="62797" y="673444"/>
                  </a:cubicBezTo>
                  <a:cubicBezTo>
                    <a:pt x="73882" y="689148"/>
                    <a:pt x="166494" y="714091"/>
                    <a:pt x="270654" y="717556"/>
                  </a:cubicBezTo>
                  <a:lnTo>
                    <a:pt x="443174" y="717556"/>
                  </a:lnTo>
                  <a:cubicBezTo>
                    <a:pt x="546873" y="714091"/>
                    <a:pt x="660501" y="706701"/>
                    <a:pt x="671586" y="690996"/>
                  </a:cubicBezTo>
                  <a:cubicBezTo>
                    <a:pt x="691447" y="661434"/>
                    <a:pt x="644796" y="567898"/>
                    <a:pt x="613848" y="493532"/>
                  </a:cubicBezTo>
                  <a:close/>
                </a:path>
              </a:pathLst>
            </a:custGeom>
            <a:solidFill>
              <a:srgbClr val="D2DEEA"/>
            </a:solidFill>
            <a:ln w="23063" cap="flat">
              <a:noFill/>
              <a:prstDash val="solid"/>
              <a:miter/>
            </a:ln>
          </p:spPr>
          <p:txBody>
            <a:bodyPr rtlCol="0" anchor="ctr"/>
            <a:lstStyle/>
            <a:p>
              <a:endParaRPr lang="en-IN"/>
            </a:p>
          </p:txBody>
        </p:sp>
        <p:sp>
          <p:nvSpPr>
            <p:cNvPr id="58" name="Freeform: Shape 57">
              <a:extLst>
                <a:ext uri="{FF2B5EF4-FFF2-40B4-BE49-F238E27FC236}">
                  <a16:creationId xmlns:a16="http://schemas.microsoft.com/office/drawing/2014/main" id="{AA5180A8-F016-90D1-5B96-94B8BB376EFE}"/>
                </a:ext>
              </a:extLst>
            </p:cNvPr>
            <p:cNvSpPr/>
            <p:nvPr/>
          </p:nvSpPr>
          <p:spPr>
            <a:xfrm>
              <a:off x="1889940" y="4666239"/>
              <a:ext cx="759322" cy="186253"/>
            </a:xfrm>
            <a:custGeom>
              <a:avLst/>
              <a:gdLst>
                <a:gd name="connsiteX0" fmla="*/ 443 w 759322"/>
                <a:gd name="connsiteY0" fmla="*/ 132410 h 186253"/>
                <a:gd name="connsiteX1" fmla="*/ 32776 w 759322"/>
                <a:gd name="connsiteY1" fmla="*/ 185530 h 186253"/>
                <a:gd name="connsiteX2" fmla="*/ 737180 w 759322"/>
                <a:gd name="connsiteY2" fmla="*/ 179756 h 186253"/>
                <a:gd name="connsiteX3" fmla="*/ 757735 w 759322"/>
                <a:gd name="connsiteY3" fmla="*/ 123634 h 186253"/>
                <a:gd name="connsiteX4" fmla="*/ 731175 w 759322"/>
                <a:gd name="connsiteY4" fmla="*/ 38182 h 186253"/>
                <a:gd name="connsiteX5" fmla="*/ 638794 w 759322"/>
                <a:gd name="connsiteY5" fmla="*/ -156 h 186253"/>
                <a:gd name="connsiteX6" fmla="*/ 111530 w 759322"/>
                <a:gd name="connsiteY6" fmla="*/ -156 h 186253"/>
                <a:gd name="connsiteX7" fmla="*/ 14069 w 759322"/>
                <a:gd name="connsiteY7" fmla="*/ 53887 h 186253"/>
                <a:gd name="connsiteX8" fmla="*/ 443 w 759322"/>
                <a:gd name="connsiteY8" fmla="*/ 132410 h 18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322" h="186253">
                  <a:moveTo>
                    <a:pt x="443" y="132410"/>
                  </a:moveTo>
                  <a:cubicBezTo>
                    <a:pt x="3976" y="153635"/>
                    <a:pt x="15548" y="172666"/>
                    <a:pt x="32776" y="185530"/>
                  </a:cubicBezTo>
                  <a:cubicBezTo>
                    <a:pt x="71114" y="185530"/>
                    <a:pt x="725632" y="188532"/>
                    <a:pt x="737180" y="179756"/>
                  </a:cubicBezTo>
                  <a:cubicBezTo>
                    <a:pt x="749651" y="163612"/>
                    <a:pt x="756834" y="144005"/>
                    <a:pt x="757735" y="123634"/>
                  </a:cubicBezTo>
                  <a:cubicBezTo>
                    <a:pt x="760738" y="103080"/>
                    <a:pt x="757735" y="44187"/>
                    <a:pt x="731175" y="38182"/>
                  </a:cubicBezTo>
                  <a:cubicBezTo>
                    <a:pt x="704616" y="32177"/>
                    <a:pt x="668357" y="-2004"/>
                    <a:pt x="638794" y="-156"/>
                  </a:cubicBezTo>
                  <a:cubicBezTo>
                    <a:pt x="609233" y="1692"/>
                    <a:pt x="111530" y="-156"/>
                    <a:pt x="111530" y="-156"/>
                  </a:cubicBezTo>
                  <a:cubicBezTo>
                    <a:pt x="111530" y="-156"/>
                    <a:pt x="33008" y="22939"/>
                    <a:pt x="14069" y="53887"/>
                  </a:cubicBezTo>
                  <a:cubicBezTo>
                    <a:pt x="1759" y="78091"/>
                    <a:pt x="-2998" y="105459"/>
                    <a:pt x="443" y="132410"/>
                  </a:cubicBezTo>
                  <a:close/>
                </a:path>
              </a:pathLst>
            </a:custGeom>
            <a:solidFill>
              <a:srgbClr val="C0D1E0"/>
            </a:solidFill>
            <a:ln w="23063" cap="flat">
              <a:noFill/>
              <a:prstDash val="solid"/>
              <a:miter/>
            </a:ln>
          </p:spPr>
          <p:txBody>
            <a:bodyPr rtlCol="0" anchor="ctr"/>
            <a:lstStyle/>
            <a:p>
              <a:endParaRPr lang="en-IN"/>
            </a:p>
          </p:txBody>
        </p:sp>
        <p:sp>
          <p:nvSpPr>
            <p:cNvPr id="59" name="Freeform: Shape 58">
              <a:extLst>
                <a:ext uri="{FF2B5EF4-FFF2-40B4-BE49-F238E27FC236}">
                  <a16:creationId xmlns:a16="http://schemas.microsoft.com/office/drawing/2014/main" id="{3AF48B3C-B791-A9E6-E829-2ECDA036B127}"/>
                </a:ext>
              </a:extLst>
            </p:cNvPr>
            <p:cNvSpPr/>
            <p:nvPr/>
          </p:nvSpPr>
          <p:spPr>
            <a:xfrm>
              <a:off x="1901191" y="4703563"/>
              <a:ext cx="737168" cy="28979"/>
            </a:xfrm>
            <a:custGeom>
              <a:avLst/>
              <a:gdLst>
                <a:gd name="connsiteX0" fmla="*/ -647 w 737168"/>
                <a:gd name="connsiteY0" fmla="*/ 27417 h 28979"/>
                <a:gd name="connsiteX1" fmla="*/ 55014 w 737168"/>
                <a:gd name="connsiteY1" fmla="*/ 4322 h 28979"/>
                <a:gd name="connsiteX2" fmla="*/ 712072 w 737168"/>
                <a:gd name="connsiteY2" fmla="*/ 2936 h 28979"/>
                <a:gd name="connsiteX3" fmla="*/ 735167 w 737168"/>
                <a:gd name="connsiteY3" fmla="*/ 17024 h 28979"/>
                <a:gd name="connsiteX4" fmla="*/ 359639 w 737168"/>
                <a:gd name="connsiteY4" fmla="*/ 27417 h 28979"/>
                <a:gd name="connsiteX5" fmla="*/ -647 w 737168"/>
                <a:gd name="connsiteY5" fmla="*/ 27417 h 2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7168" h="28979">
                  <a:moveTo>
                    <a:pt x="-647" y="27417"/>
                  </a:moveTo>
                  <a:cubicBezTo>
                    <a:pt x="10856" y="8364"/>
                    <a:pt x="33396" y="-990"/>
                    <a:pt x="55014" y="4322"/>
                  </a:cubicBezTo>
                  <a:cubicBezTo>
                    <a:pt x="69795" y="7325"/>
                    <a:pt x="694520" y="-6071"/>
                    <a:pt x="712072" y="2936"/>
                  </a:cubicBezTo>
                  <a:cubicBezTo>
                    <a:pt x="729623" y="11943"/>
                    <a:pt x="740479" y="12636"/>
                    <a:pt x="735167" y="17024"/>
                  </a:cubicBezTo>
                  <a:cubicBezTo>
                    <a:pt x="718076" y="34115"/>
                    <a:pt x="474422" y="24415"/>
                    <a:pt x="359639" y="27417"/>
                  </a:cubicBezTo>
                  <a:cubicBezTo>
                    <a:pt x="244855" y="30420"/>
                    <a:pt x="-647" y="27417"/>
                    <a:pt x="-647" y="27417"/>
                  </a:cubicBezTo>
                  <a:close/>
                </a:path>
              </a:pathLst>
            </a:custGeom>
            <a:solidFill>
              <a:srgbClr val="D2DEEA"/>
            </a:solidFill>
            <a:ln w="23063" cap="flat">
              <a:noFill/>
              <a:prstDash val="solid"/>
              <a:miter/>
            </a:ln>
          </p:spPr>
          <p:txBody>
            <a:bodyPr rtlCol="0" anchor="ctr"/>
            <a:lstStyle/>
            <a:p>
              <a:endParaRPr lang="en-IN"/>
            </a:p>
          </p:txBody>
        </p:sp>
        <p:sp>
          <p:nvSpPr>
            <p:cNvPr id="60" name="Freeform: Shape 59">
              <a:extLst>
                <a:ext uri="{FF2B5EF4-FFF2-40B4-BE49-F238E27FC236}">
                  <a16:creationId xmlns:a16="http://schemas.microsoft.com/office/drawing/2014/main" id="{002CA7E7-7A52-2B11-FC1F-47AA63B3B5C3}"/>
                </a:ext>
              </a:extLst>
            </p:cNvPr>
            <p:cNvSpPr/>
            <p:nvPr/>
          </p:nvSpPr>
          <p:spPr>
            <a:xfrm>
              <a:off x="1888609" y="4085439"/>
              <a:ext cx="448347" cy="476655"/>
            </a:xfrm>
            <a:custGeom>
              <a:avLst/>
              <a:gdLst>
                <a:gd name="connsiteX0" fmla="*/ 441738 w 448347"/>
                <a:gd name="connsiteY0" fmla="*/ 429370 h 476655"/>
                <a:gd name="connsiteX1" fmla="*/ 415871 w 448347"/>
                <a:gd name="connsiteY1" fmla="*/ 402349 h 476655"/>
                <a:gd name="connsiteX2" fmla="*/ 334576 w 448347"/>
                <a:gd name="connsiteY2" fmla="*/ 375097 h 476655"/>
                <a:gd name="connsiteX3" fmla="*/ 337809 w 448347"/>
                <a:gd name="connsiteY3" fmla="*/ 369092 h 476655"/>
                <a:gd name="connsiteX4" fmla="*/ 325799 w 448347"/>
                <a:gd name="connsiteY4" fmla="*/ 363780 h 476655"/>
                <a:gd name="connsiteX5" fmla="*/ 329956 w 448347"/>
                <a:gd name="connsiteY5" fmla="*/ 356852 h 476655"/>
                <a:gd name="connsiteX6" fmla="*/ 145195 w 448347"/>
                <a:gd name="connsiteY6" fmla="*/ 306735 h 476655"/>
                <a:gd name="connsiteX7" fmla="*/ 172678 w 448347"/>
                <a:gd name="connsiteY7" fmla="*/ 175093 h 476655"/>
                <a:gd name="connsiteX8" fmla="*/ 123485 w 448347"/>
                <a:gd name="connsiteY8" fmla="*/ 2109 h 476655"/>
                <a:gd name="connsiteX9" fmla="*/ 56740 w 448347"/>
                <a:gd name="connsiteY9" fmla="*/ 108347 h 476655"/>
                <a:gd name="connsiteX10" fmla="*/ 5700 w 448347"/>
                <a:gd name="connsiteY10" fmla="*/ 387106 h 476655"/>
                <a:gd name="connsiteX11" fmla="*/ 266445 w 448347"/>
                <a:gd name="connsiteY11" fmla="*/ 465861 h 476655"/>
                <a:gd name="connsiteX12" fmla="*/ 273604 w 448347"/>
                <a:gd name="connsiteY12" fmla="*/ 453621 h 476655"/>
                <a:gd name="connsiteX13" fmla="*/ 296699 w 448347"/>
                <a:gd name="connsiteY13" fmla="*/ 467708 h 476655"/>
                <a:gd name="connsiteX14" fmla="*/ 307555 w 448347"/>
                <a:gd name="connsiteY14" fmla="*/ 433297 h 476655"/>
                <a:gd name="connsiteX15" fmla="*/ 395777 w 448347"/>
                <a:gd name="connsiteY15" fmla="*/ 472559 h 476655"/>
                <a:gd name="connsiteX16" fmla="*/ 405478 w 448347"/>
                <a:gd name="connsiteY16" fmla="*/ 467015 h 476655"/>
                <a:gd name="connsiteX17" fmla="*/ 372682 w 448347"/>
                <a:gd name="connsiteY17" fmla="*/ 445768 h 476655"/>
                <a:gd name="connsiteX18" fmla="*/ 413099 w 448347"/>
                <a:gd name="connsiteY18" fmla="*/ 470942 h 476655"/>
                <a:gd name="connsiteX19" fmla="*/ 429265 w 448347"/>
                <a:gd name="connsiteY19" fmla="*/ 466785 h 476655"/>
                <a:gd name="connsiteX20" fmla="*/ 383075 w 448347"/>
                <a:gd name="connsiteY20" fmla="*/ 430987 h 476655"/>
                <a:gd name="connsiteX21" fmla="*/ 407787 w 448347"/>
                <a:gd name="connsiteY21" fmla="*/ 445075 h 476655"/>
                <a:gd name="connsiteX22" fmla="*/ 430882 w 448347"/>
                <a:gd name="connsiteY22" fmla="*/ 462397 h 476655"/>
                <a:gd name="connsiteX23" fmla="*/ 438504 w 448347"/>
                <a:gd name="connsiteY23" fmla="*/ 452004 h 476655"/>
                <a:gd name="connsiteX24" fmla="*/ 413330 w 448347"/>
                <a:gd name="connsiteY24" fmla="*/ 426368 h 476655"/>
                <a:gd name="connsiteX25" fmla="*/ 394162 w 448347"/>
                <a:gd name="connsiteY25" fmla="*/ 414358 h 476655"/>
                <a:gd name="connsiteX26" fmla="*/ 414254 w 448347"/>
                <a:gd name="connsiteY26" fmla="*/ 423596 h 476655"/>
                <a:gd name="connsiteX27" fmla="*/ 435039 w 448347"/>
                <a:gd name="connsiteY27" fmla="*/ 441149 h 476655"/>
                <a:gd name="connsiteX28" fmla="*/ 441738 w 448347"/>
                <a:gd name="connsiteY28" fmla="*/ 429370 h 476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48347" h="476655">
                  <a:moveTo>
                    <a:pt x="441738" y="429370"/>
                  </a:moveTo>
                  <a:cubicBezTo>
                    <a:pt x="434439" y="419186"/>
                    <a:pt x="425733" y="410086"/>
                    <a:pt x="415871" y="402349"/>
                  </a:cubicBezTo>
                  <a:cubicBezTo>
                    <a:pt x="390374" y="389046"/>
                    <a:pt x="362936" y="379855"/>
                    <a:pt x="334576" y="375097"/>
                  </a:cubicBezTo>
                  <a:lnTo>
                    <a:pt x="337809" y="369092"/>
                  </a:lnTo>
                  <a:cubicBezTo>
                    <a:pt x="333675" y="367637"/>
                    <a:pt x="329656" y="365858"/>
                    <a:pt x="325799" y="363780"/>
                  </a:cubicBezTo>
                  <a:lnTo>
                    <a:pt x="329956" y="356852"/>
                  </a:lnTo>
                  <a:cubicBezTo>
                    <a:pt x="329956" y="356852"/>
                    <a:pt x="142192" y="318514"/>
                    <a:pt x="145195" y="306735"/>
                  </a:cubicBezTo>
                  <a:cubicBezTo>
                    <a:pt x="148197" y="294957"/>
                    <a:pt x="181454" y="187795"/>
                    <a:pt x="172678" y="175093"/>
                  </a:cubicBezTo>
                  <a:cubicBezTo>
                    <a:pt x="163902" y="162390"/>
                    <a:pt x="123485" y="2109"/>
                    <a:pt x="123485" y="2109"/>
                  </a:cubicBezTo>
                  <a:cubicBezTo>
                    <a:pt x="96464" y="-15905"/>
                    <a:pt x="63899" y="75090"/>
                    <a:pt x="56740" y="108347"/>
                  </a:cubicBezTo>
                  <a:cubicBezTo>
                    <a:pt x="49580" y="141604"/>
                    <a:pt x="-22014" y="336297"/>
                    <a:pt x="5700" y="387106"/>
                  </a:cubicBezTo>
                  <a:cubicBezTo>
                    <a:pt x="28795" y="430525"/>
                    <a:pt x="266445" y="465861"/>
                    <a:pt x="266445" y="465861"/>
                  </a:cubicBezTo>
                  <a:lnTo>
                    <a:pt x="273604" y="453621"/>
                  </a:lnTo>
                  <a:lnTo>
                    <a:pt x="296699" y="467708"/>
                  </a:lnTo>
                  <a:cubicBezTo>
                    <a:pt x="298847" y="455815"/>
                    <a:pt x="302497" y="444267"/>
                    <a:pt x="307555" y="433297"/>
                  </a:cubicBezTo>
                  <a:cubicBezTo>
                    <a:pt x="321642" y="443227"/>
                    <a:pt x="356054" y="453389"/>
                    <a:pt x="395777" y="472559"/>
                  </a:cubicBezTo>
                  <a:cubicBezTo>
                    <a:pt x="412638" y="480873"/>
                    <a:pt x="405478" y="467015"/>
                    <a:pt x="405478" y="467015"/>
                  </a:cubicBezTo>
                  <a:lnTo>
                    <a:pt x="372682" y="445768"/>
                  </a:lnTo>
                  <a:cubicBezTo>
                    <a:pt x="387741" y="451311"/>
                    <a:pt x="401482" y="459879"/>
                    <a:pt x="413099" y="470942"/>
                  </a:cubicBezTo>
                  <a:cubicBezTo>
                    <a:pt x="424646" y="481566"/>
                    <a:pt x="432961" y="474868"/>
                    <a:pt x="429265" y="466785"/>
                  </a:cubicBezTo>
                  <a:cubicBezTo>
                    <a:pt x="415455" y="452928"/>
                    <a:pt x="399935" y="440895"/>
                    <a:pt x="383075" y="430987"/>
                  </a:cubicBezTo>
                  <a:cubicBezTo>
                    <a:pt x="383075" y="430987"/>
                    <a:pt x="399242" y="439302"/>
                    <a:pt x="407787" y="445075"/>
                  </a:cubicBezTo>
                  <a:cubicBezTo>
                    <a:pt x="415016" y="451450"/>
                    <a:pt x="422753" y="457224"/>
                    <a:pt x="430882" y="462397"/>
                  </a:cubicBezTo>
                  <a:cubicBezTo>
                    <a:pt x="443584" y="469094"/>
                    <a:pt x="445432" y="457778"/>
                    <a:pt x="438504" y="452004"/>
                  </a:cubicBezTo>
                  <a:cubicBezTo>
                    <a:pt x="431576" y="446230"/>
                    <a:pt x="417257" y="428909"/>
                    <a:pt x="413330" y="426368"/>
                  </a:cubicBezTo>
                  <a:cubicBezTo>
                    <a:pt x="409404" y="423828"/>
                    <a:pt x="394162" y="414358"/>
                    <a:pt x="394162" y="414358"/>
                  </a:cubicBezTo>
                  <a:lnTo>
                    <a:pt x="414254" y="423596"/>
                  </a:lnTo>
                  <a:cubicBezTo>
                    <a:pt x="420467" y="430248"/>
                    <a:pt x="427441" y="436137"/>
                    <a:pt x="435039" y="441149"/>
                  </a:cubicBezTo>
                  <a:cubicBezTo>
                    <a:pt x="447972" y="449464"/>
                    <a:pt x="452361" y="441149"/>
                    <a:pt x="441738" y="429370"/>
                  </a:cubicBezTo>
                  <a:close/>
                </a:path>
              </a:pathLst>
            </a:custGeom>
            <a:solidFill>
              <a:srgbClr val="B2BFD1"/>
            </a:solidFill>
            <a:ln w="23063" cap="flat">
              <a:noFill/>
              <a:prstDash val="solid"/>
              <a:miter/>
            </a:ln>
          </p:spPr>
          <p:txBody>
            <a:bodyPr rtlCol="0" anchor="ctr"/>
            <a:lstStyle/>
            <a:p>
              <a:endParaRPr lang="en-IN"/>
            </a:p>
          </p:txBody>
        </p:sp>
        <p:sp>
          <p:nvSpPr>
            <p:cNvPr id="61" name="Freeform: Shape 60">
              <a:extLst>
                <a:ext uri="{FF2B5EF4-FFF2-40B4-BE49-F238E27FC236}">
                  <a16:creationId xmlns:a16="http://schemas.microsoft.com/office/drawing/2014/main" id="{36AE8B5F-FFEB-4096-CC41-8370C4C00479}"/>
                </a:ext>
              </a:extLst>
            </p:cNvPr>
            <p:cNvSpPr/>
            <p:nvPr/>
          </p:nvSpPr>
          <p:spPr>
            <a:xfrm>
              <a:off x="2450348" y="4109716"/>
              <a:ext cx="163099" cy="488132"/>
            </a:xfrm>
            <a:custGeom>
              <a:avLst/>
              <a:gdLst>
                <a:gd name="connsiteX0" fmla="*/ 127810 w 163099"/>
                <a:gd name="connsiteY0" fmla="*/ 307400 h 488132"/>
                <a:gd name="connsiteX1" fmla="*/ 69149 w 163099"/>
                <a:gd name="connsiteY1" fmla="*/ 103700 h 488132"/>
                <a:gd name="connsiteX2" fmla="*/ 24805 w 163099"/>
                <a:gd name="connsiteY2" fmla="*/ -228 h 488132"/>
                <a:gd name="connsiteX3" fmla="*/ 1710 w 163099"/>
                <a:gd name="connsiteY3" fmla="*/ 203702 h 488132"/>
                <a:gd name="connsiteX4" fmla="*/ 32658 w 163099"/>
                <a:gd name="connsiteY4" fmla="*/ 347124 h 488132"/>
                <a:gd name="connsiteX5" fmla="*/ 44437 w 163099"/>
                <a:gd name="connsiteY5" fmla="*/ 416410 h 488132"/>
                <a:gd name="connsiteX6" fmla="*/ 51596 w 163099"/>
                <a:gd name="connsiteY6" fmla="*/ 421721 h 488132"/>
                <a:gd name="connsiteX7" fmla="*/ 51596 w 163099"/>
                <a:gd name="connsiteY7" fmla="*/ 421721 h 488132"/>
                <a:gd name="connsiteX8" fmla="*/ 46284 w 163099"/>
                <a:gd name="connsiteY8" fmla="*/ 462830 h 488132"/>
                <a:gd name="connsiteX9" fmla="*/ 52520 w 163099"/>
                <a:gd name="connsiteY9" fmla="*/ 461445 h 488132"/>
                <a:gd name="connsiteX10" fmla="*/ 60142 w 163099"/>
                <a:gd name="connsiteY10" fmla="*/ 458905 h 488132"/>
                <a:gd name="connsiteX11" fmla="*/ 60142 w 163099"/>
                <a:gd name="connsiteY11" fmla="*/ 473916 h 488132"/>
                <a:gd name="connsiteX12" fmla="*/ 76308 w 163099"/>
                <a:gd name="connsiteY12" fmla="*/ 470683 h 488132"/>
                <a:gd name="connsiteX13" fmla="*/ 76308 w 163099"/>
                <a:gd name="connsiteY13" fmla="*/ 480152 h 488132"/>
                <a:gd name="connsiteX14" fmla="*/ 92244 w 163099"/>
                <a:gd name="connsiteY14" fmla="*/ 478766 h 488132"/>
                <a:gd name="connsiteX15" fmla="*/ 90396 w 163099"/>
                <a:gd name="connsiteY15" fmla="*/ 487542 h 488132"/>
                <a:gd name="connsiteX16" fmla="*/ 127117 w 163099"/>
                <a:gd name="connsiteY16" fmla="*/ 473685 h 488132"/>
                <a:gd name="connsiteX17" fmla="*/ 148826 w 163099"/>
                <a:gd name="connsiteY17" fmla="*/ 484771 h 488132"/>
                <a:gd name="connsiteX18" fmla="*/ 162453 w 163099"/>
                <a:gd name="connsiteY18" fmla="*/ 438581 h 488132"/>
                <a:gd name="connsiteX19" fmla="*/ 127810 w 163099"/>
                <a:gd name="connsiteY19" fmla="*/ 307400 h 488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3099" h="488132">
                  <a:moveTo>
                    <a:pt x="127810" y="307400"/>
                  </a:moveTo>
                  <a:cubicBezTo>
                    <a:pt x="118342" y="288924"/>
                    <a:pt x="81620" y="135110"/>
                    <a:pt x="69149" y="103700"/>
                  </a:cubicBezTo>
                  <a:cubicBezTo>
                    <a:pt x="56677" y="72291"/>
                    <a:pt x="44437" y="-228"/>
                    <a:pt x="24805" y="-228"/>
                  </a:cubicBezTo>
                  <a:cubicBezTo>
                    <a:pt x="24805" y="-228"/>
                    <a:pt x="-9838" y="120329"/>
                    <a:pt x="1710" y="203702"/>
                  </a:cubicBezTo>
                  <a:cubicBezTo>
                    <a:pt x="9332" y="258439"/>
                    <a:pt x="24805" y="291233"/>
                    <a:pt x="32658" y="347124"/>
                  </a:cubicBezTo>
                  <a:cubicBezTo>
                    <a:pt x="36353" y="376686"/>
                    <a:pt x="44437" y="416410"/>
                    <a:pt x="44437" y="416410"/>
                  </a:cubicBezTo>
                  <a:lnTo>
                    <a:pt x="51596" y="421721"/>
                  </a:lnTo>
                  <a:lnTo>
                    <a:pt x="51596" y="421721"/>
                  </a:lnTo>
                  <a:cubicBezTo>
                    <a:pt x="46515" y="425416"/>
                    <a:pt x="40510" y="459829"/>
                    <a:pt x="46284" y="462830"/>
                  </a:cubicBezTo>
                  <a:cubicBezTo>
                    <a:pt x="48432" y="463801"/>
                    <a:pt x="50972" y="463246"/>
                    <a:pt x="52520" y="461445"/>
                  </a:cubicBezTo>
                  <a:cubicBezTo>
                    <a:pt x="55291" y="461653"/>
                    <a:pt x="58040" y="460729"/>
                    <a:pt x="60142" y="458905"/>
                  </a:cubicBezTo>
                  <a:cubicBezTo>
                    <a:pt x="57370" y="464910"/>
                    <a:pt x="56677" y="470683"/>
                    <a:pt x="60142" y="473916"/>
                  </a:cubicBezTo>
                  <a:cubicBezTo>
                    <a:pt x="63605" y="477150"/>
                    <a:pt x="70304" y="473916"/>
                    <a:pt x="76308" y="470683"/>
                  </a:cubicBezTo>
                  <a:cubicBezTo>
                    <a:pt x="74276" y="473501"/>
                    <a:pt x="74276" y="477335"/>
                    <a:pt x="76308" y="480152"/>
                  </a:cubicBezTo>
                  <a:cubicBezTo>
                    <a:pt x="79080" y="484540"/>
                    <a:pt x="85777" y="482462"/>
                    <a:pt x="92244" y="478766"/>
                  </a:cubicBezTo>
                  <a:cubicBezTo>
                    <a:pt x="88779" y="482000"/>
                    <a:pt x="87163" y="485464"/>
                    <a:pt x="90396" y="487542"/>
                  </a:cubicBezTo>
                  <a:cubicBezTo>
                    <a:pt x="93630" y="489621"/>
                    <a:pt x="116032" y="482462"/>
                    <a:pt x="127117" y="473685"/>
                  </a:cubicBezTo>
                  <a:cubicBezTo>
                    <a:pt x="133653" y="478605"/>
                    <a:pt x="140997" y="482369"/>
                    <a:pt x="148826" y="484771"/>
                  </a:cubicBezTo>
                  <a:cubicBezTo>
                    <a:pt x="156448" y="482693"/>
                    <a:pt x="160374" y="445509"/>
                    <a:pt x="162453" y="438581"/>
                  </a:cubicBezTo>
                  <a:cubicBezTo>
                    <a:pt x="157442" y="393383"/>
                    <a:pt x="145779" y="349179"/>
                    <a:pt x="127810" y="307400"/>
                  </a:cubicBezTo>
                  <a:close/>
                </a:path>
              </a:pathLst>
            </a:custGeom>
            <a:solidFill>
              <a:srgbClr val="B2BFD1"/>
            </a:solidFill>
            <a:ln w="23063" cap="flat">
              <a:noFill/>
              <a:prstDash val="solid"/>
              <a:miter/>
            </a:ln>
          </p:spPr>
          <p:txBody>
            <a:bodyPr rtlCol="0" anchor="ctr"/>
            <a:lstStyle/>
            <a:p>
              <a:endParaRPr lang="en-IN"/>
            </a:p>
          </p:txBody>
        </p:sp>
        <p:sp>
          <p:nvSpPr>
            <p:cNvPr id="62" name="Freeform: Shape 61">
              <a:extLst>
                <a:ext uri="{FF2B5EF4-FFF2-40B4-BE49-F238E27FC236}">
                  <a16:creationId xmlns:a16="http://schemas.microsoft.com/office/drawing/2014/main" id="{BE919574-76E9-5050-A2B3-4AE02E733D22}"/>
                </a:ext>
              </a:extLst>
            </p:cNvPr>
            <p:cNvSpPr/>
            <p:nvPr/>
          </p:nvSpPr>
          <p:spPr>
            <a:xfrm>
              <a:off x="1992417" y="3731558"/>
              <a:ext cx="772219" cy="1702672"/>
            </a:xfrm>
            <a:custGeom>
              <a:avLst/>
              <a:gdLst>
                <a:gd name="connsiteX0" fmla="*/ 736091 w 772219"/>
                <a:gd name="connsiteY0" fmla="*/ 1622531 h 1702672"/>
                <a:gd name="connsiteX1" fmla="*/ 670731 w 772219"/>
                <a:gd name="connsiteY1" fmla="*/ 1574262 h 1702672"/>
                <a:gd name="connsiteX2" fmla="*/ 687590 w 772219"/>
                <a:gd name="connsiteY2" fmla="*/ 1574262 h 1702672"/>
                <a:gd name="connsiteX3" fmla="*/ 695443 w 772219"/>
                <a:gd name="connsiteY3" fmla="*/ 994803 h 1702672"/>
                <a:gd name="connsiteX4" fmla="*/ 667960 w 772219"/>
                <a:gd name="connsiteY4" fmla="*/ 872860 h 1702672"/>
                <a:gd name="connsiteX5" fmla="*/ 655258 w 772219"/>
                <a:gd name="connsiteY5" fmla="*/ 865932 h 1702672"/>
                <a:gd name="connsiteX6" fmla="*/ 558489 w 772219"/>
                <a:gd name="connsiteY6" fmla="*/ 823668 h 1702672"/>
                <a:gd name="connsiteX7" fmla="*/ 491281 w 772219"/>
                <a:gd name="connsiteY7" fmla="*/ 739370 h 1702672"/>
                <a:gd name="connsiteX8" fmla="*/ 459872 w 772219"/>
                <a:gd name="connsiteY8" fmla="*/ 568466 h 1702672"/>
                <a:gd name="connsiteX9" fmla="*/ 475576 w 772219"/>
                <a:gd name="connsiteY9" fmla="*/ 491328 h 1702672"/>
                <a:gd name="connsiteX10" fmla="*/ 482736 w 772219"/>
                <a:gd name="connsiteY10" fmla="*/ 378162 h 1702672"/>
                <a:gd name="connsiteX11" fmla="*/ 385967 w 772219"/>
                <a:gd name="connsiteY11" fmla="*/ 344905 h 1702672"/>
                <a:gd name="connsiteX12" fmla="*/ 314603 w 772219"/>
                <a:gd name="connsiteY12" fmla="*/ 298714 h 1702672"/>
                <a:gd name="connsiteX13" fmla="*/ 358254 w 772219"/>
                <a:gd name="connsiteY13" fmla="*/ 276773 h 1702672"/>
                <a:gd name="connsiteX14" fmla="*/ 369801 w 772219"/>
                <a:gd name="connsiteY14" fmla="*/ 226426 h 1702672"/>
                <a:gd name="connsiteX15" fmla="*/ 384120 w 772219"/>
                <a:gd name="connsiteY15" fmla="*/ 215340 h 1702672"/>
                <a:gd name="connsiteX16" fmla="*/ 367491 w 772219"/>
                <a:gd name="connsiteY16" fmla="*/ 170305 h 1702672"/>
                <a:gd name="connsiteX17" fmla="*/ 374189 w 772219"/>
                <a:gd name="connsiteY17" fmla="*/ 150905 h 1702672"/>
                <a:gd name="connsiteX18" fmla="*/ 366799 w 772219"/>
                <a:gd name="connsiteY18" fmla="*/ 104715 h 1702672"/>
                <a:gd name="connsiteX19" fmla="*/ 379270 w 772219"/>
                <a:gd name="connsiteY19" fmla="*/ 94090 h 1702672"/>
                <a:gd name="connsiteX20" fmla="*/ 370956 w 772219"/>
                <a:gd name="connsiteY20" fmla="*/ 81157 h 1702672"/>
                <a:gd name="connsiteX21" fmla="*/ 344627 w 772219"/>
                <a:gd name="connsiteY21" fmla="*/ 41203 h 1702672"/>
                <a:gd name="connsiteX22" fmla="*/ 347398 w 772219"/>
                <a:gd name="connsiteY22" fmla="*/ 38893 h 1702672"/>
                <a:gd name="connsiteX23" fmla="*/ 271647 w 772219"/>
                <a:gd name="connsiteY23" fmla="*/ 4250 h 1702672"/>
                <a:gd name="connsiteX24" fmla="*/ 148549 w 772219"/>
                <a:gd name="connsiteY24" fmla="*/ 40972 h 1702672"/>
                <a:gd name="connsiteX25" fmla="*/ 111827 w 772219"/>
                <a:gd name="connsiteY25" fmla="*/ 99402 h 1702672"/>
                <a:gd name="connsiteX26" fmla="*/ 111827 w 772219"/>
                <a:gd name="connsiteY26" fmla="*/ 131274 h 1702672"/>
                <a:gd name="connsiteX27" fmla="*/ 137693 w 772219"/>
                <a:gd name="connsiteY27" fmla="*/ 245364 h 1702672"/>
                <a:gd name="connsiteX28" fmla="*/ 158711 w 772219"/>
                <a:gd name="connsiteY28" fmla="*/ 282778 h 1702672"/>
                <a:gd name="connsiteX29" fmla="*/ 148780 w 772219"/>
                <a:gd name="connsiteY29" fmla="*/ 303102 h 1702672"/>
                <a:gd name="connsiteX30" fmla="*/ 6744 w 772219"/>
                <a:gd name="connsiteY30" fmla="*/ 365459 h 1702672"/>
                <a:gd name="connsiteX31" fmla="*/ 64251 w 772219"/>
                <a:gd name="connsiteY31" fmla="*/ 602878 h 1702672"/>
                <a:gd name="connsiteX32" fmla="*/ 76030 w 772219"/>
                <a:gd name="connsiteY32" fmla="*/ 759925 h 1702672"/>
                <a:gd name="connsiteX33" fmla="*/ -647 w 772219"/>
                <a:gd name="connsiteY33" fmla="*/ 962239 h 1702672"/>
                <a:gd name="connsiteX34" fmla="*/ 48546 w 772219"/>
                <a:gd name="connsiteY34" fmla="*/ 953232 h 1702672"/>
                <a:gd name="connsiteX35" fmla="*/ 196587 w 772219"/>
                <a:gd name="connsiteY35" fmla="*/ 1036144 h 1702672"/>
                <a:gd name="connsiteX36" fmla="*/ 196587 w 772219"/>
                <a:gd name="connsiteY36" fmla="*/ 1040993 h 1702672"/>
                <a:gd name="connsiteX37" fmla="*/ 184809 w 772219"/>
                <a:gd name="connsiteY37" fmla="*/ 1577034 h 1702672"/>
                <a:gd name="connsiteX38" fmla="*/ 196125 w 772219"/>
                <a:gd name="connsiteY38" fmla="*/ 1580035 h 1702672"/>
                <a:gd name="connsiteX39" fmla="*/ 219220 w 772219"/>
                <a:gd name="connsiteY39" fmla="*/ 1646088 h 1702672"/>
                <a:gd name="connsiteX40" fmla="*/ 258482 w 772219"/>
                <a:gd name="connsiteY40" fmla="*/ 1657636 h 1702672"/>
                <a:gd name="connsiteX41" fmla="*/ 408370 w 772219"/>
                <a:gd name="connsiteY41" fmla="*/ 1693202 h 1702672"/>
                <a:gd name="connsiteX42" fmla="*/ 379963 w 772219"/>
                <a:gd name="connsiteY42" fmla="*/ 1622069 h 1702672"/>
                <a:gd name="connsiteX43" fmla="*/ 341624 w 772219"/>
                <a:gd name="connsiteY43" fmla="*/ 1589736 h 1702672"/>
                <a:gd name="connsiteX44" fmla="*/ 373958 w 772219"/>
                <a:gd name="connsiteY44" fmla="*/ 1573107 h 1702672"/>
                <a:gd name="connsiteX45" fmla="*/ 391741 w 772219"/>
                <a:gd name="connsiteY45" fmla="*/ 1011432 h 1702672"/>
                <a:gd name="connsiteX46" fmla="*/ 394051 w 772219"/>
                <a:gd name="connsiteY46" fmla="*/ 976327 h 1702672"/>
                <a:gd name="connsiteX47" fmla="*/ 493360 w 772219"/>
                <a:gd name="connsiteY47" fmla="*/ 995496 h 1702672"/>
                <a:gd name="connsiteX48" fmla="*/ 495900 w 772219"/>
                <a:gd name="connsiteY48" fmla="*/ 1009353 h 1702672"/>
                <a:gd name="connsiteX49" fmla="*/ 493822 w 772219"/>
                <a:gd name="connsiteY49" fmla="*/ 1571260 h 1702672"/>
                <a:gd name="connsiteX50" fmla="*/ 525000 w 772219"/>
                <a:gd name="connsiteY50" fmla="*/ 1575186 h 1702672"/>
                <a:gd name="connsiteX51" fmla="*/ 542553 w 772219"/>
                <a:gd name="connsiteY51" fmla="*/ 1640314 h 1702672"/>
                <a:gd name="connsiteX52" fmla="*/ 580659 w 772219"/>
                <a:gd name="connsiteY52" fmla="*/ 1647474 h 1702672"/>
                <a:gd name="connsiteX53" fmla="*/ 616458 w 772219"/>
                <a:gd name="connsiteY53" fmla="*/ 1664564 h 1702672"/>
                <a:gd name="connsiteX54" fmla="*/ 737014 w 772219"/>
                <a:gd name="connsiteY54" fmla="*/ 1684657 h 1702672"/>
                <a:gd name="connsiteX55" fmla="*/ 736091 w 772219"/>
                <a:gd name="connsiteY55" fmla="*/ 1622531 h 1702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72219" h="1702672">
                  <a:moveTo>
                    <a:pt x="736091" y="1622531"/>
                  </a:moveTo>
                  <a:cubicBezTo>
                    <a:pt x="712972" y="1608327"/>
                    <a:pt x="691101" y="1592183"/>
                    <a:pt x="670731" y="1574262"/>
                  </a:cubicBezTo>
                  <a:lnTo>
                    <a:pt x="687590" y="1574262"/>
                  </a:lnTo>
                  <a:cubicBezTo>
                    <a:pt x="687590" y="1574262"/>
                    <a:pt x="683202" y="1053927"/>
                    <a:pt x="695443" y="994803"/>
                  </a:cubicBezTo>
                  <a:cubicBezTo>
                    <a:pt x="705374" y="948613"/>
                    <a:pt x="693826" y="885101"/>
                    <a:pt x="667960" y="872860"/>
                  </a:cubicBezTo>
                  <a:cubicBezTo>
                    <a:pt x="663872" y="870274"/>
                    <a:pt x="659646" y="867964"/>
                    <a:pt x="655258" y="865932"/>
                  </a:cubicBezTo>
                  <a:cubicBezTo>
                    <a:pt x="625141" y="847363"/>
                    <a:pt x="592577" y="833137"/>
                    <a:pt x="558489" y="823668"/>
                  </a:cubicBezTo>
                  <a:cubicBezTo>
                    <a:pt x="538719" y="793575"/>
                    <a:pt x="516224" y="765352"/>
                    <a:pt x="491281" y="739370"/>
                  </a:cubicBezTo>
                  <a:cubicBezTo>
                    <a:pt x="466108" y="707499"/>
                    <a:pt x="458948" y="604726"/>
                    <a:pt x="459872" y="568466"/>
                  </a:cubicBezTo>
                  <a:cubicBezTo>
                    <a:pt x="463152" y="542391"/>
                    <a:pt x="468394" y="516594"/>
                    <a:pt x="475576" y="491328"/>
                  </a:cubicBezTo>
                  <a:cubicBezTo>
                    <a:pt x="475576" y="491328"/>
                    <a:pt x="496594" y="380702"/>
                    <a:pt x="482736" y="378162"/>
                  </a:cubicBezTo>
                  <a:cubicBezTo>
                    <a:pt x="449063" y="371718"/>
                    <a:pt x="416477" y="360540"/>
                    <a:pt x="385967" y="344905"/>
                  </a:cubicBezTo>
                  <a:cubicBezTo>
                    <a:pt x="385967" y="344905"/>
                    <a:pt x="313449" y="325735"/>
                    <a:pt x="314603" y="298714"/>
                  </a:cubicBezTo>
                  <a:cubicBezTo>
                    <a:pt x="331763" y="298552"/>
                    <a:pt x="347883" y="290446"/>
                    <a:pt x="358254" y="276773"/>
                  </a:cubicBezTo>
                  <a:cubicBezTo>
                    <a:pt x="364073" y="260514"/>
                    <a:pt x="367953" y="243609"/>
                    <a:pt x="369801" y="226426"/>
                  </a:cubicBezTo>
                  <a:cubicBezTo>
                    <a:pt x="375113" y="225272"/>
                    <a:pt x="382735" y="223192"/>
                    <a:pt x="384120" y="215340"/>
                  </a:cubicBezTo>
                  <a:cubicBezTo>
                    <a:pt x="380978" y="199543"/>
                    <a:pt x="375366" y="184347"/>
                    <a:pt x="367491" y="170305"/>
                  </a:cubicBezTo>
                  <a:cubicBezTo>
                    <a:pt x="367491" y="164300"/>
                    <a:pt x="374419" y="158064"/>
                    <a:pt x="374189" y="150905"/>
                  </a:cubicBezTo>
                  <a:cubicBezTo>
                    <a:pt x="373865" y="135246"/>
                    <a:pt x="371394" y="119703"/>
                    <a:pt x="366799" y="104715"/>
                  </a:cubicBezTo>
                  <a:cubicBezTo>
                    <a:pt x="372317" y="103190"/>
                    <a:pt x="376890" y="99310"/>
                    <a:pt x="379270" y="94090"/>
                  </a:cubicBezTo>
                  <a:cubicBezTo>
                    <a:pt x="381349" y="89009"/>
                    <a:pt x="372110" y="94090"/>
                    <a:pt x="370956" y="81157"/>
                  </a:cubicBezTo>
                  <a:cubicBezTo>
                    <a:pt x="367468" y="65037"/>
                    <a:pt x="358068" y="50787"/>
                    <a:pt x="344627" y="41203"/>
                  </a:cubicBezTo>
                  <a:cubicBezTo>
                    <a:pt x="345943" y="41064"/>
                    <a:pt x="347029" y="40163"/>
                    <a:pt x="347398" y="38893"/>
                  </a:cubicBezTo>
                  <a:cubicBezTo>
                    <a:pt x="349015" y="33119"/>
                    <a:pt x="296357" y="2402"/>
                    <a:pt x="271647" y="4250"/>
                  </a:cubicBezTo>
                  <a:cubicBezTo>
                    <a:pt x="217603" y="-11917"/>
                    <a:pt x="148087" y="19262"/>
                    <a:pt x="148549" y="40972"/>
                  </a:cubicBezTo>
                  <a:cubicBezTo>
                    <a:pt x="123837" y="44205"/>
                    <a:pt x="114137" y="78617"/>
                    <a:pt x="111827" y="99402"/>
                  </a:cubicBezTo>
                  <a:cubicBezTo>
                    <a:pt x="110395" y="109980"/>
                    <a:pt x="110395" y="120696"/>
                    <a:pt x="111827" y="131274"/>
                  </a:cubicBezTo>
                  <a:cubicBezTo>
                    <a:pt x="105337" y="171228"/>
                    <a:pt x="114622" y="212130"/>
                    <a:pt x="137693" y="245364"/>
                  </a:cubicBezTo>
                  <a:cubicBezTo>
                    <a:pt x="147070" y="256334"/>
                    <a:pt x="154207" y="269060"/>
                    <a:pt x="158711" y="282778"/>
                  </a:cubicBezTo>
                  <a:cubicBezTo>
                    <a:pt x="161251" y="281162"/>
                    <a:pt x="148780" y="303102"/>
                    <a:pt x="148780" y="303102"/>
                  </a:cubicBezTo>
                  <a:cubicBezTo>
                    <a:pt x="95891" y="356452"/>
                    <a:pt x="39078" y="334743"/>
                    <a:pt x="6744" y="365459"/>
                  </a:cubicBezTo>
                  <a:cubicBezTo>
                    <a:pt x="47" y="372157"/>
                    <a:pt x="63328" y="549066"/>
                    <a:pt x="64251" y="602878"/>
                  </a:cubicBezTo>
                  <a:cubicBezTo>
                    <a:pt x="64251" y="624125"/>
                    <a:pt x="82035" y="698954"/>
                    <a:pt x="76030" y="759925"/>
                  </a:cubicBezTo>
                  <a:cubicBezTo>
                    <a:pt x="72565" y="795030"/>
                    <a:pt x="25451" y="854153"/>
                    <a:pt x="-647" y="962239"/>
                  </a:cubicBezTo>
                  <a:cubicBezTo>
                    <a:pt x="16098" y="961685"/>
                    <a:pt x="32680" y="958659"/>
                    <a:pt x="48546" y="953232"/>
                  </a:cubicBezTo>
                  <a:cubicBezTo>
                    <a:pt x="69101" y="988568"/>
                    <a:pt x="150397" y="1020439"/>
                    <a:pt x="196587" y="1036144"/>
                  </a:cubicBezTo>
                  <a:lnTo>
                    <a:pt x="196587" y="1040993"/>
                  </a:lnTo>
                  <a:cubicBezTo>
                    <a:pt x="184809" y="1105660"/>
                    <a:pt x="184809" y="1577034"/>
                    <a:pt x="184809" y="1577034"/>
                  </a:cubicBezTo>
                  <a:lnTo>
                    <a:pt x="196125" y="1580035"/>
                  </a:lnTo>
                  <a:cubicBezTo>
                    <a:pt x="195016" y="1604216"/>
                    <a:pt x="203284" y="1627866"/>
                    <a:pt x="219220" y="1646088"/>
                  </a:cubicBezTo>
                  <a:cubicBezTo>
                    <a:pt x="230768" y="1654402"/>
                    <a:pt x="247858" y="1646088"/>
                    <a:pt x="258482" y="1657636"/>
                  </a:cubicBezTo>
                  <a:cubicBezTo>
                    <a:pt x="296197" y="1699484"/>
                    <a:pt x="355874" y="1713641"/>
                    <a:pt x="408370" y="1693202"/>
                  </a:cubicBezTo>
                  <a:cubicBezTo>
                    <a:pt x="430311" y="1683040"/>
                    <a:pt x="408370" y="1651169"/>
                    <a:pt x="379963" y="1622069"/>
                  </a:cubicBezTo>
                  <a:cubicBezTo>
                    <a:pt x="364720" y="1606595"/>
                    <a:pt x="352018" y="1598974"/>
                    <a:pt x="341624" y="1589736"/>
                  </a:cubicBezTo>
                  <a:cubicBezTo>
                    <a:pt x="352687" y="1584770"/>
                    <a:pt x="363472" y="1579228"/>
                    <a:pt x="373958" y="1573107"/>
                  </a:cubicBezTo>
                  <a:lnTo>
                    <a:pt x="391741" y="1011432"/>
                  </a:lnTo>
                  <a:cubicBezTo>
                    <a:pt x="393520" y="999815"/>
                    <a:pt x="394305" y="988083"/>
                    <a:pt x="394051" y="976327"/>
                  </a:cubicBezTo>
                  <a:cubicBezTo>
                    <a:pt x="421072" y="980253"/>
                    <a:pt x="458948" y="988568"/>
                    <a:pt x="493360" y="995496"/>
                  </a:cubicBezTo>
                  <a:cubicBezTo>
                    <a:pt x="493360" y="1000577"/>
                    <a:pt x="495208" y="1005196"/>
                    <a:pt x="495900" y="1009353"/>
                  </a:cubicBezTo>
                  <a:cubicBezTo>
                    <a:pt x="497979" y="1023442"/>
                    <a:pt x="493822" y="1563638"/>
                    <a:pt x="493822" y="1571260"/>
                  </a:cubicBezTo>
                  <a:cubicBezTo>
                    <a:pt x="493822" y="1573338"/>
                    <a:pt x="506293" y="1574493"/>
                    <a:pt x="525000" y="1575186"/>
                  </a:cubicBezTo>
                  <a:cubicBezTo>
                    <a:pt x="525116" y="1598050"/>
                    <a:pt x="531167" y="1620475"/>
                    <a:pt x="542553" y="1640314"/>
                  </a:cubicBezTo>
                  <a:cubicBezTo>
                    <a:pt x="553962" y="1647220"/>
                    <a:pt x="567519" y="1649783"/>
                    <a:pt x="580659" y="1647474"/>
                  </a:cubicBezTo>
                  <a:cubicBezTo>
                    <a:pt x="600983" y="1642393"/>
                    <a:pt x="603754" y="1650476"/>
                    <a:pt x="616458" y="1664564"/>
                  </a:cubicBezTo>
                  <a:cubicBezTo>
                    <a:pt x="629160" y="1678652"/>
                    <a:pt x="702602" y="1691354"/>
                    <a:pt x="737014" y="1684657"/>
                  </a:cubicBezTo>
                  <a:cubicBezTo>
                    <a:pt x="777200" y="1675881"/>
                    <a:pt x="788978" y="1655557"/>
                    <a:pt x="736091" y="1622531"/>
                  </a:cubicBezTo>
                  <a:close/>
                </a:path>
              </a:pathLst>
            </a:custGeom>
            <a:solidFill>
              <a:srgbClr val="B2BFD1"/>
            </a:solidFill>
            <a:ln w="23063" cap="flat">
              <a:noFill/>
              <a:prstDash val="solid"/>
              <a:miter/>
            </a:ln>
          </p:spPr>
          <p:txBody>
            <a:bodyPr rtlCol="0" anchor="ctr"/>
            <a:lstStyle/>
            <a:p>
              <a:endParaRPr lang="en-IN"/>
            </a:p>
          </p:txBody>
        </p:sp>
        <p:sp>
          <p:nvSpPr>
            <p:cNvPr id="63" name="Freeform: Shape 62">
              <a:extLst>
                <a:ext uri="{FF2B5EF4-FFF2-40B4-BE49-F238E27FC236}">
                  <a16:creationId xmlns:a16="http://schemas.microsoft.com/office/drawing/2014/main" id="{3AE976A1-11B6-7F6F-CEC6-7667230BEE38}"/>
                </a:ext>
              </a:extLst>
            </p:cNvPr>
            <p:cNvSpPr/>
            <p:nvPr/>
          </p:nvSpPr>
          <p:spPr>
            <a:xfrm>
              <a:off x="1143208" y="4659382"/>
              <a:ext cx="188225" cy="811796"/>
            </a:xfrm>
            <a:custGeom>
              <a:avLst/>
              <a:gdLst>
                <a:gd name="connsiteX0" fmla="*/ -647 w 188225"/>
                <a:gd name="connsiteY0" fmla="*/ 810414 h 811796"/>
                <a:gd name="connsiteX1" fmla="*/ 111133 w 188225"/>
                <a:gd name="connsiteY1" fmla="*/ 71367 h 811796"/>
                <a:gd name="connsiteX2" fmla="*/ 111133 w 188225"/>
                <a:gd name="connsiteY2" fmla="*/ 71367 h 811796"/>
                <a:gd name="connsiteX3" fmla="*/ 112750 w 188225"/>
                <a:gd name="connsiteY3" fmla="*/ 65825 h 811796"/>
                <a:gd name="connsiteX4" fmla="*/ 112750 w 188225"/>
                <a:gd name="connsiteY4" fmla="*/ 65825 h 811796"/>
                <a:gd name="connsiteX5" fmla="*/ 123143 w 188225"/>
                <a:gd name="connsiteY5" fmla="*/ 39496 h 811796"/>
                <a:gd name="connsiteX6" fmla="*/ 123143 w 188225"/>
                <a:gd name="connsiteY6" fmla="*/ 39496 h 811796"/>
                <a:gd name="connsiteX7" fmla="*/ 184115 w 188225"/>
                <a:gd name="connsiteY7" fmla="*/ -228 h 811796"/>
                <a:gd name="connsiteX8" fmla="*/ 184115 w 188225"/>
                <a:gd name="connsiteY8" fmla="*/ -228 h 811796"/>
                <a:gd name="connsiteX9" fmla="*/ 187578 w 188225"/>
                <a:gd name="connsiteY9" fmla="*/ 32106 h 811796"/>
                <a:gd name="connsiteX10" fmla="*/ 143005 w 188225"/>
                <a:gd name="connsiteY10" fmla="*/ 73677 h 811796"/>
                <a:gd name="connsiteX11" fmla="*/ 143005 w 188225"/>
                <a:gd name="connsiteY11" fmla="*/ 73677 h 811796"/>
                <a:gd name="connsiteX12" fmla="*/ 143005 w 188225"/>
                <a:gd name="connsiteY12" fmla="*/ 76679 h 811796"/>
                <a:gd name="connsiteX13" fmla="*/ 143005 w 188225"/>
                <a:gd name="connsiteY13" fmla="*/ 76679 h 811796"/>
                <a:gd name="connsiteX14" fmla="*/ 143005 w 188225"/>
                <a:gd name="connsiteY14" fmla="*/ 76679 h 811796"/>
                <a:gd name="connsiteX15" fmla="*/ 143005 w 188225"/>
                <a:gd name="connsiteY15" fmla="*/ 76679 h 811796"/>
                <a:gd name="connsiteX16" fmla="*/ 143005 w 188225"/>
                <a:gd name="connsiteY16" fmla="*/ 79451 h 811796"/>
                <a:gd name="connsiteX17" fmla="*/ 143005 w 188225"/>
                <a:gd name="connsiteY17" fmla="*/ 79451 h 811796"/>
                <a:gd name="connsiteX18" fmla="*/ 143005 w 188225"/>
                <a:gd name="connsiteY18" fmla="*/ 79451 h 811796"/>
                <a:gd name="connsiteX19" fmla="*/ 143005 w 188225"/>
                <a:gd name="connsiteY19" fmla="*/ 79451 h 811796"/>
                <a:gd name="connsiteX20" fmla="*/ 139079 w 188225"/>
                <a:gd name="connsiteY20" fmla="*/ 102546 h 811796"/>
                <a:gd name="connsiteX21" fmla="*/ 139079 w 188225"/>
                <a:gd name="connsiteY21" fmla="*/ 102546 h 811796"/>
                <a:gd name="connsiteX22" fmla="*/ 126146 w 188225"/>
                <a:gd name="connsiteY22" fmla="*/ 186613 h 811796"/>
                <a:gd name="connsiteX23" fmla="*/ 126146 w 188225"/>
                <a:gd name="connsiteY23" fmla="*/ 186613 h 811796"/>
                <a:gd name="connsiteX24" fmla="*/ 87576 w 188225"/>
                <a:gd name="connsiteY24" fmla="*/ 440660 h 811796"/>
                <a:gd name="connsiteX25" fmla="*/ 87576 w 188225"/>
                <a:gd name="connsiteY25" fmla="*/ 440660 h 811796"/>
                <a:gd name="connsiteX26" fmla="*/ 32379 w 188225"/>
                <a:gd name="connsiteY26" fmla="*/ 811569 h 811796"/>
                <a:gd name="connsiteX27" fmla="*/ 32379 w 188225"/>
                <a:gd name="connsiteY27" fmla="*/ 811569 h 811796"/>
                <a:gd name="connsiteX28" fmla="*/ 277 w 188225"/>
                <a:gd name="connsiteY28" fmla="*/ 806949 h 811796"/>
                <a:gd name="connsiteX29" fmla="*/ 116445 w 188225"/>
                <a:gd name="connsiteY29" fmla="*/ 86149 h 811796"/>
                <a:gd name="connsiteX30" fmla="*/ 116445 w 188225"/>
                <a:gd name="connsiteY30" fmla="*/ 86149 h 811796"/>
                <a:gd name="connsiteX31" fmla="*/ 116445 w 188225"/>
                <a:gd name="connsiteY31" fmla="*/ 86149 h 811796"/>
                <a:gd name="connsiteX32" fmla="*/ 116445 w 188225"/>
                <a:gd name="connsiteY32" fmla="*/ 86149 h 811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88225" h="811796">
                  <a:moveTo>
                    <a:pt x="-647" y="810414"/>
                  </a:moveTo>
                  <a:cubicBezTo>
                    <a:pt x="-647" y="810414"/>
                    <a:pt x="101434" y="120099"/>
                    <a:pt x="111133" y="71367"/>
                  </a:cubicBezTo>
                  <a:lnTo>
                    <a:pt x="111133" y="71367"/>
                  </a:lnTo>
                  <a:cubicBezTo>
                    <a:pt x="111503" y="69473"/>
                    <a:pt x="112057" y="67626"/>
                    <a:pt x="112750" y="65825"/>
                  </a:cubicBezTo>
                  <a:lnTo>
                    <a:pt x="112750" y="65825"/>
                  </a:lnTo>
                  <a:cubicBezTo>
                    <a:pt x="114921" y="56587"/>
                    <a:pt x="118408" y="47718"/>
                    <a:pt x="123143" y="39496"/>
                  </a:cubicBezTo>
                  <a:lnTo>
                    <a:pt x="123143" y="39496"/>
                  </a:lnTo>
                  <a:cubicBezTo>
                    <a:pt x="135730" y="17071"/>
                    <a:pt x="158502" y="2221"/>
                    <a:pt x="184115" y="-228"/>
                  </a:cubicBezTo>
                  <a:lnTo>
                    <a:pt x="184115" y="-228"/>
                  </a:lnTo>
                  <a:lnTo>
                    <a:pt x="187578" y="32106"/>
                  </a:lnTo>
                  <a:cubicBezTo>
                    <a:pt x="165037" y="34300"/>
                    <a:pt x="146770" y="51344"/>
                    <a:pt x="143005" y="73677"/>
                  </a:cubicBezTo>
                  <a:lnTo>
                    <a:pt x="143005" y="73677"/>
                  </a:lnTo>
                  <a:lnTo>
                    <a:pt x="143005" y="76679"/>
                  </a:lnTo>
                  <a:lnTo>
                    <a:pt x="143005" y="76679"/>
                  </a:lnTo>
                  <a:cubicBezTo>
                    <a:pt x="143005" y="76679"/>
                    <a:pt x="143005" y="76679"/>
                    <a:pt x="143005" y="76679"/>
                  </a:cubicBezTo>
                  <a:lnTo>
                    <a:pt x="143005" y="76679"/>
                  </a:lnTo>
                  <a:lnTo>
                    <a:pt x="143005" y="79451"/>
                  </a:lnTo>
                  <a:lnTo>
                    <a:pt x="143005" y="79451"/>
                  </a:lnTo>
                  <a:lnTo>
                    <a:pt x="143005" y="79451"/>
                  </a:lnTo>
                  <a:lnTo>
                    <a:pt x="143005" y="79451"/>
                  </a:lnTo>
                  <a:cubicBezTo>
                    <a:pt x="143005" y="84763"/>
                    <a:pt x="140696" y="92615"/>
                    <a:pt x="139079" y="102546"/>
                  </a:cubicBezTo>
                  <a:lnTo>
                    <a:pt x="139079" y="102546"/>
                  </a:lnTo>
                  <a:cubicBezTo>
                    <a:pt x="135845" y="122639"/>
                    <a:pt x="131457" y="151739"/>
                    <a:pt x="126146" y="186613"/>
                  </a:cubicBezTo>
                  <a:lnTo>
                    <a:pt x="126146" y="186613"/>
                  </a:lnTo>
                  <a:cubicBezTo>
                    <a:pt x="115522" y="255898"/>
                    <a:pt x="101434" y="348279"/>
                    <a:pt x="87576" y="440660"/>
                  </a:cubicBezTo>
                  <a:lnTo>
                    <a:pt x="87576" y="440660"/>
                  </a:lnTo>
                  <a:cubicBezTo>
                    <a:pt x="59863" y="625422"/>
                    <a:pt x="32379" y="810183"/>
                    <a:pt x="32379" y="811569"/>
                  </a:cubicBezTo>
                  <a:lnTo>
                    <a:pt x="32379" y="811569"/>
                  </a:lnTo>
                  <a:lnTo>
                    <a:pt x="277" y="806949"/>
                  </a:lnTo>
                  <a:close/>
                  <a:moveTo>
                    <a:pt x="116445" y="86149"/>
                  </a:moveTo>
                  <a:lnTo>
                    <a:pt x="116445" y="86149"/>
                  </a:lnTo>
                  <a:lnTo>
                    <a:pt x="116445" y="86149"/>
                  </a:lnTo>
                  <a:lnTo>
                    <a:pt x="116445" y="86149"/>
                  </a:lnTo>
                  <a:close/>
                </a:path>
              </a:pathLst>
            </a:custGeom>
            <a:solidFill>
              <a:srgbClr val="C0D1E0"/>
            </a:solidFill>
            <a:ln w="23063" cap="flat">
              <a:noFill/>
              <a:prstDash val="solid"/>
              <a:miter/>
            </a:ln>
          </p:spPr>
          <p:txBody>
            <a:bodyPr rtlCol="0" anchor="ctr"/>
            <a:lstStyle/>
            <a:p>
              <a:endParaRPr lang="en-IN"/>
            </a:p>
          </p:txBody>
        </p:sp>
        <p:sp>
          <p:nvSpPr>
            <p:cNvPr id="64" name="Freeform: Shape 63">
              <a:extLst>
                <a:ext uri="{FF2B5EF4-FFF2-40B4-BE49-F238E27FC236}">
                  <a16:creationId xmlns:a16="http://schemas.microsoft.com/office/drawing/2014/main" id="{F916A5DF-3AB9-025E-EAD7-2DDB2DFECB31}"/>
                </a:ext>
              </a:extLst>
            </p:cNvPr>
            <p:cNvSpPr/>
            <p:nvPr/>
          </p:nvSpPr>
          <p:spPr>
            <a:xfrm>
              <a:off x="1915741" y="4538825"/>
              <a:ext cx="399777" cy="885008"/>
            </a:xfrm>
            <a:custGeom>
              <a:avLst/>
              <a:gdLst>
                <a:gd name="connsiteX0" fmla="*/ 278806 w 399777"/>
                <a:gd name="connsiteY0" fmla="*/ 197005 h 885008"/>
                <a:gd name="connsiteX1" fmla="*/ 241161 w 399777"/>
                <a:gd name="connsiteY1" fmla="*/ 78758 h 885008"/>
                <a:gd name="connsiteX2" fmla="*/ 241161 w 399777"/>
                <a:gd name="connsiteY2" fmla="*/ 78758 h 885008"/>
                <a:gd name="connsiteX3" fmla="*/ 178804 w 399777"/>
                <a:gd name="connsiteY3" fmla="*/ 34877 h 885008"/>
                <a:gd name="connsiteX4" fmla="*/ 173953 w 399777"/>
                <a:gd name="connsiteY4" fmla="*/ 34877 h 885008"/>
                <a:gd name="connsiteX5" fmla="*/ 6975 w 399777"/>
                <a:gd name="connsiteY5" fmla="*/ 57972 h 885008"/>
                <a:gd name="connsiteX6" fmla="*/ 6975 w 399777"/>
                <a:gd name="connsiteY6" fmla="*/ 57972 h 885008"/>
                <a:gd name="connsiteX7" fmla="*/ -647 w 399777"/>
                <a:gd name="connsiteY7" fmla="*/ 24022 h 885008"/>
                <a:gd name="connsiteX8" fmla="*/ 171644 w 399777"/>
                <a:gd name="connsiteY8" fmla="*/ -228 h 885008"/>
                <a:gd name="connsiteX9" fmla="*/ 178804 w 399777"/>
                <a:gd name="connsiteY9" fmla="*/ -228 h 885008"/>
                <a:gd name="connsiteX10" fmla="*/ 271184 w 399777"/>
                <a:gd name="connsiteY10" fmla="*/ 61668 h 885008"/>
                <a:gd name="connsiteX11" fmla="*/ 271184 w 399777"/>
                <a:gd name="connsiteY11" fmla="*/ 61668 h 885008"/>
                <a:gd name="connsiteX12" fmla="*/ 312063 w 399777"/>
                <a:gd name="connsiteY12" fmla="*/ 190307 h 885008"/>
                <a:gd name="connsiteX13" fmla="*/ 312063 w 399777"/>
                <a:gd name="connsiteY13" fmla="*/ 190307 h 885008"/>
                <a:gd name="connsiteX14" fmla="*/ 399131 w 399777"/>
                <a:gd name="connsiteY14" fmla="*/ 881547 h 885008"/>
                <a:gd name="connsiteX15" fmla="*/ 399131 w 399777"/>
                <a:gd name="connsiteY15" fmla="*/ 881547 h 885008"/>
                <a:gd name="connsiteX16" fmla="*/ 364488 w 399777"/>
                <a:gd name="connsiteY16" fmla="*/ 884780 h 885008"/>
                <a:gd name="connsiteX17" fmla="*/ 278113 w 399777"/>
                <a:gd name="connsiteY17" fmla="*/ 197698 h 88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777" h="885008">
                  <a:moveTo>
                    <a:pt x="278806" y="197005"/>
                  </a:moveTo>
                  <a:cubicBezTo>
                    <a:pt x="271462" y="156127"/>
                    <a:pt x="258805" y="116357"/>
                    <a:pt x="241161" y="78758"/>
                  </a:cubicBezTo>
                  <a:lnTo>
                    <a:pt x="241161" y="78758"/>
                  </a:lnTo>
                  <a:cubicBezTo>
                    <a:pt x="224532" y="49196"/>
                    <a:pt x="207673" y="35339"/>
                    <a:pt x="178804" y="34877"/>
                  </a:cubicBezTo>
                  <a:lnTo>
                    <a:pt x="173953" y="34877"/>
                  </a:lnTo>
                  <a:cubicBezTo>
                    <a:pt x="117601" y="36378"/>
                    <a:pt x="61619" y="44138"/>
                    <a:pt x="6975" y="57972"/>
                  </a:cubicBezTo>
                  <a:lnTo>
                    <a:pt x="6975" y="57972"/>
                  </a:lnTo>
                  <a:lnTo>
                    <a:pt x="-647" y="24022"/>
                  </a:lnTo>
                  <a:cubicBezTo>
                    <a:pt x="55706" y="9611"/>
                    <a:pt x="113490" y="1481"/>
                    <a:pt x="171644" y="-228"/>
                  </a:cubicBezTo>
                  <a:lnTo>
                    <a:pt x="178804" y="-228"/>
                  </a:lnTo>
                  <a:cubicBezTo>
                    <a:pt x="218989" y="743"/>
                    <a:pt x="254995" y="24877"/>
                    <a:pt x="271184" y="61668"/>
                  </a:cubicBezTo>
                  <a:lnTo>
                    <a:pt x="271184" y="61668"/>
                  </a:lnTo>
                  <a:cubicBezTo>
                    <a:pt x="290423" y="102569"/>
                    <a:pt x="304164" y="145826"/>
                    <a:pt x="312063" y="190307"/>
                  </a:cubicBezTo>
                  <a:lnTo>
                    <a:pt x="312063" y="190307"/>
                  </a:lnTo>
                  <a:cubicBezTo>
                    <a:pt x="335158" y="290310"/>
                    <a:pt x="394974" y="836973"/>
                    <a:pt x="399131" y="881547"/>
                  </a:cubicBezTo>
                  <a:lnTo>
                    <a:pt x="399131" y="881547"/>
                  </a:lnTo>
                  <a:lnTo>
                    <a:pt x="364488" y="884780"/>
                  </a:lnTo>
                  <a:cubicBezTo>
                    <a:pt x="360563" y="842978"/>
                    <a:pt x="298899" y="291927"/>
                    <a:pt x="278113" y="197698"/>
                  </a:cubicBezTo>
                  <a:close/>
                </a:path>
              </a:pathLst>
            </a:custGeom>
            <a:solidFill>
              <a:srgbClr val="D2DEEA"/>
            </a:solidFill>
            <a:ln w="23063" cap="flat">
              <a:noFill/>
              <a:prstDash val="solid"/>
              <a:miter/>
            </a:ln>
          </p:spPr>
          <p:txBody>
            <a:bodyPr rtlCol="0" anchor="ctr"/>
            <a:lstStyle/>
            <a:p>
              <a:endParaRPr lang="en-IN"/>
            </a:p>
          </p:txBody>
        </p:sp>
        <p:sp>
          <p:nvSpPr>
            <p:cNvPr id="65" name="Freeform: Shape 64">
              <a:extLst>
                <a:ext uri="{FF2B5EF4-FFF2-40B4-BE49-F238E27FC236}">
                  <a16:creationId xmlns:a16="http://schemas.microsoft.com/office/drawing/2014/main" id="{8BDEF94E-0C49-B1D3-AD8E-9F9494B9839B}"/>
                </a:ext>
              </a:extLst>
            </p:cNvPr>
            <p:cNvSpPr/>
            <p:nvPr/>
          </p:nvSpPr>
          <p:spPr>
            <a:xfrm>
              <a:off x="1154011" y="4106012"/>
              <a:ext cx="733323" cy="800451"/>
            </a:xfrm>
            <a:custGeom>
              <a:avLst/>
              <a:gdLst>
                <a:gd name="connsiteX0" fmla="*/ 33585 w 733323"/>
                <a:gd name="connsiteY0" fmla="*/ 50821 h 800451"/>
                <a:gd name="connsiteX1" fmla="*/ 4024 w 733323"/>
                <a:gd name="connsiteY1" fmla="*/ 122416 h 800451"/>
                <a:gd name="connsiteX2" fmla="*/ 84857 w 733323"/>
                <a:gd name="connsiteY2" fmla="*/ 434202 h 800451"/>
                <a:gd name="connsiteX3" fmla="*/ 142826 w 733323"/>
                <a:gd name="connsiteY3" fmla="*/ 734439 h 800451"/>
                <a:gd name="connsiteX4" fmla="*/ 181395 w 733323"/>
                <a:gd name="connsiteY4" fmla="*/ 800029 h 800451"/>
                <a:gd name="connsiteX5" fmla="*/ 732677 w 733323"/>
                <a:gd name="connsiteY5" fmla="*/ 689634 h 800451"/>
                <a:gd name="connsiteX6" fmla="*/ 695263 w 733323"/>
                <a:gd name="connsiteY6" fmla="*/ 343206 h 800451"/>
                <a:gd name="connsiteX7" fmla="*/ 592258 w 733323"/>
                <a:gd name="connsiteY7" fmla="*/ 31421 h 800451"/>
                <a:gd name="connsiteX8" fmla="*/ 529900 w 733323"/>
                <a:gd name="connsiteY8" fmla="*/ 243 h 800451"/>
                <a:gd name="connsiteX9" fmla="*/ 33585 w 733323"/>
                <a:gd name="connsiteY9" fmla="*/ 50821 h 80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3323" h="800451">
                  <a:moveTo>
                    <a:pt x="33585" y="50821"/>
                  </a:moveTo>
                  <a:cubicBezTo>
                    <a:pt x="6333" y="57981"/>
                    <a:pt x="-8910" y="77612"/>
                    <a:pt x="4024" y="122416"/>
                  </a:cubicBezTo>
                  <a:cubicBezTo>
                    <a:pt x="20883" y="181771"/>
                    <a:pt x="75157" y="347364"/>
                    <a:pt x="84857" y="434202"/>
                  </a:cubicBezTo>
                  <a:cubicBezTo>
                    <a:pt x="95250" y="526582"/>
                    <a:pt x="146058" y="621042"/>
                    <a:pt x="142826" y="734439"/>
                  </a:cubicBezTo>
                  <a:cubicBezTo>
                    <a:pt x="140747" y="807189"/>
                    <a:pt x="181395" y="800029"/>
                    <a:pt x="181395" y="800029"/>
                  </a:cubicBezTo>
                  <a:lnTo>
                    <a:pt x="732677" y="689634"/>
                  </a:lnTo>
                  <a:cubicBezTo>
                    <a:pt x="732677" y="689634"/>
                    <a:pt x="716972" y="526121"/>
                    <a:pt x="695263" y="343206"/>
                  </a:cubicBezTo>
                  <a:cubicBezTo>
                    <a:pt x="681498" y="233574"/>
                    <a:pt x="646508" y="127682"/>
                    <a:pt x="592258" y="31421"/>
                  </a:cubicBezTo>
                  <a:cubicBezTo>
                    <a:pt x="574867" y="15301"/>
                    <a:pt x="553227" y="4493"/>
                    <a:pt x="529900" y="243"/>
                  </a:cubicBezTo>
                  <a:cubicBezTo>
                    <a:pt x="489254" y="-4145"/>
                    <a:pt x="138669" y="22876"/>
                    <a:pt x="33585" y="50821"/>
                  </a:cubicBezTo>
                  <a:close/>
                </a:path>
              </a:pathLst>
            </a:custGeom>
            <a:solidFill>
              <a:srgbClr val="D2DEEA"/>
            </a:solidFill>
            <a:ln w="23063" cap="flat">
              <a:noFill/>
              <a:prstDash val="solid"/>
              <a:miter/>
            </a:ln>
          </p:spPr>
          <p:txBody>
            <a:bodyPr rtlCol="0" anchor="ctr"/>
            <a:lstStyle/>
            <a:p>
              <a:endParaRPr lang="en-IN"/>
            </a:p>
          </p:txBody>
        </p:sp>
        <p:sp>
          <p:nvSpPr>
            <p:cNvPr id="66" name="Freeform: Shape 65">
              <a:extLst>
                <a:ext uri="{FF2B5EF4-FFF2-40B4-BE49-F238E27FC236}">
                  <a16:creationId xmlns:a16="http://schemas.microsoft.com/office/drawing/2014/main" id="{825CC6F9-EEB6-9BE1-C5A7-2929549F4079}"/>
                </a:ext>
              </a:extLst>
            </p:cNvPr>
            <p:cNvSpPr/>
            <p:nvPr/>
          </p:nvSpPr>
          <p:spPr>
            <a:xfrm>
              <a:off x="1152409" y="4174845"/>
              <a:ext cx="182748" cy="709713"/>
            </a:xfrm>
            <a:custGeom>
              <a:avLst/>
              <a:gdLst>
                <a:gd name="connsiteX0" fmla="*/ 25256 w 182748"/>
                <a:gd name="connsiteY0" fmla="*/ -228 h 709713"/>
                <a:gd name="connsiteX1" fmla="*/ 123873 w 182748"/>
                <a:gd name="connsiteY1" fmla="*/ 197005 h 709713"/>
                <a:gd name="connsiteX2" fmla="*/ 178146 w 182748"/>
                <a:gd name="connsiteY2" fmla="*/ 661449 h 709713"/>
                <a:gd name="connsiteX3" fmla="*/ 146506 w 182748"/>
                <a:gd name="connsiteY3" fmla="*/ 697709 h 709713"/>
                <a:gd name="connsiteX4" fmla="*/ 88536 w 182748"/>
                <a:gd name="connsiteY4" fmla="*/ 357055 h 709713"/>
                <a:gd name="connsiteX5" fmla="*/ -611 w 182748"/>
                <a:gd name="connsiteY5" fmla="*/ 41112 h 709713"/>
                <a:gd name="connsiteX6" fmla="*/ 25256 w 182748"/>
                <a:gd name="connsiteY6" fmla="*/ -228 h 709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748" h="709713">
                  <a:moveTo>
                    <a:pt x="25256" y="-228"/>
                  </a:moveTo>
                  <a:cubicBezTo>
                    <a:pt x="65904" y="5776"/>
                    <a:pt x="102163" y="97234"/>
                    <a:pt x="123873" y="197005"/>
                  </a:cubicBezTo>
                  <a:cubicBezTo>
                    <a:pt x="145582" y="296776"/>
                    <a:pt x="196622" y="606483"/>
                    <a:pt x="178146" y="661449"/>
                  </a:cubicBezTo>
                  <a:cubicBezTo>
                    <a:pt x="169832" y="686392"/>
                    <a:pt x="148585" y="730735"/>
                    <a:pt x="146506" y="697709"/>
                  </a:cubicBezTo>
                  <a:cubicBezTo>
                    <a:pt x="144428" y="664682"/>
                    <a:pt x="105397" y="439274"/>
                    <a:pt x="88536" y="357055"/>
                  </a:cubicBezTo>
                  <a:cubicBezTo>
                    <a:pt x="59438" y="213633"/>
                    <a:pt x="-148" y="63745"/>
                    <a:pt x="-611" y="41112"/>
                  </a:cubicBezTo>
                  <a:cubicBezTo>
                    <a:pt x="-1765" y="-228"/>
                    <a:pt x="25256" y="-228"/>
                    <a:pt x="25256" y="-228"/>
                  </a:cubicBezTo>
                  <a:close/>
                </a:path>
              </a:pathLst>
            </a:custGeom>
            <a:solidFill>
              <a:srgbClr val="C0D1E0"/>
            </a:solidFill>
            <a:ln w="23063" cap="flat">
              <a:noFill/>
              <a:prstDash val="solid"/>
              <a:miter/>
            </a:ln>
          </p:spPr>
          <p:txBody>
            <a:bodyPr rtlCol="0" anchor="ctr"/>
            <a:lstStyle/>
            <a:p>
              <a:endParaRPr lang="en-IN"/>
            </a:p>
          </p:txBody>
        </p:sp>
        <p:sp>
          <p:nvSpPr>
            <p:cNvPr id="67" name="Freeform: Shape 66">
              <a:extLst>
                <a:ext uri="{FF2B5EF4-FFF2-40B4-BE49-F238E27FC236}">
                  <a16:creationId xmlns:a16="http://schemas.microsoft.com/office/drawing/2014/main" id="{3F08DEBB-3D41-B14C-4880-1484CF6AF697}"/>
                </a:ext>
              </a:extLst>
            </p:cNvPr>
            <p:cNvSpPr/>
            <p:nvPr/>
          </p:nvSpPr>
          <p:spPr>
            <a:xfrm>
              <a:off x="1335668" y="4755227"/>
              <a:ext cx="908585" cy="247384"/>
            </a:xfrm>
            <a:custGeom>
              <a:avLst/>
              <a:gdLst>
                <a:gd name="connsiteX0" fmla="*/ 903453 w 908585"/>
                <a:gd name="connsiteY0" fmla="*/ 95617 h 247384"/>
                <a:gd name="connsiteX1" fmla="*/ 866039 w 908585"/>
                <a:gd name="connsiteY1" fmla="*/ 140191 h 247384"/>
                <a:gd name="connsiteX2" fmla="*/ 340161 w 908585"/>
                <a:gd name="connsiteY2" fmla="*/ 245273 h 247384"/>
                <a:gd name="connsiteX3" fmla="*/ 159556 w 908585"/>
                <a:gd name="connsiteY3" fmla="*/ 179683 h 247384"/>
                <a:gd name="connsiteX4" fmla="*/ 16366 w 908585"/>
                <a:gd name="connsiteY4" fmla="*/ 198390 h 247384"/>
                <a:gd name="connsiteX5" fmla="*/ 12209 w 908585"/>
                <a:gd name="connsiteY5" fmla="*/ 115248 h 247384"/>
                <a:gd name="connsiteX6" fmla="*/ 562568 w 908585"/>
                <a:gd name="connsiteY6" fmla="*/ -228 h 247384"/>
                <a:gd name="connsiteX7" fmla="*/ 839710 w 908585"/>
                <a:gd name="connsiteY7" fmla="*/ 30950 h 247384"/>
                <a:gd name="connsiteX8" fmla="*/ 903453 w 908585"/>
                <a:gd name="connsiteY8" fmla="*/ 95617 h 247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8585" h="247384">
                  <a:moveTo>
                    <a:pt x="903453" y="95617"/>
                  </a:moveTo>
                  <a:cubicBezTo>
                    <a:pt x="924238" y="133724"/>
                    <a:pt x="866039" y="140191"/>
                    <a:pt x="866039" y="140191"/>
                  </a:cubicBezTo>
                  <a:cubicBezTo>
                    <a:pt x="866039" y="140191"/>
                    <a:pt x="371339" y="263750"/>
                    <a:pt x="340161" y="245273"/>
                  </a:cubicBezTo>
                  <a:cubicBezTo>
                    <a:pt x="308983" y="226798"/>
                    <a:pt x="277804" y="187074"/>
                    <a:pt x="159556" y="179683"/>
                  </a:cubicBezTo>
                  <a:cubicBezTo>
                    <a:pt x="122142" y="177374"/>
                    <a:pt x="57707" y="219176"/>
                    <a:pt x="16366" y="198390"/>
                  </a:cubicBezTo>
                  <a:cubicBezTo>
                    <a:pt x="16366" y="198390"/>
                    <a:pt x="-18969" y="152200"/>
                    <a:pt x="12209" y="115248"/>
                  </a:cubicBezTo>
                  <a:cubicBezTo>
                    <a:pt x="43388" y="78296"/>
                    <a:pt x="518918" y="-228"/>
                    <a:pt x="562568" y="-228"/>
                  </a:cubicBezTo>
                  <a:cubicBezTo>
                    <a:pt x="606218" y="-228"/>
                    <a:pt x="787515" y="1619"/>
                    <a:pt x="839710" y="30950"/>
                  </a:cubicBezTo>
                  <a:cubicBezTo>
                    <a:pt x="868210" y="43906"/>
                    <a:pt x="890912" y="66933"/>
                    <a:pt x="903453" y="95617"/>
                  </a:cubicBezTo>
                  <a:close/>
                </a:path>
              </a:pathLst>
            </a:custGeom>
            <a:solidFill>
              <a:srgbClr val="D2DEEA"/>
            </a:solidFill>
            <a:ln w="23063" cap="flat">
              <a:noFill/>
              <a:prstDash val="solid"/>
              <a:miter/>
            </a:ln>
          </p:spPr>
          <p:txBody>
            <a:bodyPr rtlCol="0" anchor="ctr"/>
            <a:lstStyle/>
            <a:p>
              <a:endParaRPr lang="en-IN"/>
            </a:p>
          </p:txBody>
        </p:sp>
        <p:sp>
          <p:nvSpPr>
            <p:cNvPr id="68" name="Freeform: Shape 67">
              <a:extLst>
                <a:ext uri="{FF2B5EF4-FFF2-40B4-BE49-F238E27FC236}">
                  <a16:creationId xmlns:a16="http://schemas.microsoft.com/office/drawing/2014/main" id="{028192C8-8A6C-DB4C-8ED4-EC2B181ED208}"/>
                </a:ext>
              </a:extLst>
            </p:cNvPr>
            <p:cNvSpPr/>
            <p:nvPr/>
          </p:nvSpPr>
          <p:spPr>
            <a:xfrm>
              <a:off x="1331830" y="4872290"/>
              <a:ext cx="369600" cy="137679"/>
            </a:xfrm>
            <a:custGeom>
              <a:avLst/>
              <a:gdLst>
                <a:gd name="connsiteX0" fmla="*/ 341228 w 369600"/>
                <a:gd name="connsiteY0" fmla="*/ 48071 h 137679"/>
                <a:gd name="connsiteX1" fmla="*/ 117666 w 369600"/>
                <a:gd name="connsiteY1" fmla="*/ 264 h 137679"/>
                <a:gd name="connsiteX2" fmla="*/ 574 w 369600"/>
                <a:gd name="connsiteY2" fmla="*/ 37678 h 137679"/>
                <a:gd name="connsiteX3" fmla="*/ 45378 w 369600"/>
                <a:gd name="connsiteY3" fmla="*/ 88718 h 137679"/>
                <a:gd name="connsiteX4" fmla="*/ 233374 w 369600"/>
                <a:gd name="connsiteY4" fmla="*/ 70935 h 137679"/>
                <a:gd name="connsiteX5" fmla="*/ 333375 w 369600"/>
                <a:gd name="connsiteY5" fmla="*/ 137450 h 137679"/>
                <a:gd name="connsiteX6" fmla="*/ 341228 w 369600"/>
                <a:gd name="connsiteY6" fmla="*/ 48071 h 13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600" h="137679">
                  <a:moveTo>
                    <a:pt x="341228" y="48071"/>
                  </a:moveTo>
                  <a:cubicBezTo>
                    <a:pt x="272080" y="13105"/>
                    <a:pt x="195059" y="-3362"/>
                    <a:pt x="117666" y="264"/>
                  </a:cubicBezTo>
                  <a:cubicBezTo>
                    <a:pt x="36371" y="7654"/>
                    <a:pt x="5193" y="15737"/>
                    <a:pt x="574" y="37678"/>
                  </a:cubicBezTo>
                  <a:cubicBezTo>
                    <a:pt x="-4046" y="59618"/>
                    <a:pt x="3114" y="80173"/>
                    <a:pt x="45378" y="88718"/>
                  </a:cubicBezTo>
                  <a:cubicBezTo>
                    <a:pt x="87643" y="97263"/>
                    <a:pt x="191340" y="54307"/>
                    <a:pt x="233374" y="70935"/>
                  </a:cubicBezTo>
                  <a:cubicBezTo>
                    <a:pt x="302659" y="97956"/>
                    <a:pt x="312359" y="137450"/>
                    <a:pt x="333375" y="137450"/>
                  </a:cubicBezTo>
                  <a:cubicBezTo>
                    <a:pt x="391344" y="137911"/>
                    <a:pt x="366863" y="63083"/>
                    <a:pt x="341228" y="48071"/>
                  </a:cubicBezTo>
                  <a:close/>
                </a:path>
              </a:pathLst>
            </a:custGeom>
            <a:solidFill>
              <a:srgbClr val="C0D1E0"/>
            </a:solidFill>
            <a:ln w="23063" cap="flat">
              <a:noFill/>
              <a:prstDash val="solid"/>
              <a:miter/>
            </a:ln>
          </p:spPr>
          <p:txBody>
            <a:bodyPr rtlCol="0" anchor="ctr"/>
            <a:lstStyle/>
            <a:p>
              <a:endParaRPr lang="en-IN"/>
            </a:p>
          </p:txBody>
        </p:sp>
        <p:sp>
          <p:nvSpPr>
            <p:cNvPr id="69" name="Freeform: Shape 68">
              <a:extLst>
                <a:ext uri="{FF2B5EF4-FFF2-40B4-BE49-F238E27FC236}">
                  <a16:creationId xmlns:a16="http://schemas.microsoft.com/office/drawing/2014/main" id="{A509540B-2F8B-E832-3251-05FEB13614A3}"/>
                </a:ext>
              </a:extLst>
            </p:cNvPr>
            <p:cNvSpPr/>
            <p:nvPr/>
          </p:nvSpPr>
          <p:spPr>
            <a:xfrm>
              <a:off x="1620354" y="4558687"/>
              <a:ext cx="503475" cy="116399"/>
            </a:xfrm>
            <a:custGeom>
              <a:avLst/>
              <a:gdLst>
                <a:gd name="connsiteX0" fmla="*/ 0 w 503475"/>
                <a:gd name="connsiteY0" fmla="*/ 100233 h 116399"/>
                <a:gd name="connsiteX1" fmla="*/ 302778 w 503475"/>
                <a:gd name="connsiteY1" fmla="*/ 116400 h 116399"/>
                <a:gd name="connsiteX2" fmla="*/ 503475 w 503475"/>
                <a:gd name="connsiteY2" fmla="*/ 0 h 116399"/>
                <a:gd name="connsiteX3" fmla="*/ 196309 w 503475"/>
                <a:gd name="connsiteY3" fmla="*/ 11317 h 116399"/>
                <a:gd name="connsiteX4" fmla="*/ 0 w 503475"/>
                <a:gd name="connsiteY4" fmla="*/ 100233 h 116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475" h="116399">
                  <a:moveTo>
                    <a:pt x="0" y="100233"/>
                  </a:moveTo>
                  <a:lnTo>
                    <a:pt x="302778" y="116400"/>
                  </a:lnTo>
                  <a:lnTo>
                    <a:pt x="503475" y="0"/>
                  </a:lnTo>
                  <a:lnTo>
                    <a:pt x="196309" y="11317"/>
                  </a:lnTo>
                  <a:lnTo>
                    <a:pt x="0" y="100233"/>
                  </a:lnTo>
                  <a:close/>
                </a:path>
              </a:pathLst>
            </a:custGeom>
            <a:solidFill>
              <a:srgbClr val="B2BFD1"/>
            </a:solidFill>
            <a:ln w="23063" cap="flat">
              <a:noFill/>
              <a:prstDash val="solid"/>
              <a:miter/>
            </a:ln>
          </p:spPr>
          <p:txBody>
            <a:bodyPr rtlCol="0" anchor="ctr"/>
            <a:lstStyle/>
            <a:p>
              <a:endParaRPr lang="en-IN"/>
            </a:p>
          </p:txBody>
        </p:sp>
        <p:sp>
          <p:nvSpPr>
            <p:cNvPr id="70" name="Freeform: Shape 69">
              <a:extLst>
                <a:ext uri="{FF2B5EF4-FFF2-40B4-BE49-F238E27FC236}">
                  <a16:creationId xmlns:a16="http://schemas.microsoft.com/office/drawing/2014/main" id="{69E692CE-4D24-24E9-49E6-78F0A9A4ECB9}"/>
                </a:ext>
              </a:extLst>
            </p:cNvPr>
            <p:cNvSpPr/>
            <p:nvPr/>
          </p:nvSpPr>
          <p:spPr>
            <a:xfrm>
              <a:off x="1685713" y="4572313"/>
              <a:ext cx="376682" cy="73673"/>
            </a:xfrm>
            <a:custGeom>
              <a:avLst/>
              <a:gdLst>
                <a:gd name="connsiteX0" fmla="*/ 0 w 376682"/>
                <a:gd name="connsiteY0" fmla="*/ 66283 h 73673"/>
                <a:gd name="connsiteX1" fmla="*/ 239497 w 376682"/>
                <a:gd name="connsiteY1" fmla="*/ 73674 h 73673"/>
                <a:gd name="connsiteX2" fmla="*/ 376683 w 376682"/>
                <a:gd name="connsiteY2" fmla="*/ 0 h 73673"/>
                <a:gd name="connsiteX3" fmla="*/ 132566 w 376682"/>
                <a:gd name="connsiteY3" fmla="*/ 13395 h 73673"/>
                <a:gd name="connsiteX4" fmla="*/ 0 w 376682"/>
                <a:gd name="connsiteY4" fmla="*/ 66283 h 736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682" h="73673">
                  <a:moveTo>
                    <a:pt x="0" y="66283"/>
                  </a:moveTo>
                  <a:lnTo>
                    <a:pt x="239497" y="73674"/>
                  </a:lnTo>
                  <a:lnTo>
                    <a:pt x="376683" y="0"/>
                  </a:lnTo>
                  <a:lnTo>
                    <a:pt x="132566" y="13395"/>
                  </a:lnTo>
                  <a:lnTo>
                    <a:pt x="0" y="66283"/>
                  </a:lnTo>
                  <a:close/>
                </a:path>
              </a:pathLst>
            </a:custGeom>
            <a:solidFill>
              <a:srgbClr val="B2BFD1"/>
            </a:solidFill>
            <a:ln w="23063" cap="flat">
              <a:noFill/>
              <a:prstDash val="solid"/>
              <a:miter/>
            </a:ln>
          </p:spPr>
          <p:txBody>
            <a:bodyPr rtlCol="0" anchor="ctr"/>
            <a:lstStyle/>
            <a:p>
              <a:endParaRPr lang="en-IN"/>
            </a:p>
          </p:txBody>
        </p:sp>
        <p:sp>
          <p:nvSpPr>
            <p:cNvPr id="71" name="Freeform: Shape 70">
              <a:extLst>
                <a:ext uri="{FF2B5EF4-FFF2-40B4-BE49-F238E27FC236}">
                  <a16:creationId xmlns:a16="http://schemas.microsoft.com/office/drawing/2014/main" id="{FAB7425E-D6A2-B239-931D-96DCC5636666}"/>
                </a:ext>
              </a:extLst>
            </p:cNvPr>
            <p:cNvSpPr/>
            <p:nvPr/>
          </p:nvSpPr>
          <p:spPr>
            <a:xfrm>
              <a:off x="1332494" y="4177491"/>
              <a:ext cx="577935" cy="489281"/>
            </a:xfrm>
            <a:custGeom>
              <a:avLst/>
              <a:gdLst>
                <a:gd name="connsiteX0" fmla="*/ 573594 w 577935"/>
                <a:gd name="connsiteY0" fmla="*/ 429005 h 489281"/>
                <a:gd name="connsiteX1" fmla="*/ 573594 w 577935"/>
                <a:gd name="connsiteY1" fmla="*/ 429005 h 489281"/>
                <a:gd name="connsiteX2" fmla="*/ 564125 w 577935"/>
                <a:gd name="connsiteY2" fmla="*/ 413994 h 489281"/>
                <a:gd name="connsiteX3" fmla="*/ 564125 w 577935"/>
                <a:gd name="connsiteY3" fmla="*/ 413994 h 489281"/>
                <a:gd name="connsiteX4" fmla="*/ 550268 w 577935"/>
                <a:gd name="connsiteY4" fmla="*/ 397135 h 489281"/>
                <a:gd name="connsiteX5" fmla="*/ 550268 w 577935"/>
                <a:gd name="connsiteY5" fmla="*/ 397135 h 489281"/>
                <a:gd name="connsiteX6" fmla="*/ 540106 w 577935"/>
                <a:gd name="connsiteY6" fmla="*/ 384894 h 489281"/>
                <a:gd name="connsiteX7" fmla="*/ 548882 w 577935"/>
                <a:gd name="connsiteY7" fmla="*/ 383277 h 489281"/>
                <a:gd name="connsiteX8" fmla="*/ 542646 w 577935"/>
                <a:gd name="connsiteY8" fmla="*/ 363185 h 489281"/>
                <a:gd name="connsiteX9" fmla="*/ 509851 w 577935"/>
                <a:gd name="connsiteY9" fmla="*/ 351175 h 489281"/>
                <a:gd name="connsiteX10" fmla="*/ 509851 w 577935"/>
                <a:gd name="connsiteY10" fmla="*/ 351175 h 489281"/>
                <a:gd name="connsiteX11" fmla="*/ 509851 w 577935"/>
                <a:gd name="connsiteY11" fmla="*/ 351175 h 489281"/>
                <a:gd name="connsiteX12" fmla="*/ 509851 w 577935"/>
                <a:gd name="connsiteY12" fmla="*/ 351175 h 489281"/>
                <a:gd name="connsiteX13" fmla="*/ 506849 w 577935"/>
                <a:gd name="connsiteY13" fmla="*/ 347942 h 489281"/>
                <a:gd name="connsiteX14" fmla="*/ 506849 w 577935"/>
                <a:gd name="connsiteY14" fmla="*/ 347942 h 489281"/>
                <a:gd name="connsiteX15" fmla="*/ 506849 w 577935"/>
                <a:gd name="connsiteY15" fmla="*/ 347942 h 489281"/>
                <a:gd name="connsiteX16" fmla="*/ 465047 w 577935"/>
                <a:gd name="connsiteY16" fmla="*/ 301751 h 489281"/>
                <a:gd name="connsiteX17" fmla="*/ 465047 w 577935"/>
                <a:gd name="connsiteY17" fmla="*/ 301751 h 489281"/>
                <a:gd name="connsiteX18" fmla="*/ 462507 w 577935"/>
                <a:gd name="connsiteY18" fmla="*/ 299903 h 489281"/>
                <a:gd name="connsiteX19" fmla="*/ 462507 w 577935"/>
                <a:gd name="connsiteY19" fmla="*/ 299903 h 489281"/>
                <a:gd name="connsiteX20" fmla="*/ 461351 w 577935"/>
                <a:gd name="connsiteY20" fmla="*/ 299903 h 489281"/>
                <a:gd name="connsiteX21" fmla="*/ 458118 w 577935"/>
                <a:gd name="connsiteY21" fmla="*/ 299903 h 489281"/>
                <a:gd name="connsiteX22" fmla="*/ 458118 w 577935"/>
                <a:gd name="connsiteY22" fmla="*/ 299903 h 489281"/>
                <a:gd name="connsiteX23" fmla="*/ 454885 w 577935"/>
                <a:gd name="connsiteY23" fmla="*/ 301520 h 489281"/>
                <a:gd name="connsiteX24" fmla="*/ 454885 w 577935"/>
                <a:gd name="connsiteY24" fmla="*/ 301520 h 489281"/>
                <a:gd name="connsiteX25" fmla="*/ 454446 w 577935"/>
                <a:gd name="connsiteY25" fmla="*/ 314246 h 489281"/>
                <a:gd name="connsiteX26" fmla="*/ 454885 w 577935"/>
                <a:gd name="connsiteY26" fmla="*/ 314685 h 489281"/>
                <a:gd name="connsiteX27" fmla="*/ 454885 w 577935"/>
                <a:gd name="connsiteY27" fmla="*/ 314685 h 489281"/>
                <a:gd name="connsiteX28" fmla="*/ 456270 w 577935"/>
                <a:gd name="connsiteY28" fmla="*/ 316532 h 489281"/>
                <a:gd name="connsiteX29" fmla="*/ 454422 w 577935"/>
                <a:gd name="connsiteY29" fmla="*/ 322075 h 489281"/>
                <a:gd name="connsiteX30" fmla="*/ 458348 w 577935"/>
                <a:gd name="connsiteY30" fmla="*/ 329928 h 489281"/>
                <a:gd name="connsiteX31" fmla="*/ 486294 w 577935"/>
                <a:gd name="connsiteY31" fmla="*/ 355101 h 489281"/>
                <a:gd name="connsiteX32" fmla="*/ 438487 w 577935"/>
                <a:gd name="connsiteY32" fmla="*/ 363646 h 489281"/>
                <a:gd name="connsiteX33" fmla="*/ 438487 w 577935"/>
                <a:gd name="connsiteY33" fmla="*/ 359489 h 489281"/>
                <a:gd name="connsiteX34" fmla="*/ 407309 w 577935"/>
                <a:gd name="connsiteY34" fmla="*/ 348172 h 489281"/>
                <a:gd name="connsiteX35" fmla="*/ 407309 w 577935"/>
                <a:gd name="connsiteY35" fmla="*/ 350482 h 489281"/>
                <a:gd name="connsiteX36" fmla="*/ 195756 w 577935"/>
                <a:gd name="connsiteY36" fmla="*/ 293206 h 489281"/>
                <a:gd name="connsiteX37" fmla="*/ 118156 w 577935"/>
                <a:gd name="connsiteY37" fmla="*/ 45163 h 489281"/>
                <a:gd name="connsiteX38" fmla="*/ 42635 w 577935"/>
                <a:gd name="connsiteY38" fmla="*/ 2899 h 489281"/>
                <a:gd name="connsiteX39" fmla="*/ 2680 w 577935"/>
                <a:gd name="connsiteY39" fmla="*/ 116759 h 489281"/>
                <a:gd name="connsiteX40" fmla="*/ 78663 w 577935"/>
                <a:gd name="connsiteY40" fmla="*/ 396672 h 489281"/>
                <a:gd name="connsiteX41" fmla="*/ 400610 w 577935"/>
                <a:gd name="connsiteY41" fmla="*/ 489053 h 489281"/>
                <a:gd name="connsiteX42" fmla="*/ 402921 w 577935"/>
                <a:gd name="connsiteY42" fmla="*/ 458106 h 489281"/>
                <a:gd name="connsiteX43" fmla="*/ 419317 w 577935"/>
                <a:gd name="connsiteY43" fmla="*/ 461570 h 489281"/>
                <a:gd name="connsiteX44" fmla="*/ 424630 w 577935"/>
                <a:gd name="connsiteY44" fmla="*/ 434779 h 489281"/>
                <a:gd name="connsiteX45" fmla="*/ 514932 w 577935"/>
                <a:gd name="connsiteY45" fmla="*/ 442170 h 489281"/>
                <a:gd name="connsiteX46" fmla="*/ 535949 w 577935"/>
                <a:gd name="connsiteY46" fmla="*/ 425772 h 489281"/>
                <a:gd name="connsiteX47" fmla="*/ 539875 w 577935"/>
                <a:gd name="connsiteY47" fmla="*/ 408220 h 489281"/>
                <a:gd name="connsiteX48" fmla="*/ 544032 w 577935"/>
                <a:gd name="connsiteY48" fmla="*/ 408220 h 489281"/>
                <a:gd name="connsiteX49" fmla="*/ 559505 w 577935"/>
                <a:gd name="connsiteY49" fmla="*/ 423001 h 489281"/>
                <a:gd name="connsiteX50" fmla="*/ 559505 w 577935"/>
                <a:gd name="connsiteY50" fmla="*/ 423001 h 489281"/>
                <a:gd name="connsiteX51" fmla="*/ 573824 w 577935"/>
                <a:gd name="connsiteY51" fmla="*/ 434086 h 489281"/>
                <a:gd name="connsiteX52" fmla="*/ 573824 w 577935"/>
                <a:gd name="connsiteY52" fmla="*/ 434086 h 489281"/>
                <a:gd name="connsiteX53" fmla="*/ 577289 w 577935"/>
                <a:gd name="connsiteY53" fmla="*/ 434086 h 489281"/>
                <a:gd name="connsiteX54" fmla="*/ 573594 w 577935"/>
                <a:gd name="connsiteY54" fmla="*/ 429005 h 489281"/>
                <a:gd name="connsiteX55" fmla="*/ 479366 w 577935"/>
                <a:gd name="connsiteY55" fmla="*/ 347711 h 489281"/>
                <a:gd name="connsiteX56" fmla="*/ 461119 w 577935"/>
                <a:gd name="connsiteY56" fmla="*/ 326694 h 489281"/>
                <a:gd name="connsiteX57" fmla="*/ 461119 w 577935"/>
                <a:gd name="connsiteY57" fmla="*/ 325077 h 489281"/>
                <a:gd name="connsiteX58" fmla="*/ 482368 w 577935"/>
                <a:gd name="connsiteY58" fmla="*/ 348172 h 489281"/>
                <a:gd name="connsiteX59" fmla="*/ 479366 w 577935"/>
                <a:gd name="connsiteY59" fmla="*/ 347711 h 489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77935" h="489281">
                  <a:moveTo>
                    <a:pt x="573594" y="429005"/>
                  </a:moveTo>
                  <a:lnTo>
                    <a:pt x="573594" y="429005"/>
                  </a:lnTo>
                  <a:cubicBezTo>
                    <a:pt x="570892" y="423740"/>
                    <a:pt x="567728" y="418705"/>
                    <a:pt x="564125" y="413994"/>
                  </a:cubicBezTo>
                  <a:lnTo>
                    <a:pt x="564125" y="413994"/>
                  </a:lnTo>
                  <a:cubicBezTo>
                    <a:pt x="564125" y="412608"/>
                    <a:pt x="557428" y="405680"/>
                    <a:pt x="550268" y="397135"/>
                  </a:cubicBezTo>
                  <a:lnTo>
                    <a:pt x="550268" y="397135"/>
                  </a:lnTo>
                  <a:cubicBezTo>
                    <a:pt x="550268" y="391591"/>
                    <a:pt x="540106" y="384894"/>
                    <a:pt x="540106" y="384894"/>
                  </a:cubicBezTo>
                  <a:cubicBezTo>
                    <a:pt x="543131" y="385679"/>
                    <a:pt x="546341" y="385079"/>
                    <a:pt x="548882" y="383277"/>
                  </a:cubicBezTo>
                  <a:cubicBezTo>
                    <a:pt x="554656" y="377734"/>
                    <a:pt x="555348" y="370344"/>
                    <a:pt x="542646" y="363185"/>
                  </a:cubicBezTo>
                  <a:cubicBezTo>
                    <a:pt x="532068" y="358288"/>
                    <a:pt x="521099" y="354270"/>
                    <a:pt x="509851" y="351175"/>
                  </a:cubicBezTo>
                  <a:lnTo>
                    <a:pt x="509851" y="351175"/>
                  </a:lnTo>
                  <a:lnTo>
                    <a:pt x="509851" y="351175"/>
                  </a:lnTo>
                  <a:lnTo>
                    <a:pt x="509851" y="351175"/>
                  </a:lnTo>
                  <a:lnTo>
                    <a:pt x="506849" y="347942"/>
                  </a:lnTo>
                  <a:lnTo>
                    <a:pt x="506849" y="347942"/>
                  </a:lnTo>
                  <a:lnTo>
                    <a:pt x="506849" y="347942"/>
                  </a:lnTo>
                  <a:cubicBezTo>
                    <a:pt x="502230" y="342630"/>
                    <a:pt x="467356" y="304060"/>
                    <a:pt x="465047" y="301751"/>
                  </a:cubicBezTo>
                  <a:lnTo>
                    <a:pt x="465047" y="301751"/>
                  </a:lnTo>
                  <a:cubicBezTo>
                    <a:pt x="464284" y="301012"/>
                    <a:pt x="463430" y="300388"/>
                    <a:pt x="462507" y="299903"/>
                  </a:cubicBezTo>
                  <a:lnTo>
                    <a:pt x="462507" y="299903"/>
                  </a:lnTo>
                  <a:lnTo>
                    <a:pt x="461351" y="299903"/>
                  </a:lnTo>
                  <a:cubicBezTo>
                    <a:pt x="460312" y="299557"/>
                    <a:pt x="459157" y="299557"/>
                    <a:pt x="458118" y="299903"/>
                  </a:cubicBezTo>
                  <a:lnTo>
                    <a:pt x="458118" y="299903"/>
                  </a:lnTo>
                  <a:cubicBezTo>
                    <a:pt x="456917" y="300158"/>
                    <a:pt x="455808" y="300712"/>
                    <a:pt x="454885" y="301520"/>
                  </a:cubicBezTo>
                  <a:lnTo>
                    <a:pt x="454885" y="301520"/>
                  </a:lnTo>
                  <a:cubicBezTo>
                    <a:pt x="451259" y="304915"/>
                    <a:pt x="451051" y="310620"/>
                    <a:pt x="454446" y="314246"/>
                  </a:cubicBezTo>
                  <a:cubicBezTo>
                    <a:pt x="454585" y="314408"/>
                    <a:pt x="454745" y="314546"/>
                    <a:pt x="454885" y="314685"/>
                  </a:cubicBezTo>
                  <a:lnTo>
                    <a:pt x="454885" y="314685"/>
                  </a:lnTo>
                  <a:lnTo>
                    <a:pt x="456270" y="316532"/>
                  </a:lnTo>
                  <a:cubicBezTo>
                    <a:pt x="455277" y="318241"/>
                    <a:pt x="454654" y="320112"/>
                    <a:pt x="454422" y="322075"/>
                  </a:cubicBezTo>
                  <a:cubicBezTo>
                    <a:pt x="454676" y="325100"/>
                    <a:pt x="456086" y="327918"/>
                    <a:pt x="458348" y="329928"/>
                  </a:cubicBezTo>
                  <a:cubicBezTo>
                    <a:pt x="466686" y="339327"/>
                    <a:pt x="476063" y="347780"/>
                    <a:pt x="486294" y="355101"/>
                  </a:cubicBezTo>
                  <a:cubicBezTo>
                    <a:pt x="471513" y="357873"/>
                    <a:pt x="453730" y="361798"/>
                    <a:pt x="438487" y="363646"/>
                  </a:cubicBezTo>
                  <a:lnTo>
                    <a:pt x="438487" y="359489"/>
                  </a:lnTo>
                  <a:lnTo>
                    <a:pt x="407309" y="348172"/>
                  </a:lnTo>
                  <a:lnTo>
                    <a:pt x="407309" y="350482"/>
                  </a:lnTo>
                  <a:cubicBezTo>
                    <a:pt x="362504" y="339397"/>
                    <a:pt x="206843" y="315608"/>
                    <a:pt x="195756" y="293206"/>
                  </a:cubicBezTo>
                  <a:cubicBezTo>
                    <a:pt x="182362" y="266646"/>
                    <a:pt x="143100" y="77266"/>
                    <a:pt x="118156" y="45163"/>
                  </a:cubicBezTo>
                  <a:cubicBezTo>
                    <a:pt x="100835" y="22068"/>
                    <a:pt x="92521" y="-10496"/>
                    <a:pt x="42635" y="2899"/>
                  </a:cubicBezTo>
                  <a:cubicBezTo>
                    <a:pt x="4760" y="13061"/>
                    <a:pt x="-7250" y="70107"/>
                    <a:pt x="2680" y="116759"/>
                  </a:cubicBezTo>
                  <a:cubicBezTo>
                    <a:pt x="12611" y="163411"/>
                    <a:pt x="43097" y="364801"/>
                    <a:pt x="78663" y="396672"/>
                  </a:cubicBezTo>
                  <a:cubicBezTo>
                    <a:pt x="126933" y="440323"/>
                    <a:pt x="400610" y="489053"/>
                    <a:pt x="400610" y="489053"/>
                  </a:cubicBezTo>
                  <a:cubicBezTo>
                    <a:pt x="400610" y="489053"/>
                    <a:pt x="400610" y="475889"/>
                    <a:pt x="402921" y="458106"/>
                  </a:cubicBezTo>
                  <a:lnTo>
                    <a:pt x="419317" y="461570"/>
                  </a:lnTo>
                  <a:lnTo>
                    <a:pt x="424630" y="434779"/>
                  </a:lnTo>
                  <a:cubicBezTo>
                    <a:pt x="454446" y="439883"/>
                    <a:pt x="484677" y="442355"/>
                    <a:pt x="514932" y="442170"/>
                  </a:cubicBezTo>
                  <a:cubicBezTo>
                    <a:pt x="538027" y="437782"/>
                    <a:pt x="544725" y="435703"/>
                    <a:pt x="535949" y="425772"/>
                  </a:cubicBezTo>
                  <a:cubicBezTo>
                    <a:pt x="550268" y="425772"/>
                    <a:pt x="549343" y="412839"/>
                    <a:pt x="539875" y="408220"/>
                  </a:cubicBezTo>
                  <a:lnTo>
                    <a:pt x="544032" y="408220"/>
                  </a:lnTo>
                  <a:cubicBezTo>
                    <a:pt x="548927" y="413416"/>
                    <a:pt x="554078" y="418359"/>
                    <a:pt x="559505" y="423001"/>
                  </a:cubicBezTo>
                  <a:lnTo>
                    <a:pt x="559505" y="423001"/>
                  </a:lnTo>
                  <a:cubicBezTo>
                    <a:pt x="563917" y="427135"/>
                    <a:pt x="568721" y="430853"/>
                    <a:pt x="573824" y="434086"/>
                  </a:cubicBezTo>
                  <a:lnTo>
                    <a:pt x="573824" y="434086"/>
                  </a:lnTo>
                  <a:cubicBezTo>
                    <a:pt x="574980" y="434249"/>
                    <a:pt x="576135" y="434249"/>
                    <a:pt x="577289" y="434086"/>
                  </a:cubicBezTo>
                  <a:cubicBezTo>
                    <a:pt x="577289" y="434086"/>
                    <a:pt x="573824" y="429237"/>
                    <a:pt x="573594" y="429005"/>
                  </a:cubicBezTo>
                  <a:close/>
                  <a:moveTo>
                    <a:pt x="479366" y="347711"/>
                  </a:moveTo>
                  <a:cubicBezTo>
                    <a:pt x="472807" y="341152"/>
                    <a:pt x="466709" y="334108"/>
                    <a:pt x="461119" y="326694"/>
                  </a:cubicBezTo>
                  <a:cubicBezTo>
                    <a:pt x="460774" y="326209"/>
                    <a:pt x="460774" y="325562"/>
                    <a:pt x="461119" y="325077"/>
                  </a:cubicBezTo>
                  <a:cubicBezTo>
                    <a:pt x="467356" y="332006"/>
                    <a:pt x="475670" y="340551"/>
                    <a:pt x="482368" y="348172"/>
                  </a:cubicBezTo>
                  <a:cubicBezTo>
                    <a:pt x="481352" y="348334"/>
                    <a:pt x="480289" y="348172"/>
                    <a:pt x="479366" y="347711"/>
                  </a:cubicBezTo>
                  <a:close/>
                </a:path>
              </a:pathLst>
            </a:custGeom>
            <a:solidFill>
              <a:srgbClr val="B2BFD1"/>
            </a:solidFill>
            <a:ln w="23063" cap="flat">
              <a:noFill/>
              <a:prstDash val="solid"/>
              <a:miter/>
            </a:ln>
          </p:spPr>
          <p:txBody>
            <a:bodyPr rtlCol="0" anchor="ctr"/>
            <a:lstStyle/>
            <a:p>
              <a:endParaRPr lang="en-IN"/>
            </a:p>
          </p:txBody>
        </p:sp>
        <p:sp>
          <p:nvSpPr>
            <p:cNvPr id="72" name="Freeform: Shape 71">
              <a:extLst>
                <a:ext uri="{FF2B5EF4-FFF2-40B4-BE49-F238E27FC236}">
                  <a16:creationId xmlns:a16="http://schemas.microsoft.com/office/drawing/2014/main" id="{59F71B09-327F-3321-9113-F3618A823124}"/>
                </a:ext>
              </a:extLst>
            </p:cNvPr>
            <p:cNvSpPr/>
            <p:nvPr/>
          </p:nvSpPr>
          <p:spPr>
            <a:xfrm>
              <a:off x="1729767" y="4157292"/>
              <a:ext cx="359233" cy="453857"/>
            </a:xfrm>
            <a:custGeom>
              <a:avLst/>
              <a:gdLst>
                <a:gd name="connsiteX0" fmla="*/ 306116 w 359233"/>
                <a:gd name="connsiteY0" fmla="*/ 386385 h 453857"/>
                <a:gd name="connsiteX1" fmla="*/ 233366 w 359233"/>
                <a:gd name="connsiteY1" fmla="*/ 392390 h 453857"/>
                <a:gd name="connsiteX2" fmla="*/ 128514 w 359233"/>
                <a:gd name="connsiteY2" fmla="*/ 318948 h 453857"/>
                <a:gd name="connsiteX3" fmla="*/ -357 w 359233"/>
                <a:gd name="connsiteY3" fmla="*/ -228 h 453857"/>
                <a:gd name="connsiteX4" fmla="*/ 13038 w 359233"/>
                <a:gd name="connsiteY4" fmla="*/ 170908 h 453857"/>
                <a:gd name="connsiteX5" fmla="*/ 161078 w 359233"/>
                <a:gd name="connsiteY5" fmla="*/ 453593 h 453857"/>
                <a:gd name="connsiteX6" fmla="*/ 235906 w 359233"/>
                <a:gd name="connsiteY6" fmla="*/ 420798 h 453857"/>
                <a:gd name="connsiteX7" fmla="*/ 251611 w 359233"/>
                <a:gd name="connsiteY7" fmla="*/ 434655 h 453857"/>
                <a:gd name="connsiteX8" fmla="*/ 358310 w 359233"/>
                <a:gd name="connsiteY8" fmla="*/ 416640 h 453857"/>
                <a:gd name="connsiteX9" fmla="*/ 306116 w 359233"/>
                <a:gd name="connsiteY9" fmla="*/ 386385 h 453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9233" h="453857">
                  <a:moveTo>
                    <a:pt x="306116" y="386385"/>
                  </a:moveTo>
                  <a:cubicBezTo>
                    <a:pt x="281751" y="382252"/>
                    <a:pt x="256739" y="384307"/>
                    <a:pt x="233366" y="392390"/>
                  </a:cubicBezTo>
                  <a:cubicBezTo>
                    <a:pt x="200340" y="375993"/>
                    <a:pt x="144219" y="342505"/>
                    <a:pt x="128514" y="318948"/>
                  </a:cubicBezTo>
                  <a:cubicBezTo>
                    <a:pt x="108421" y="288924"/>
                    <a:pt x="37519" y="23098"/>
                    <a:pt x="-357" y="-228"/>
                  </a:cubicBezTo>
                  <a:cubicBezTo>
                    <a:pt x="-1881" y="57117"/>
                    <a:pt x="2621" y="114486"/>
                    <a:pt x="13038" y="170908"/>
                  </a:cubicBezTo>
                  <a:cubicBezTo>
                    <a:pt x="29666" y="247584"/>
                    <a:pt x="144450" y="456826"/>
                    <a:pt x="161078" y="453593"/>
                  </a:cubicBezTo>
                  <a:cubicBezTo>
                    <a:pt x="187037" y="445116"/>
                    <a:pt x="212095" y="434124"/>
                    <a:pt x="235906" y="420798"/>
                  </a:cubicBezTo>
                  <a:lnTo>
                    <a:pt x="251611" y="434655"/>
                  </a:lnTo>
                  <a:cubicBezTo>
                    <a:pt x="255769" y="438350"/>
                    <a:pt x="364778" y="421721"/>
                    <a:pt x="358310" y="416640"/>
                  </a:cubicBezTo>
                  <a:cubicBezTo>
                    <a:pt x="342329" y="404285"/>
                    <a:pt x="324777" y="394100"/>
                    <a:pt x="306116" y="386385"/>
                  </a:cubicBezTo>
                  <a:close/>
                </a:path>
              </a:pathLst>
            </a:custGeom>
            <a:solidFill>
              <a:srgbClr val="B2BFD1"/>
            </a:solidFill>
            <a:ln w="23063" cap="flat">
              <a:noFill/>
              <a:prstDash val="solid"/>
              <a:miter/>
            </a:ln>
          </p:spPr>
          <p:txBody>
            <a:bodyPr rtlCol="0" anchor="ctr"/>
            <a:lstStyle/>
            <a:p>
              <a:endParaRPr lang="en-IN"/>
            </a:p>
          </p:txBody>
        </p:sp>
        <p:sp>
          <p:nvSpPr>
            <p:cNvPr id="73" name="Freeform: Shape 72">
              <a:extLst>
                <a:ext uri="{FF2B5EF4-FFF2-40B4-BE49-F238E27FC236}">
                  <a16:creationId xmlns:a16="http://schemas.microsoft.com/office/drawing/2014/main" id="{A812A07E-CB47-EFFF-6A24-4B190A6B6E54}"/>
                </a:ext>
              </a:extLst>
            </p:cNvPr>
            <p:cNvSpPr/>
            <p:nvPr/>
          </p:nvSpPr>
          <p:spPr>
            <a:xfrm>
              <a:off x="1739213" y="4639284"/>
              <a:ext cx="551645" cy="869383"/>
            </a:xfrm>
            <a:custGeom>
              <a:avLst/>
              <a:gdLst>
                <a:gd name="connsiteX0" fmla="*/ 542865 w 551645"/>
                <a:gd name="connsiteY0" fmla="*/ 809726 h 869383"/>
                <a:gd name="connsiteX1" fmla="*/ 500371 w 551645"/>
                <a:gd name="connsiteY1" fmla="*/ 786631 h 869383"/>
                <a:gd name="connsiteX2" fmla="*/ 498291 w 551645"/>
                <a:gd name="connsiteY2" fmla="*/ 786631 h 869383"/>
                <a:gd name="connsiteX3" fmla="*/ 413993 w 551645"/>
                <a:gd name="connsiteY3" fmla="*/ 651062 h 869383"/>
                <a:gd name="connsiteX4" fmla="*/ 493672 w 551645"/>
                <a:gd name="connsiteY4" fmla="*/ 166063 h 869383"/>
                <a:gd name="connsiteX5" fmla="*/ 456027 w 551645"/>
                <a:gd name="connsiteY5" fmla="*/ 24720 h 869383"/>
                <a:gd name="connsiteX6" fmla="*/ 167337 w 551645"/>
                <a:gd name="connsiteY6" fmla="*/ 3934 h 869383"/>
                <a:gd name="connsiteX7" fmla="*/ 590 w 551645"/>
                <a:gd name="connsiteY7" fmla="*/ 130496 h 869383"/>
                <a:gd name="connsiteX8" fmla="*/ 376579 w 551645"/>
                <a:gd name="connsiteY8" fmla="*/ 182460 h 869383"/>
                <a:gd name="connsiteX9" fmla="*/ 341244 w 551645"/>
                <a:gd name="connsiteY9" fmla="*/ 591014 h 869383"/>
                <a:gd name="connsiteX10" fmla="*/ 327157 w 551645"/>
                <a:gd name="connsiteY10" fmla="*/ 660300 h 869383"/>
                <a:gd name="connsiteX11" fmla="*/ 325540 w 551645"/>
                <a:gd name="connsiteY11" fmla="*/ 657529 h 869383"/>
                <a:gd name="connsiteX12" fmla="*/ 311221 w 551645"/>
                <a:gd name="connsiteY12" fmla="*/ 734898 h 869383"/>
                <a:gd name="connsiteX13" fmla="*/ 334316 w 551645"/>
                <a:gd name="connsiteY13" fmla="*/ 846216 h 869383"/>
                <a:gd name="connsiteX14" fmla="*/ 349558 w 551645"/>
                <a:gd name="connsiteY14" fmla="*/ 846216 h 869383"/>
                <a:gd name="connsiteX15" fmla="*/ 336163 w 551645"/>
                <a:gd name="connsiteY15" fmla="*/ 749909 h 869383"/>
                <a:gd name="connsiteX16" fmla="*/ 398982 w 551645"/>
                <a:gd name="connsiteY16" fmla="*/ 844138 h 869383"/>
                <a:gd name="connsiteX17" fmla="*/ 524620 w 551645"/>
                <a:gd name="connsiteY17" fmla="*/ 859843 h 869383"/>
                <a:gd name="connsiteX18" fmla="*/ 542865 w 551645"/>
                <a:gd name="connsiteY18" fmla="*/ 809726 h 869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1645" h="869383">
                  <a:moveTo>
                    <a:pt x="542865" y="809726"/>
                  </a:moveTo>
                  <a:cubicBezTo>
                    <a:pt x="527899" y="803605"/>
                    <a:pt x="513649" y="795869"/>
                    <a:pt x="500371" y="786631"/>
                  </a:cubicBezTo>
                  <a:lnTo>
                    <a:pt x="498291" y="786631"/>
                  </a:lnTo>
                  <a:cubicBezTo>
                    <a:pt x="452563" y="755129"/>
                    <a:pt x="422008" y="706005"/>
                    <a:pt x="413993" y="651062"/>
                  </a:cubicBezTo>
                  <a:cubicBezTo>
                    <a:pt x="405679" y="601638"/>
                    <a:pt x="483279" y="195856"/>
                    <a:pt x="493672" y="166063"/>
                  </a:cubicBezTo>
                  <a:cubicBezTo>
                    <a:pt x="515150" y="105091"/>
                    <a:pt x="499908" y="68370"/>
                    <a:pt x="456027" y="24720"/>
                  </a:cubicBezTo>
                  <a:cubicBezTo>
                    <a:pt x="427620" y="-3918"/>
                    <a:pt x="259718" y="-3225"/>
                    <a:pt x="167337" y="3934"/>
                  </a:cubicBezTo>
                  <a:cubicBezTo>
                    <a:pt x="167337" y="3934"/>
                    <a:pt x="-17425" y="108556"/>
                    <a:pt x="590" y="130496"/>
                  </a:cubicBezTo>
                  <a:cubicBezTo>
                    <a:pt x="94125" y="244125"/>
                    <a:pt x="382122" y="166063"/>
                    <a:pt x="376579" y="182460"/>
                  </a:cubicBezTo>
                  <a:cubicBezTo>
                    <a:pt x="311451" y="379231"/>
                    <a:pt x="334546" y="510412"/>
                    <a:pt x="341244" y="591014"/>
                  </a:cubicBezTo>
                  <a:cubicBezTo>
                    <a:pt x="345771" y="615057"/>
                    <a:pt x="340713" y="639930"/>
                    <a:pt x="327157" y="660300"/>
                  </a:cubicBezTo>
                  <a:lnTo>
                    <a:pt x="325540" y="657529"/>
                  </a:lnTo>
                  <a:cubicBezTo>
                    <a:pt x="308426" y="679446"/>
                    <a:pt x="303090" y="708315"/>
                    <a:pt x="311221" y="734898"/>
                  </a:cubicBezTo>
                  <a:cubicBezTo>
                    <a:pt x="319996" y="763074"/>
                    <a:pt x="339859" y="823583"/>
                    <a:pt x="334316" y="846216"/>
                  </a:cubicBezTo>
                  <a:cubicBezTo>
                    <a:pt x="349096" y="849681"/>
                    <a:pt x="349558" y="846216"/>
                    <a:pt x="349558" y="846216"/>
                  </a:cubicBezTo>
                  <a:cubicBezTo>
                    <a:pt x="349558" y="846216"/>
                    <a:pt x="338011" y="755683"/>
                    <a:pt x="336163" y="749909"/>
                  </a:cubicBezTo>
                  <a:cubicBezTo>
                    <a:pt x="331313" y="735359"/>
                    <a:pt x="373577" y="816193"/>
                    <a:pt x="398982" y="844138"/>
                  </a:cubicBezTo>
                  <a:cubicBezTo>
                    <a:pt x="424386" y="872083"/>
                    <a:pt x="471731" y="875547"/>
                    <a:pt x="524620" y="859843"/>
                  </a:cubicBezTo>
                  <a:cubicBezTo>
                    <a:pt x="534782" y="855916"/>
                    <a:pt x="565498" y="817347"/>
                    <a:pt x="542865" y="809726"/>
                  </a:cubicBezTo>
                  <a:close/>
                </a:path>
              </a:pathLst>
            </a:custGeom>
            <a:solidFill>
              <a:srgbClr val="B2BFD1"/>
            </a:solidFill>
            <a:ln w="23063" cap="flat">
              <a:noFill/>
              <a:prstDash val="solid"/>
              <a:miter/>
            </a:ln>
          </p:spPr>
          <p:txBody>
            <a:bodyPr rtlCol="0" anchor="ctr"/>
            <a:lstStyle/>
            <a:p>
              <a:endParaRPr lang="en-IN"/>
            </a:p>
          </p:txBody>
        </p:sp>
        <p:sp>
          <p:nvSpPr>
            <p:cNvPr id="74" name="Freeform: Shape 73">
              <a:extLst>
                <a:ext uri="{FF2B5EF4-FFF2-40B4-BE49-F238E27FC236}">
                  <a16:creationId xmlns:a16="http://schemas.microsoft.com/office/drawing/2014/main" id="{BEE69EB4-368E-EE9F-5D12-0A0D6B5C7DA2}"/>
                </a:ext>
              </a:extLst>
            </p:cNvPr>
            <p:cNvSpPr/>
            <p:nvPr/>
          </p:nvSpPr>
          <p:spPr>
            <a:xfrm>
              <a:off x="1757197" y="4668568"/>
              <a:ext cx="423117" cy="863810"/>
            </a:xfrm>
            <a:custGeom>
              <a:avLst/>
              <a:gdLst>
                <a:gd name="connsiteX0" fmla="*/ 401782 w 423117"/>
                <a:gd name="connsiteY0" fmla="*/ 21303 h 863810"/>
                <a:gd name="connsiteX1" fmla="*/ 83763 w 423117"/>
                <a:gd name="connsiteY1" fmla="*/ 5598 h 863810"/>
                <a:gd name="connsiteX2" fmla="*/ 2929 w 423117"/>
                <a:gd name="connsiteY2" fmla="*/ 139550 h 863810"/>
                <a:gd name="connsiteX3" fmla="*/ 229954 w 423117"/>
                <a:gd name="connsiteY3" fmla="*/ 170729 h 863810"/>
                <a:gd name="connsiteX4" fmla="*/ 180069 w 423117"/>
                <a:gd name="connsiteY4" fmla="*/ 580206 h 863810"/>
                <a:gd name="connsiteX5" fmla="*/ 161824 w 423117"/>
                <a:gd name="connsiteY5" fmla="*/ 658499 h 863810"/>
                <a:gd name="connsiteX6" fmla="*/ 158360 w 423117"/>
                <a:gd name="connsiteY6" fmla="*/ 651801 h 863810"/>
                <a:gd name="connsiteX7" fmla="*/ 144041 w 423117"/>
                <a:gd name="connsiteY7" fmla="*/ 729170 h 863810"/>
                <a:gd name="connsiteX8" fmla="*/ 167136 w 423117"/>
                <a:gd name="connsiteY8" fmla="*/ 840489 h 863810"/>
                <a:gd name="connsiteX9" fmla="*/ 182609 w 423117"/>
                <a:gd name="connsiteY9" fmla="*/ 840489 h 863810"/>
                <a:gd name="connsiteX10" fmla="*/ 169214 w 423117"/>
                <a:gd name="connsiteY10" fmla="*/ 744182 h 863810"/>
                <a:gd name="connsiteX11" fmla="*/ 232033 w 423117"/>
                <a:gd name="connsiteY11" fmla="*/ 838411 h 863810"/>
                <a:gd name="connsiteX12" fmla="*/ 357671 w 423117"/>
                <a:gd name="connsiteY12" fmla="*/ 854347 h 863810"/>
                <a:gd name="connsiteX13" fmla="*/ 375685 w 423117"/>
                <a:gd name="connsiteY13" fmla="*/ 804230 h 863810"/>
                <a:gd name="connsiteX14" fmla="*/ 333190 w 423117"/>
                <a:gd name="connsiteY14" fmla="*/ 781135 h 863810"/>
                <a:gd name="connsiteX15" fmla="*/ 328571 w 423117"/>
                <a:gd name="connsiteY15" fmla="*/ 782520 h 863810"/>
                <a:gd name="connsiteX16" fmla="*/ 259285 w 423117"/>
                <a:gd name="connsiteY16" fmla="*/ 639099 h 863810"/>
                <a:gd name="connsiteX17" fmla="*/ 411252 w 423117"/>
                <a:gd name="connsiteY17" fmla="*/ 144862 h 863810"/>
                <a:gd name="connsiteX18" fmla="*/ 401782 w 423117"/>
                <a:gd name="connsiteY18" fmla="*/ 21303 h 86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3117" h="863810">
                  <a:moveTo>
                    <a:pt x="401782" y="21303"/>
                  </a:moveTo>
                  <a:cubicBezTo>
                    <a:pt x="374530" y="-8490"/>
                    <a:pt x="202241" y="-638"/>
                    <a:pt x="83763" y="5598"/>
                  </a:cubicBezTo>
                  <a:cubicBezTo>
                    <a:pt x="83763" y="5598"/>
                    <a:pt x="-21091" y="124538"/>
                    <a:pt x="2929" y="139550"/>
                  </a:cubicBezTo>
                  <a:cubicBezTo>
                    <a:pt x="121177" y="214378"/>
                    <a:pt x="238730" y="155717"/>
                    <a:pt x="229954" y="170729"/>
                  </a:cubicBezTo>
                  <a:cubicBezTo>
                    <a:pt x="145657" y="315998"/>
                    <a:pt x="180069" y="499142"/>
                    <a:pt x="180069" y="580206"/>
                  </a:cubicBezTo>
                  <a:cubicBezTo>
                    <a:pt x="179284" y="607251"/>
                    <a:pt x="173072" y="633879"/>
                    <a:pt x="161824" y="658499"/>
                  </a:cubicBezTo>
                  <a:lnTo>
                    <a:pt x="158360" y="651801"/>
                  </a:lnTo>
                  <a:cubicBezTo>
                    <a:pt x="141245" y="673719"/>
                    <a:pt x="135911" y="702588"/>
                    <a:pt x="144041" y="729170"/>
                  </a:cubicBezTo>
                  <a:cubicBezTo>
                    <a:pt x="152586" y="757347"/>
                    <a:pt x="172678" y="817856"/>
                    <a:pt x="167136" y="840489"/>
                  </a:cubicBezTo>
                  <a:cubicBezTo>
                    <a:pt x="182378" y="843954"/>
                    <a:pt x="182609" y="840489"/>
                    <a:pt x="182609" y="840489"/>
                  </a:cubicBezTo>
                  <a:cubicBezTo>
                    <a:pt x="182609" y="840489"/>
                    <a:pt x="171062" y="750187"/>
                    <a:pt x="169214" y="744182"/>
                  </a:cubicBezTo>
                  <a:cubicBezTo>
                    <a:pt x="164365" y="729632"/>
                    <a:pt x="206629" y="810465"/>
                    <a:pt x="232033" y="838411"/>
                  </a:cubicBezTo>
                  <a:cubicBezTo>
                    <a:pt x="257437" y="866356"/>
                    <a:pt x="304784" y="870051"/>
                    <a:pt x="357671" y="854347"/>
                  </a:cubicBezTo>
                  <a:cubicBezTo>
                    <a:pt x="367371" y="851344"/>
                    <a:pt x="398319" y="812544"/>
                    <a:pt x="375685" y="804230"/>
                  </a:cubicBezTo>
                  <a:cubicBezTo>
                    <a:pt x="360696" y="798156"/>
                    <a:pt x="346424" y="790419"/>
                    <a:pt x="333190" y="781135"/>
                  </a:cubicBezTo>
                  <a:lnTo>
                    <a:pt x="328571" y="782520"/>
                  </a:lnTo>
                  <a:cubicBezTo>
                    <a:pt x="283766" y="747646"/>
                    <a:pt x="267599" y="688754"/>
                    <a:pt x="259285" y="639099"/>
                  </a:cubicBezTo>
                  <a:cubicBezTo>
                    <a:pt x="250972" y="589445"/>
                    <a:pt x="402938" y="177195"/>
                    <a:pt x="411252" y="144862"/>
                  </a:cubicBezTo>
                  <a:cubicBezTo>
                    <a:pt x="431807" y="66338"/>
                    <a:pt x="421414" y="41395"/>
                    <a:pt x="401782" y="21303"/>
                  </a:cubicBezTo>
                  <a:close/>
                </a:path>
              </a:pathLst>
            </a:custGeom>
            <a:solidFill>
              <a:srgbClr val="B2BFD1"/>
            </a:solidFill>
            <a:ln w="23063" cap="flat">
              <a:noFill/>
              <a:prstDash val="solid"/>
              <a:miter/>
            </a:ln>
          </p:spPr>
          <p:txBody>
            <a:bodyPr rtlCol="0" anchor="ctr"/>
            <a:lstStyle/>
            <a:p>
              <a:endParaRPr lang="en-IN"/>
            </a:p>
          </p:txBody>
        </p:sp>
        <p:sp>
          <p:nvSpPr>
            <p:cNvPr id="75" name="Freeform: Shape 74">
              <a:extLst>
                <a:ext uri="{FF2B5EF4-FFF2-40B4-BE49-F238E27FC236}">
                  <a16:creationId xmlns:a16="http://schemas.microsoft.com/office/drawing/2014/main" id="{B09C0500-F187-1028-32C0-00372D0636BA}"/>
                </a:ext>
              </a:extLst>
            </p:cNvPr>
            <p:cNvSpPr/>
            <p:nvPr/>
          </p:nvSpPr>
          <p:spPr>
            <a:xfrm>
              <a:off x="1349953" y="3751637"/>
              <a:ext cx="887975" cy="1248166"/>
            </a:xfrm>
            <a:custGeom>
              <a:avLst/>
              <a:gdLst>
                <a:gd name="connsiteX0" fmla="*/ 887088 w 887975"/>
                <a:gd name="connsiteY0" fmla="*/ 952091 h 1248166"/>
                <a:gd name="connsiteX1" fmla="*/ 851522 w 887975"/>
                <a:gd name="connsiteY1" fmla="*/ 893429 h 1248166"/>
                <a:gd name="connsiteX2" fmla="*/ 558213 w 887975"/>
                <a:gd name="connsiteY2" fmla="*/ 872181 h 1248166"/>
                <a:gd name="connsiteX3" fmla="*/ 531192 w 887975"/>
                <a:gd name="connsiteY3" fmla="*/ 862251 h 1248166"/>
                <a:gd name="connsiteX4" fmla="*/ 511099 w 887975"/>
                <a:gd name="connsiteY4" fmla="*/ 839155 h 1248166"/>
                <a:gd name="connsiteX5" fmla="*/ 559367 w 887975"/>
                <a:gd name="connsiteY5" fmla="*/ 802896 h 1248166"/>
                <a:gd name="connsiteX6" fmla="*/ 481768 w 887975"/>
                <a:gd name="connsiteY6" fmla="*/ 733610 h 1248166"/>
                <a:gd name="connsiteX7" fmla="*/ 441814 w 887975"/>
                <a:gd name="connsiteY7" fmla="*/ 596656 h 1248166"/>
                <a:gd name="connsiteX8" fmla="*/ 369526 w 887975"/>
                <a:gd name="connsiteY8" fmla="*/ 393418 h 1248166"/>
                <a:gd name="connsiteX9" fmla="*/ 330263 w 887975"/>
                <a:gd name="connsiteY9" fmla="*/ 381871 h 1248166"/>
                <a:gd name="connsiteX10" fmla="*/ 330263 w 887975"/>
                <a:gd name="connsiteY10" fmla="*/ 381871 h 1248166"/>
                <a:gd name="connsiteX11" fmla="*/ 330263 w 887975"/>
                <a:gd name="connsiteY11" fmla="*/ 356235 h 1248166"/>
                <a:gd name="connsiteX12" fmla="*/ 356592 w 887975"/>
                <a:gd name="connsiteY12" fmla="*/ 350923 h 1248166"/>
                <a:gd name="connsiteX13" fmla="*/ 417794 w 887975"/>
                <a:gd name="connsiteY13" fmla="*/ 173552 h 1248166"/>
                <a:gd name="connsiteX14" fmla="*/ 417794 w 887975"/>
                <a:gd name="connsiteY14" fmla="*/ 159695 h 1248166"/>
                <a:gd name="connsiteX15" fmla="*/ 421027 w 887975"/>
                <a:gd name="connsiteY15" fmla="*/ 170780 h 1248166"/>
                <a:gd name="connsiteX16" fmla="*/ 363752 w 887975"/>
                <a:gd name="connsiteY16" fmla="*/ 23895 h 1248166"/>
                <a:gd name="connsiteX17" fmla="*/ 355668 w 887975"/>
                <a:gd name="connsiteY17" fmla="*/ 19507 h 1248166"/>
                <a:gd name="connsiteX18" fmla="*/ 332572 w 887975"/>
                <a:gd name="connsiteY18" fmla="*/ 10962 h 1248166"/>
                <a:gd name="connsiteX19" fmla="*/ 321487 w 887975"/>
                <a:gd name="connsiteY19" fmla="*/ 4726 h 1248166"/>
                <a:gd name="connsiteX20" fmla="*/ 142499 w 887975"/>
                <a:gd name="connsiteY20" fmla="*/ 95490 h 1248166"/>
                <a:gd name="connsiteX21" fmla="*/ 141114 w 887975"/>
                <a:gd name="connsiteY21" fmla="*/ 287642 h 1248166"/>
                <a:gd name="connsiteX22" fmla="*/ 183839 w 887975"/>
                <a:gd name="connsiteY22" fmla="*/ 328751 h 1248166"/>
                <a:gd name="connsiteX23" fmla="*/ 175988 w 887975"/>
                <a:gd name="connsiteY23" fmla="*/ 346073 h 1248166"/>
                <a:gd name="connsiteX24" fmla="*/ 164209 w 887975"/>
                <a:gd name="connsiteY24" fmla="*/ 339376 h 1248166"/>
                <a:gd name="connsiteX25" fmla="*/ 5314 w 887975"/>
                <a:gd name="connsiteY25" fmla="*/ 437068 h 1248166"/>
                <a:gd name="connsiteX26" fmla="*/ 19864 w 887975"/>
                <a:gd name="connsiteY26" fmla="*/ 619751 h 1248166"/>
                <a:gd name="connsiteX27" fmla="*/ 86378 w 887975"/>
                <a:gd name="connsiteY27" fmla="*/ 806822 h 1248166"/>
                <a:gd name="connsiteX28" fmla="*/ 61435 w 887975"/>
                <a:gd name="connsiteY28" fmla="*/ 1027151 h 1248166"/>
                <a:gd name="connsiteX29" fmla="*/ 132337 w 887975"/>
                <a:gd name="connsiteY29" fmla="*/ 1038236 h 1248166"/>
                <a:gd name="connsiteX30" fmla="*/ 185918 w 887975"/>
                <a:gd name="connsiteY30" fmla="*/ 1091586 h 1248166"/>
                <a:gd name="connsiteX31" fmla="*/ 486156 w 887975"/>
                <a:gd name="connsiteY31" fmla="*/ 1092971 h 1248166"/>
                <a:gd name="connsiteX32" fmla="*/ 566066 w 887975"/>
                <a:gd name="connsiteY32" fmla="*/ 1239164 h 1248166"/>
                <a:gd name="connsiteX33" fmla="*/ 706023 w 887975"/>
                <a:gd name="connsiteY33" fmla="*/ 1029691 h 1248166"/>
                <a:gd name="connsiteX34" fmla="*/ 707408 w 887975"/>
                <a:gd name="connsiteY34" fmla="*/ 1029691 h 1248166"/>
                <a:gd name="connsiteX35" fmla="*/ 794708 w 887975"/>
                <a:gd name="connsiteY35" fmla="*/ 956941 h 1248166"/>
                <a:gd name="connsiteX36" fmla="*/ 887088 w 887975"/>
                <a:gd name="connsiteY36" fmla="*/ 952091 h 12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87975" h="1248166">
                  <a:moveTo>
                    <a:pt x="887088" y="952091"/>
                  </a:moveTo>
                  <a:cubicBezTo>
                    <a:pt x="881223" y="929481"/>
                    <a:pt x="868844" y="909088"/>
                    <a:pt x="851522" y="893429"/>
                  </a:cubicBezTo>
                  <a:cubicBezTo>
                    <a:pt x="820574" y="864560"/>
                    <a:pt x="782237" y="832689"/>
                    <a:pt x="558213" y="872181"/>
                  </a:cubicBezTo>
                  <a:lnTo>
                    <a:pt x="531192" y="862251"/>
                  </a:lnTo>
                  <a:cubicBezTo>
                    <a:pt x="523779" y="855207"/>
                    <a:pt x="517058" y="847470"/>
                    <a:pt x="511099" y="839155"/>
                  </a:cubicBezTo>
                  <a:cubicBezTo>
                    <a:pt x="537658" y="835230"/>
                    <a:pt x="569298" y="816060"/>
                    <a:pt x="559367" y="802896"/>
                  </a:cubicBezTo>
                  <a:cubicBezTo>
                    <a:pt x="549437" y="789732"/>
                    <a:pt x="501861" y="763172"/>
                    <a:pt x="481768" y="733610"/>
                  </a:cubicBezTo>
                  <a:cubicBezTo>
                    <a:pt x="459782" y="690954"/>
                    <a:pt x="446224" y="644440"/>
                    <a:pt x="441814" y="596656"/>
                  </a:cubicBezTo>
                  <a:cubicBezTo>
                    <a:pt x="437194" y="554392"/>
                    <a:pt x="389618" y="404504"/>
                    <a:pt x="369526" y="393418"/>
                  </a:cubicBezTo>
                  <a:cubicBezTo>
                    <a:pt x="356869" y="388198"/>
                    <a:pt x="343728" y="384342"/>
                    <a:pt x="330263" y="381871"/>
                  </a:cubicBezTo>
                  <a:lnTo>
                    <a:pt x="330263" y="381871"/>
                  </a:lnTo>
                  <a:cubicBezTo>
                    <a:pt x="329247" y="373348"/>
                    <a:pt x="329247" y="364757"/>
                    <a:pt x="330263" y="356235"/>
                  </a:cubicBezTo>
                  <a:cubicBezTo>
                    <a:pt x="339317" y="359861"/>
                    <a:pt x="349664" y="357782"/>
                    <a:pt x="356592" y="350923"/>
                  </a:cubicBezTo>
                  <a:cubicBezTo>
                    <a:pt x="414791" y="296649"/>
                    <a:pt x="417333" y="188102"/>
                    <a:pt x="417794" y="173552"/>
                  </a:cubicBezTo>
                  <a:lnTo>
                    <a:pt x="417794" y="159695"/>
                  </a:lnTo>
                  <a:cubicBezTo>
                    <a:pt x="418950" y="163390"/>
                    <a:pt x="420104" y="166854"/>
                    <a:pt x="421027" y="170780"/>
                  </a:cubicBezTo>
                  <a:cubicBezTo>
                    <a:pt x="439712" y="114428"/>
                    <a:pt x="415669" y="52741"/>
                    <a:pt x="363752" y="23895"/>
                  </a:cubicBezTo>
                  <a:cubicBezTo>
                    <a:pt x="361141" y="22302"/>
                    <a:pt x="358440" y="20824"/>
                    <a:pt x="355668" y="19507"/>
                  </a:cubicBezTo>
                  <a:cubicBezTo>
                    <a:pt x="348370" y="15696"/>
                    <a:pt x="340610" y="12809"/>
                    <a:pt x="332572" y="10962"/>
                  </a:cubicBezTo>
                  <a:cubicBezTo>
                    <a:pt x="329247" y="8283"/>
                    <a:pt x="325506" y="6158"/>
                    <a:pt x="321487" y="4726"/>
                  </a:cubicBezTo>
                  <a:cubicBezTo>
                    <a:pt x="247467" y="-14651"/>
                    <a:pt x="170630" y="24311"/>
                    <a:pt x="142499" y="95490"/>
                  </a:cubicBezTo>
                  <a:cubicBezTo>
                    <a:pt x="112938" y="148147"/>
                    <a:pt x="133262" y="271013"/>
                    <a:pt x="141114" y="287642"/>
                  </a:cubicBezTo>
                  <a:cubicBezTo>
                    <a:pt x="152915" y="303670"/>
                    <a:pt x="167373" y="317574"/>
                    <a:pt x="183839" y="328751"/>
                  </a:cubicBezTo>
                  <a:cubicBezTo>
                    <a:pt x="181299" y="334987"/>
                    <a:pt x="178759" y="340530"/>
                    <a:pt x="175988" y="346073"/>
                  </a:cubicBezTo>
                  <a:cubicBezTo>
                    <a:pt x="170445" y="339606"/>
                    <a:pt x="166518" y="337296"/>
                    <a:pt x="164209" y="339376"/>
                  </a:cubicBezTo>
                  <a:cubicBezTo>
                    <a:pt x="84299" y="417206"/>
                    <a:pt x="33259" y="408661"/>
                    <a:pt x="5314" y="437068"/>
                  </a:cubicBezTo>
                  <a:cubicBezTo>
                    <a:pt x="-6096" y="498178"/>
                    <a:pt x="-1061" y="561228"/>
                    <a:pt x="19864" y="619751"/>
                  </a:cubicBezTo>
                  <a:cubicBezTo>
                    <a:pt x="38340" y="667558"/>
                    <a:pt x="68363" y="712132"/>
                    <a:pt x="86378" y="806822"/>
                  </a:cubicBezTo>
                  <a:cubicBezTo>
                    <a:pt x="104393" y="901513"/>
                    <a:pt x="37648" y="1014679"/>
                    <a:pt x="61435" y="1027151"/>
                  </a:cubicBezTo>
                  <a:cubicBezTo>
                    <a:pt x="84023" y="1035811"/>
                    <a:pt x="108179" y="1039599"/>
                    <a:pt x="132337" y="1038236"/>
                  </a:cubicBezTo>
                  <a:cubicBezTo>
                    <a:pt x="143354" y="1061793"/>
                    <a:pt x="162316" y="1080685"/>
                    <a:pt x="185918" y="1091586"/>
                  </a:cubicBezTo>
                  <a:cubicBezTo>
                    <a:pt x="270216" y="1130386"/>
                    <a:pt x="380148" y="1073571"/>
                    <a:pt x="486156" y="1092971"/>
                  </a:cubicBezTo>
                  <a:cubicBezTo>
                    <a:pt x="516642" y="1098745"/>
                    <a:pt x="562370" y="1203829"/>
                    <a:pt x="566066" y="1239164"/>
                  </a:cubicBezTo>
                  <a:cubicBezTo>
                    <a:pt x="570915" y="1285355"/>
                    <a:pt x="610639" y="1139393"/>
                    <a:pt x="706023" y="1029691"/>
                  </a:cubicBezTo>
                  <a:cubicBezTo>
                    <a:pt x="706023" y="1029691"/>
                    <a:pt x="706023" y="1029691"/>
                    <a:pt x="707408" y="1029691"/>
                  </a:cubicBezTo>
                  <a:cubicBezTo>
                    <a:pt x="732837" y="1001330"/>
                    <a:pt x="762236" y="976826"/>
                    <a:pt x="794708" y="956941"/>
                  </a:cubicBezTo>
                  <a:cubicBezTo>
                    <a:pt x="828658" y="932922"/>
                    <a:pt x="891708" y="958327"/>
                    <a:pt x="887088" y="952091"/>
                  </a:cubicBezTo>
                  <a:close/>
                </a:path>
              </a:pathLst>
            </a:custGeom>
            <a:solidFill>
              <a:srgbClr val="B2BFD1"/>
            </a:solidFill>
            <a:ln w="23063" cap="flat">
              <a:noFill/>
              <a:prstDash val="solid"/>
              <a:miter/>
            </a:ln>
          </p:spPr>
          <p:txBody>
            <a:bodyPr rtlCol="0" anchor="ctr"/>
            <a:lstStyle/>
            <a:p>
              <a:endParaRPr lang="en-IN"/>
            </a:p>
          </p:txBody>
        </p:sp>
        <p:sp>
          <p:nvSpPr>
            <p:cNvPr id="76" name="Freeform: Shape 75">
              <a:extLst>
                <a:ext uri="{FF2B5EF4-FFF2-40B4-BE49-F238E27FC236}">
                  <a16:creationId xmlns:a16="http://schemas.microsoft.com/office/drawing/2014/main" id="{5031093C-93E2-84C0-147E-B17ABA18283E}"/>
                </a:ext>
              </a:extLst>
            </p:cNvPr>
            <p:cNvSpPr/>
            <p:nvPr/>
          </p:nvSpPr>
          <p:spPr>
            <a:xfrm>
              <a:off x="1210646" y="4612958"/>
              <a:ext cx="480611" cy="968384"/>
            </a:xfrm>
            <a:custGeom>
              <a:avLst/>
              <a:gdLst>
                <a:gd name="connsiteX0" fmla="*/ 439085 w 480611"/>
                <a:gd name="connsiteY0" fmla="*/ 968156 h 968384"/>
                <a:gd name="connsiteX1" fmla="*/ 407908 w 480611"/>
                <a:gd name="connsiteY1" fmla="*/ 247586 h 968384"/>
                <a:gd name="connsiteX2" fmla="*/ 407908 w 480611"/>
                <a:gd name="connsiteY2" fmla="*/ 247586 h 968384"/>
                <a:gd name="connsiteX3" fmla="*/ 384812 w 480611"/>
                <a:gd name="connsiteY3" fmla="*/ 103472 h 968384"/>
                <a:gd name="connsiteX4" fmla="*/ 384812 w 480611"/>
                <a:gd name="connsiteY4" fmla="*/ 103472 h 968384"/>
                <a:gd name="connsiteX5" fmla="*/ 299360 w 480611"/>
                <a:gd name="connsiteY5" fmla="*/ 39499 h 968384"/>
                <a:gd name="connsiteX6" fmla="*/ 299360 w 480611"/>
                <a:gd name="connsiteY6" fmla="*/ 39499 h 968384"/>
                <a:gd name="connsiteX7" fmla="*/ 273493 w 480611"/>
                <a:gd name="connsiteY7" fmla="*/ 39499 h 968384"/>
                <a:gd name="connsiteX8" fmla="*/ 273493 w 480611"/>
                <a:gd name="connsiteY8" fmla="*/ 39499 h 968384"/>
                <a:gd name="connsiteX9" fmla="*/ 4665 w 480611"/>
                <a:gd name="connsiteY9" fmla="*/ 59591 h 968384"/>
                <a:gd name="connsiteX10" fmla="*/ 4665 w 480611"/>
                <a:gd name="connsiteY10" fmla="*/ 59591 h 968384"/>
                <a:gd name="connsiteX11" fmla="*/ -647 w 480611"/>
                <a:gd name="connsiteY11" fmla="*/ 20099 h 968384"/>
                <a:gd name="connsiteX12" fmla="*/ 273493 w 480611"/>
                <a:gd name="connsiteY12" fmla="*/ -225 h 968384"/>
                <a:gd name="connsiteX13" fmla="*/ 273493 w 480611"/>
                <a:gd name="connsiteY13" fmla="*/ -225 h 968384"/>
                <a:gd name="connsiteX14" fmla="*/ 300977 w 480611"/>
                <a:gd name="connsiteY14" fmla="*/ -225 h 968384"/>
                <a:gd name="connsiteX15" fmla="*/ 300977 w 480611"/>
                <a:gd name="connsiteY15" fmla="*/ -225 h 968384"/>
                <a:gd name="connsiteX16" fmla="*/ 422226 w 480611"/>
                <a:gd name="connsiteY16" fmla="*/ 89615 h 968384"/>
                <a:gd name="connsiteX17" fmla="*/ 422226 w 480611"/>
                <a:gd name="connsiteY17" fmla="*/ 89615 h 968384"/>
                <a:gd name="connsiteX18" fmla="*/ 448785 w 480611"/>
                <a:gd name="connsiteY18" fmla="*/ 242736 h 968384"/>
                <a:gd name="connsiteX19" fmla="*/ 448785 w 480611"/>
                <a:gd name="connsiteY19" fmla="*/ 242736 h 968384"/>
                <a:gd name="connsiteX20" fmla="*/ 479964 w 480611"/>
                <a:gd name="connsiteY20" fmla="*/ 968156 h 968384"/>
                <a:gd name="connsiteX21" fmla="*/ 440240 w 480611"/>
                <a:gd name="connsiteY21" fmla="*/ 968156 h 968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0611" h="968384">
                  <a:moveTo>
                    <a:pt x="439085" y="968156"/>
                  </a:moveTo>
                  <a:cubicBezTo>
                    <a:pt x="439085" y="926354"/>
                    <a:pt x="420147" y="344586"/>
                    <a:pt x="407908" y="247586"/>
                  </a:cubicBezTo>
                  <a:lnTo>
                    <a:pt x="407908" y="247586"/>
                  </a:lnTo>
                  <a:cubicBezTo>
                    <a:pt x="405459" y="198855"/>
                    <a:pt x="397722" y="150517"/>
                    <a:pt x="384812" y="103472"/>
                  </a:cubicBezTo>
                  <a:lnTo>
                    <a:pt x="384812" y="103472"/>
                  </a:lnTo>
                  <a:cubicBezTo>
                    <a:pt x="374719" y="64834"/>
                    <a:pt x="339269" y="38298"/>
                    <a:pt x="299360" y="39499"/>
                  </a:cubicBezTo>
                  <a:lnTo>
                    <a:pt x="299360" y="39499"/>
                  </a:lnTo>
                  <a:lnTo>
                    <a:pt x="273493" y="39499"/>
                  </a:lnTo>
                  <a:lnTo>
                    <a:pt x="273493" y="39499"/>
                  </a:lnTo>
                  <a:cubicBezTo>
                    <a:pt x="183584" y="41300"/>
                    <a:pt x="93836" y="47997"/>
                    <a:pt x="4665" y="59591"/>
                  </a:cubicBezTo>
                  <a:lnTo>
                    <a:pt x="4665" y="59591"/>
                  </a:lnTo>
                  <a:lnTo>
                    <a:pt x="-647" y="20099"/>
                  </a:lnTo>
                  <a:cubicBezTo>
                    <a:pt x="90279" y="8273"/>
                    <a:pt x="181805" y="1484"/>
                    <a:pt x="273493" y="-225"/>
                  </a:cubicBezTo>
                  <a:lnTo>
                    <a:pt x="273493" y="-225"/>
                  </a:lnTo>
                  <a:cubicBezTo>
                    <a:pt x="282962" y="-225"/>
                    <a:pt x="292200" y="-225"/>
                    <a:pt x="300977" y="-225"/>
                  </a:cubicBezTo>
                  <a:lnTo>
                    <a:pt x="300977" y="-225"/>
                  </a:lnTo>
                  <a:cubicBezTo>
                    <a:pt x="356891" y="-595"/>
                    <a:pt x="406291" y="36034"/>
                    <a:pt x="422226" y="89615"/>
                  </a:cubicBezTo>
                  <a:lnTo>
                    <a:pt x="422226" y="89615"/>
                  </a:lnTo>
                  <a:cubicBezTo>
                    <a:pt x="436637" y="139524"/>
                    <a:pt x="445553" y="190887"/>
                    <a:pt x="448785" y="242736"/>
                  </a:cubicBezTo>
                  <a:lnTo>
                    <a:pt x="448785" y="242736"/>
                  </a:lnTo>
                  <a:cubicBezTo>
                    <a:pt x="461489" y="345510"/>
                    <a:pt x="479964" y="922890"/>
                    <a:pt x="479964" y="968156"/>
                  </a:cubicBezTo>
                  <a:lnTo>
                    <a:pt x="440240" y="968156"/>
                  </a:lnTo>
                  <a:close/>
                </a:path>
              </a:pathLst>
            </a:custGeom>
            <a:solidFill>
              <a:srgbClr val="D2DEEA"/>
            </a:solidFill>
            <a:ln w="23063" cap="flat">
              <a:noFill/>
              <a:prstDash val="solid"/>
              <a:miter/>
            </a:ln>
          </p:spPr>
          <p:txBody>
            <a:bodyPr rtlCol="0" anchor="ctr"/>
            <a:lstStyle/>
            <a:p>
              <a:endParaRPr lang="en-IN"/>
            </a:p>
          </p:txBody>
        </p:sp>
        <p:sp>
          <p:nvSpPr>
            <p:cNvPr id="77" name="Freeform: Shape 76">
              <a:extLst>
                <a:ext uri="{FF2B5EF4-FFF2-40B4-BE49-F238E27FC236}">
                  <a16:creationId xmlns:a16="http://schemas.microsoft.com/office/drawing/2014/main" id="{BECD367C-90E3-0736-3870-6902E5CC96D5}"/>
                </a:ext>
              </a:extLst>
            </p:cNvPr>
            <p:cNvSpPr/>
            <p:nvPr/>
          </p:nvSpPr>
          <p:spPr>
            <a:xfrm>
              <a:off x="4764995" y="2493283"/>
              <a:ext cx="72520" cy="72519"/>
            </a:xfrm>
            <a:custGeom>
              <a:avLst/>
              <a:gdLst>
                <a:gd name="connsiteX0" fmla="*/ 71873 w 72520"/>
                <a:gd name="connsiteY0" fmla="*/ 35801 h 72519"/>
                <a:gd name="connsiteX1" fmla="*/ 35845 w 72520"/>
                <a:gd name="connsiteY1" fmla="*/ 72291 h 72519"/>
                <a:gd name="connsiteX2" fmla="*/ -646 w 72520"/>
                <a:gd name="connsiteY2" fmla="*/ 36262 h 72519"/>
                <a:gd name="connsiteX3" fmla="*/ 35382 w 72520"/>
                <a:gd name="connsiteY3" fmla="*/ -228 h 72519"/>
                <a:gd name="connsiteX4" fmla="*/ 36076 w 72520"/>
                <a:gd name="connsiteY4" fmla="*/ -228 h 72519"/>
                <a:gd name="connsiteX5" fmla="*/ 71873 w 72520"/>
                <a:gd name="connsiteY5" fmla="*/ 35570 h 72519"/>
                <a:gd name="connsiteX6" fmla="*/ 71873 w 72520"/>
                <a:gd name="connsiteY6" fmla="*/ 35801 h 72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520" h="72519">
                  <a:moveTo>
                    <a:pt x="71873" y="35801"/>
                  </a:moveTo>
                  <a:cubicBezTo>
                    <a:pt x="71989" y="55824"/>
                    <a:pt x="55868" y="72152"/>
                    <a:pt x="35845" y="72291"/>
                  </a:cubicBezTo>
                  <a:cubicBezTo>
                    <a:pt x="15821" y="72407"/>
                    <a:pt x="-530" y="56286"/>
                    <a:pt x="-646" y="36262"/>
                  </a:cubicBezTo>
                  <a:cubicBezTo>
                    <a:pt x="-762" y="16239"/>
                    <a:pt x="15360" y="-112"/>
                    <a:pt x="35382" y="-228"/>
                  </a:cubicBezTo>
                  <a:cubicBezTo>
                    <a:pt x="35614" y="-228"/>
                    <a:pt x="35845" y="-228"/>
                    <a:pt x="36076" y="-228"/>
                  </a:cubicBezTo>
                  <a:cubicBezTo>
                    <a:pt x="55846" y="-228"/>
                    <a:pt x="71873" y="15800"/>
                    <a:pt x="71873" y="35570"/>
                  </a:cubicBezTo>
                  <a:cubicBezTo>
                    <a:pt x="71873" y="35639"/>
                    <a:pt x="71873" y="35731"/>
                    <a:pt x="71873" y="35801"/>
                  </a:cubicBezTo>
                  <a:close/>
                </a:path>
              </a:pathLst>
            </a:custGeom>
            <a:solidFill>
              <a:schemeClr val="accent1">
                <a:alpha val="70000"/>
              </a:schemeClr>
            </a:solidFill>
            <a:ln w="23063" cap="flat">
              <a:noFill/>
              <a:prstDash val="solid"/>
              <a:miter/>
            </a:ln>
          </p:spPr>
          <p:txBody>
            <a:bodyPr rtlCol="0" anchor="ctr"/>
            <a:lstStyle/>
            <a:p>
              <a:endParaRPr lang="en-IN"/>
            </a:p>
          </p:txBody>
        </p:sp>
        <p:sp>
          <p:nvSpPr>
            <p:cNvPr id="78" name="Freeform: Shape 77">
              <a:extLst>
                <a:ext uri="{FF2B5EF4-FFF2-40B4-BE49-F238E27FC236}">
                  <a16:creationId xmlns:a16="http://schemas.microsoft.com/office/drawing/2014/main" id="{2B95F453-D730-E22A-CD36-755736D733E0}"/>
                </a:ext>
              </a:extLst>
            </p:cNvPr>
            <p:cNvSpPr/>
            <p:nvPr/>
          </p:nvSpPr>
          <p:spPr>
            <a:xfrm>
              <a:off x="4916039" y="2499519"/>
              <a:ext cx="713179" cy="60971"/>
            </a:xfrm>
            <a:custGeom>
              <a:avLst/>
              <a:gdLst>
                <a:gd name="connsiteX0" fmla="*/ 713180 w 713179"/>
                <a:gd name="connsiteY0" fmla="*/ 60971 h 60971"/>
                <a:gd name="connsiteX1" fmla="*/ 0 w 713179"/>
                <a:gd name="connsiteY1" fmla="*/ 60509 h 60971"/>
                <a:gd name="connsiteX2" fmla="*/ 231 w 713179"/>
                <a:gd name="connsiteY2" fmla="*/ 0 h 60971"/>
                <a:gd name="connsiteX3" fmla="*/ 713180 w 713179"/>
                <a:gd name="connsiteY3" fmla="*/ 462 h 60971"/>
                <a:gd name="connsiteX4" fmla="*/ 713180 w 713179"/>
                <a:gd name="connsiteY4" fmla="*/ 60971 h 60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179" h="60971">
                  <a:moveTo>
                    <a:pt x="713180" y="60971"/>
                  </a:moveTo>
                  <a:lnTo>
                    <a:pt x="0" y="60509"/>
                  </a:lnTo>
                  <a:lnTo>
                    <a:pt x="231" y="0"/>
                  </a:lnTo>
                  <a:lnTo>
                    <a:pt x="713180" y="462"/>
                  </a:lnTo>
                  <a:lnTo>
                    <a:pt x="713180" y="60971"/>
                  </a:lnTo>
                  <a:close/>
                </a:path>
              </a:pathLst>
            </a:custGeom>
            <a:solidFill>
              <a:srgbClr val="B6C2D3"/>
            </a:solidFill>
            <a:ln w="23063" cap="flat">
              <a:noFill/>
              <a:prstDash val="solid"/>
              <a:miter/>
            </a:ln>
          </p:spPr>
          <p:txBody>
            <a:bodyPr rtlCol="0" anchor="ctr"/>
            <a:lstStyle/>
            <a:p>
              <a:endParaRPr lang="en-IN"/>
            </a:p>
          </p:txBody>
        </p:sp>
        <p:sp>
          <p:nvSpPr>
            <p:cNvPr id="79" name="Freeform: Shape 78">
              <a:extLst>
                <a:ext uri="{FF2B5EF4-FFF2-40B4-BE49-F238E27FC236}">
                  <a16:creationId xmlns:a16="http://schemas.microsoft.com/office/drawing/2014/main" id="{2AAC7BF2-6828-1B41-DAFC-47FE301BD07C}"/>
                </a:ext>
              </a:extLst>
            </p:cNvPr>
            <p:cNvSpPr/>
            <p:nvPr/>
          </p:nvSpPr>
          <p:spPr>
            <a:xfrm>
              <a:off x="4915577" y="2613609"/>
              <a:ext cx="713179" cy="23095"/>
            </a:xfrm>
            <a:custGeom>
              <a:avLst/>
              <a:gdLst>
                <a:gd name="connsiteX0" fmla="*/ 0 w 713179"/>
                <a:gd name="connsiteY0" fmla="*/ 0 h 23095"/>
                <a:gd name="connsiteX1" fmla="*/ 713180 w 713179"/>
                <a:gd name="connsiteY1" fmla="*/ 0 h 23095"/>
                <a:gd name="connsiteX2" fmla="*/ 713180 w 713179"/>
                <a:gd name="connsiteY2" fmla="*/ 23095 h 23095"/>
                <a:gd name="connsiteX3" fmla="*/ 0 w 713179"/>
                <a:gd name="connsiteY3" fmla="*/ 23095 h 23095"/>
              </a:gdLst>
              <a:ahLst/>
              <a:cxnLst>
                <a:cxn ang="0">
                  <a:pos x="connsiteX0" y="connsiteY0"/>
                </a:cxn>
                <a:cxn ang="0">
                  <a:pos x="connsiteX1" y="connsiteY1"/>
                </a:cxn>
                <a:cxn ang="0">
                  <a:pos x="connsiteX2" y="connsiteY2"/>
                </a:cxn>
                <a:cxn ang="0">
                  <a:pos x="connsiteX3" y="connsiteY3"/>
                </a:cxn>
              </a:cxnLst>
              <a:rect l="l" t="t" r="r" b="b"/>
              <a:pathLst>
                <a:path w="713179" h="23095">
                  <a:moveTo>
                    <a:pt x="0" y="0"/>
                  </a:moveTo>
                  <a:lnTo>
                    <a:pt x="713180" y="0"/>
                  </a:lnTo>
                  <a:lnTo>
                    <a:pt x="713180" y="23095"/>
                  </a:lnTo>
                  <a:lnTo>
                    <a:pt x="0" y="23095"/>
                  </a:lnTo>
                  <a:close/>
                </a:path>
              </a:pathLst>
            </a:custGeom>
            <a:solidFill>
              <a:srgbClr val="B6C2D3"/>
            </a:solidFill>
            <a:ln w="23063" cap="flat">
              <a:noFill/>
              <a:prstDash val="solid"/>
              <a:miter/>
            </a:ln>
          </p:spPr>
          <p:txBody>
            <a:bodyPr rtlCol="0" anchor="ctr"/>
            <a:lstStyle/>
            <a:p>
              <a:endParaRPr lang="en-IN"/>
            </a:p>
          </p:txBody>
        </p:sp>
        <p:sp>
          <p:nvSpPr>
            <p:cNvPr id="80" name="Freeform: Shape 79">
              <a:extLst>
                <a:ext uri="{FF2B5EF4-FFF2-40B4-BE49-F238E27FC236}">
                  <a16:creationId xmlns:a16="http://schemas.microsoft.com/office/drawing/2014/main" id="{A99C79ED-12C8-E845-BAE7-02816EA3BD48}"/>
                </a:ext>
              </a:extLst>
            </p:cNvPr>
            <p:cNvSpPr/>
            <p:nvPr/>
          </p:nvSpPr>
          <p:spPr>
            <a:xfrm>
              <a:off x="4915346" y="2661186"/>
              <a:ext cx="713410" cy="23788"/>
            </a:xfrm>
            <a:custGeom>
              <a:avLst/>
              <a:gdLst>
                <a:gd name="connsiteX0" fmla="*/ 713411 w 713410"/>
                <a:gd name="connsiteY0" fmla="*/ 23788 h 23788"/>
                <a:gd name="connsiteX1" fmla="*/ 0 w 713410"/>
                <a:gd name="connsiteY1" fmla="*/ 23095 h 23788"/>
                <a:gd name="connsiteX2" fmla="*/ 231 w 713410"/>
                <a:gd name="connsiteY2" fmla="*/ 0 h 23788"/>
                <a:gd name="connsiteX3" fmla="*/ 713411 w 713410"/>
                <a:gd name="connsiteY3" fmla="*/ 462 h 23788"/>
                <a:gd name="connsiteX4" fmla="*/ 713411 w 713410"/>
                <a:gd name="connsiteY4" fmla="*/ 23788 h 23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410" h="23788">
                  <a:moveTo>
                    <a:pt x="713411" y="23788"/>
                  </a:moveTo>
                  <a:lnTo>
                    <a:pt x="0" y="23095"/>
                  </a:lnTo>
                  <a:lnTo>
                    <a:pt x="231" y="0"/>
                  </a:lnTo>
                  <a:lnTo>
                    <a:pt x="713411" y="462"/>
                  </a:lnTo>
                  <a:lnTo>
                    <a:pt x="713411" y="23788"/>
                  </a:lnTo>
                  <a:close/>
                </a:path>
              </a:pathLst>
            </a:custGeom>
            <a:solidFill>
              <a:srgbClr val="B6C2D3"/>
            </a:solidFill>
            <a:ln w="23063" cap="flat">
              <a:noFill/>
              <a:prstDash val="solid"/>
              <a:miter/>
            </a:ln>
          </p:spPr>
          <p:txBody>
            <a:bodyPr rtlCol="0" anchor="ctr"/>
            <a:lstStyle/>
            <a:p>
              <a:endParaRPr lang="en-IN"/>
            </a:p>
          </p:txBody>
        </p:sp>
        <p:sp>
          <p:nvSpPr>
            <p:cNvPr id="81" name="Freeform: Shape 80">
              <a:extLst>
                <a:ext uri="{FF2B5EF4-FFF2-40B4-BE49-F238E27FC236}">
                  <a16:creationId xmlns:a16="http://schemas.microsoft.com/office/drawing/2014/main" id="{91C46DB9-907E-9696-C740-12BF1B3540F0}"/>
                </a:ext>
              </a:extLst>
            </p:cNvPr>
            <p:cNvSpPr/>
            <p:nvPr/>
          </p:nvSpPr>
          <p:spPr>
            <a:xfrm>
              <a:off x="4915115" y="2709455"/>
              <a:ext cx="713641" cy="23095"/>
            </a:xfrm>
            <a:custGeom>
              <a:avLst/>
              <a:gdLst>
                <a:gd name="connsiteX0" fmla="*/ 0 w 713641"/>
                <a:gd name="connsiteY0" fmla="*/ 0 h 23095"/>
                <a:gd name="connsiteX1" fmla="*/ 713642 w 713641"/>
                <a:gd name="connsiteY1" fmla="*/ 0 h 23095"/>
                <a:gd name="connsiteX2" fmla="*/ 713642 w 713641"/>
                <a:gd name="connsiteY2" fmla="*/ 23095 h 23095"/>
                <a:gd name="connsiteX3" fmla="*/ 0 w 713641"/>
                <a:gd name="connsiteY3" fmla="*/ 23095 h 23095"/>
              </a:gdLst>
              <a:ahLst/>
              <a:cxnLst>
                <a:cxn ang="0">
                  <a:pos x="connsiteX0" y="connsiteY0"/>
                </a:cxn>
                <a:cxn ang="0">
                  <a:pos x="connsiteX1" y="connsiteY1"/>
                </a:cxn>
                <a:cxn ang="0">
                  <a:pos x="connsiteX2" y="connsiteY2"/>
                </a:cxn>
                <a:cxn ang="0">
                  <a:pos x="connsiteX3" y="connsiteY3"/>
                </a:cxn>
              </a:cxnLst>
              <a:rect l="l" t="t" r="r" b="b"/>
              <a:pathLst>
                <a:path w="713641" h="23095">
                  <a:moveTo>
                    <a:pt x="0" y="0"/>
                  </a:moveTo>
                  <a:lnTo>
                    <a:pt x="713642" y="0"/>
                  </a:lnTo>
                  <a:lnTo>
                    <a:pt x="713642" y="23095"/>
                  </a:lnTo>
                  <a:lnTo>
                    <a:pt x="0" y="23095"/>
                  </a:lnTo>
                  <a:close/>
                </a:path>
              </a:pathLst>
            </a:custGeom>
            <a:solidFill>
              <a:srgbClr val="B6C2D3"/>
            </a:solidFill>
            <a:ln w="23063" cap="flat">
              <a:noFill/>
              <a:prstDash val="solid"/>
              <a:miter/>
            </a:ln>
          </p:spPr>
          <p:txBody>
            <a:bodyPr rtlCol="0" anchor="ctr"/>
            <a:lstStyle/>
            <a:p>
              <a:endParaRPr lang="en-IN"/>
            </a:p>
          </p:txBody>
        </p:sp>
        <p:sp>
          <p:nvSpPr>
            <p:cNvPr id="82" name="Freeform: Shape 81">
              <a:extLst>
                <a:ext uri="{FF2B5EF4-FFF2-40B4-BE49-F238E27FC236}">
                  <a16:creationId xmlns:a16="http://schemas.microsoft.com/office/drawing/2014/main" id="{29A6608E-FE07-875E-FBA5-9889843EB254}"/>
                </a:ext>
              </a:extLst>
            </p:cNvPr>
            <p:cNvSpPr/>
            <p:nvPr/>
          </p:nvSpPr>
          <p:spPr>
            <a:xfrm>
              <a:off x="4914884" y="2757724"/>
              <a:ext cx="713641" cy="23095"/>
            </a:xfrm>
            <a:custGeom>
              <a:avLst/>
              <a:gdLst>
                <a:gd name="connsiteX0" fmla="*/ 0 w 713641"/>
                <a:gd name="connsiteY0" fmla="*/ 0 h 23095"/>
                <a:gd name="connsiteX1" fmla="*/ 713641 w 713641"/>
                <a:gd name="connsiteY1" fmla="*/ 0 h 23095"/>
                <a:gd name="connsiteX2" fmla="*/ 713641 w 713641"/>
                <a:gd name="connsiteY2" fmla="*/ 23095 h 23095"/>
                <a:gd name="connsiteX3" fmla="*/ 0 w 713641"/>
                <a:gd name="connsiteY3" fmla="*/ 23095 h 23095"/>
              </a:gdLst>
              <a:ahLst/>
              <a:cxnLst>
                <a:cxn ang="0">
                  <a:pos x="connsiteX0" y="connsiteY0"/>
                </a:cxn>
                <a:cxn ang="0">
                  <a:pos x="connsiteX1" y="connsiteY1"/>
                </a:cxn>
                <a:cxn ang="0">
                  <a:pos x="connsiteX2" y="connsiteY2"/>
                </a:cxn>
                <a:cxn ang="0">
                  <a:pos x="connsiteX3" y="connsiteY3"/>
                </a:cxn>
              </a:cxnLst>
              <a:rect l="l" t="t" r="r" b="b"/>
              <a:pathLst>
                <a:path w="713641" h="23095">
                  <a:moveTo>
                    <a:pt x="0" y="0"/>
                  </a:moveTo>
                  <a:lnTo>
                    <a:pt x="713641" y="0"/>
                  </a:lnTo>
                  <a:lnTo>
                    <a:pt x="713641" y="23095"/>
                  </a:lnTo>
                  <a:lnTo>
                    <a:pt x="0" y="23095"/>
                  </a:lnTo>
                  <a:close/>
                </a:path>
              </a:pathLst>
            </a:custGeom>
            <a:solidFill>
              <a:srgbClr val="B6C2D3"/>
            </a:solidFill>
            <a:ln w="23063" cap="flat">
              <a:noFill/>
              <a:prstDash val="solid"/>
              <a:miter/>
            </a:ln>
          </p:spPr>
          <p:txBody>
            <a:bodyPr rtlCol="0" anchor="ctr"/>
            <a:lstStyle/>
            <a:p>
              <a:endParaRPr lang="en-IN"/>
            </a:p>
          </p:txBody>
        </p:sp>
        <p:sp>
          <p:nvSpPr>
            <p:cNvPr id="83" name="Freeform: Shape 82">
              <a:extLst>
                <a:ext uri="{FF2B5EF4-FFF2-40B4-BE49-F238E27FC236}">
                  <a16:creationId xmlns:a16="http://schemas.microsoft.com/office/drawing/2014/main" id="{6F45EC23-E6CB-A573-3B9B-7800E5CD166B}"/>
                </a:ext>
              </a:extLst>
            </p:cNvPr>
            <p:cNvSpPr/>
            <p:nvPr/>
          </p:nvSpPr>
          <p:spPr>
            <a:xfrm>
              <a:off x="5099877" y="2123068"/>
              <a:ext cx="529110" cy="24249"/>
            </a:xfrm>
            <a:custGeom>
              <a:avLst/>
              <a:gdLst>
                <a:gd name="connsiteX0" fmla="*/ 529111 w 529110"/>
                <a:gd name="connsiteY0" fmla="*/ 24250 h 24249"/>
                <a:gd name="connsiteX1" fmla="*/ 0 w 529110"/>
                <a:gd name="connsiteY1" fmla="*/ 23326 h 24249"/>
                <a:gd name="connsiteX2" fmla="*/ 0 w 529110"/>
                <a:gd name="connsiteY2" fmla="*/ 0 h 24249"/>
                <a:gd name="connsiteX3" fmla="*/ 529111 w 529110"/>
                <a:gd name="connsiteY3" fmla="*/ 924 h 24249"/>
                <a:gd name="connsiteX4" fmla="*/ 529111 w 529110"/>
                <a:gd name="connsiteY4" fmla="*/ 24250 h 24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110" h="24249">
                  <a:moveTo>
                    <a:pt x="529111" y="24250"/>
                  </a:moveTo>
                  <a:lnTo>
                    <a:pt x="0" y="23326"/>
                  </a:lnTo>
                  <a:lnTo>
                    <a:pt x="0" y="0"/>
                  </a:lnTo>
                  <a:lnTo>
                    <a:pt x="529111" y="924"/>
                  </a:lnTo>
                  <a:lnTo>
                    <a:pt x="529111" y="24250"/>
                  </a:lnTo>
                  <a:close/>
                </a:path>
              </a:pathLst>
            </a:custGeom>
            <a:solidFill>
              <a:srgbClr val="B6C2D3"/>
            </a:solidFill>
            <a:ln w="23063" cap="flat">
              <a:noFill/>
              <a:prstDash val="solid"/>
              <a:miter/>
            </a:ln>
          </p:spPr>
          <p:txBody>
            <a:bodyPr rtlCol="0" anchor="ctr"/>
            <a:lstStyle/>
            <a:p>
              <a:endParaRPr lang="en-IN"/>
            </a:p>
          </p:txBody>
        </p:sp>
        <p:sp>
          <p:nvSpPr>
            <p:cNvPr id="84" name="Freeform: Shape 83">
              <a:extLst>
                <a:ext uri="{FF2B5EF4-FFF2-40B4-BE49-F238E27FC236}">
                  <a16:creationId xmlns:a16="http://schemas.microsoft.com/office/drawing/2014/main" id="{D06E77D9-4160-9694-26E1-3C17EF6358E2}"/>
                </a:ext>
              </a:extLst>
            </p:cNvPr>
            <p:cNvSpPr/>
            <p:nvPr/>
          </p:nvSpPr>
          <p:spPr>
            <a:xfrm>
              <a:off x="5099415" y="2171336"/>
              <a:ext cx="529341" cy="24480"/>
            </a:xfrm>
            <a:custGeom>
              <a:avLst/>
              <a:gdLst>
                <a:gd name="connsiteX0" fmla="*/ 529342 w 529341"/>
                <a:gd name="connsiteY0" fmla="*/ 24481 h 24480"/>
                <a:gd name="connsiteX1" fmla="*/ 0 w 529341"/>
                <a:gd name="connsiteY1" fmla="*/ 23326 h 24480"/>
                <a:gd name="connsiteX2" fmla="*/ 0 w 529341"/>
                <a:gd name="connsiteY2" fmla="*/ 0 h 24480"/>
                <a:gd name="connsiteX3" fmla="*/ 529342 w 529341"/>
                <a:gd name="connsiteY3" fmla="*/ 924 h 24480"/>
                <a:gd name="connsiteX4" fmla="*/ 529342 w 529341"/>
                <a:gd name="connsiteY4" fmla="*/ 24481 h 24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41" h="24480">
                  <a:moveTo>
                    <a:pt x="529342" y="24481"/>
                  </a:moveTo>
                  <a:lnTo>
                    <a:pt x="0" y="23326"/>
                  </a:lnTo>
                  <a:lnTo>
                    <a:pt x="0" y="0"/>
                  </a:lnTo>
                  <a:lnTo>
                    <a:pt x="529342" y="924"/>
                  </a:lnTo>
                  <a:lnTo>
                    <a:pt x="529342" y="24481"/>
                  </a:lnTo>
                  <a:close/>
                </a:path>
              </a:pathLst>
            </a:custGeom>
            <a:solidFill>
              <a:srgbClr val="B6C2D3"/>
            </a:solidFill>
            <a:ln w="23063" cap="flat">
              <a:noFill/>
              <a:prstDash val="solid"/>
              <a:miter/>
            </a:ln>
          </p:spPr>
          <p:txBody>
            <a:bodyPr rtlCol="0" anchor="ctr"/>
            <a:lstStyle/>
            <a:p>
              <a:endParaRPr lang="en-IN"/>
            </a:p>
          </p:txBody>
        </p:sp>
        <p:sp>
          <p:nvSpPr>
            <p:cNvPr id="85" name="Freeform: Shape 84">
              <a:extLst>
                <a:ext uri="{FF2B5EF4-FFF2-40B4-BE49-F238E27FC236}">
                  <a16:creationId xmlns:a16="http://schemas.microsoft.com/office/drawing/2014/main" id="{63DC8E8F-2733-BD34-F112-FCFF70F0556E}"/>
                </a:ext>
              </a:extLst>
            </p:cNvPr>
            <p:cNvSpPr/>
            <p:nvPr/>
          </p:nvSpPr>
          <p:spPr>
            <a:xfrm>
              <a:off x="5099415" y="2219836"/>
              <a:ext cx="529341" cy="24019"/>
            </a:xfrm>
            <a:custGeom>
              <a:avLst/>
              <a:gdLst>
                <a:gd name="connsiteX0" fmla="*/ 529342 w 529341"/>
                <a:gd name="connsiteY0" fmla="*/ 24019 h 24019"/>
                <a:gd name="connsiteX1" fmla="*/ 0 w 529341"/>
                <a:gd name="connsiteY1" fmla="*/ 23095 h 24019"/>
                <a:gd name="connsiteX2" fmla="*/ 0 w 529341"/>
                <a:gd name="connsiteY2" fmla="*/ 0 h 24019"/>
                <a:gd name="connsiteX3" fmla="*/ 529342 w 529341"/>
                <a:gd name="connsiteY3" fmla="*/ 924 h 24019"/>
                <a:gd name="connsiteX4" fmla="*/ 529342 w 529341"/>
                <a:gd name="connsiteY4" fmla="*/ 24019 h 24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341" h="24019">
                  <a:moveTo>
                    <a:pt x="529342" y="24019"/>
                  </a:moveTo>
                  <a:lnTo>
                    <a:pt x="0" y="23095"/>
                  </a:lnTo>
                  <a:lnTo>
                    <a:pt x="0" y="0"/>
                  </a:lnTo>
                  <a:lnTo>
                    <a:pt x="529342" y="924"/>
                  </a:lnTo>
                  <a:lnTo>
                    <a:pt x="529342" y="24019"/>
                  </a:lnTo>
                  <a:close/>
                </a:path>
              </a:pathLst>
            </a:custGeom>
            <a:solidFill>
              <a:srgbClr val="B6C2D3"/>
            </a:solidFill>
            <a:ln w="23063" cap="flat">
              <a:noFill/>
              <a:prstDash val="solid"/>
              <a:miter/>
            </a:ln>
          </p:spPr>
          <p:txBody>
            <a:bodyPr rtlCol="0" anchor="ctr"/>
            <a:lstStyle/>
            <a:p>
              <a:endParaRPr lang="en-IN"/>
            </a:p>
          </p:txBody>
        </p:sp>
        <p:sp>
          <p:nvSpPr>
            <p:cNvPr id="86" name="Freeform: Shape 85">
              <a:extLst>
                <a:ext uri="{FF2B5EF4-FFF2-40B4-BE49-F238E27FC236}">
                  <a16:creationId xmlns:a16="http://schemas.microsoft.com/office/drawing/2014/main" id="{1AFCDFD9-C87B-6501-AD16-66E116A0AD8F}"/>
                </a:ext>
              </a:extLst>
            </p:cNvPr>
            <p:cNvSpPr/>
            <p:nvPr/>
          </p:nvSpPr>
          <p:spPr>
            <a:xfrm>
              <a:off x="1861930" y="2493283"/>
              <a:ext cx="72056" cy="72057"/>
            </a:xfrm>
            <a:custGeom>
              <a:avLst/>
              <a:gdLst>
                <a:gd name="connsiteX0" fmla="*/ -647 w 72056"/>
                <a:gd name="connsiteY0" fmla="*/ 35801 h 72057"/>
                <a:gd name="connsiteX1" fmla="*/ 35382 w 72056"/>
                <a:gd name="connsiteY1" fmla="*/ 71829 h 72057"/>
                <a:gd name="connsiteX2" fmla="*/ 71410 w 72056"/>
                <a:gd name="connsiteY2" fmla="*/ 35801 h 72057"/>
                <a:gd name="connsiteX3" fmla="*/ 35382 w 72056"/>
                <a:gd name="connsiteY3" fmla="*/ -228 h 72057"/>
                <a:gd name="connsiteX4" fmla="*/ 35151 w 72056"/>
                <a:gd name="connsiteY4" fmla="*/ -228 h 72057"/>
                <a:gd name="connsiteX5" fmla="*/ -647 w 72056"/>
                <a:gd name="connsiteY5" fmla="*/ 35570 h 72057"/>
                <a:gd name="connsiteX6" fmla="*/ -647 w 72056"/>
                <a:gd name="connsiteY6" fmla="*/ 35801 h 7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056" h="72057">
                  <a:moveTo>
                    <a:pt x="-647" y="35801"/>
                  </a:moveTo>
                  <a:cubicBezTo>
                    <a:pt x="-647" y="55709"/>
                    <a:pt x="15496" y="71829"/>
                    <a:pt x="35382" y="71829"/>
                  </a:cubicBezTo>
                  <a:cubicBezTo>
                    <a:pt x="55290" y="71829"/>
                    <a:pt x="71410" y="55709"/>
                    <a:pt x="71410" y="35801"/>
                  </a:cubicBezTo>
                  <a:cubicBezTo>
                    <a:pt x="71410" y="15892"/>
                    <a:pt x="55290" y="-228"/>
                    <a:pt x="35382" y="-228"/>
                  </a:cubicBezTo>
                  <a:cubicBezTo>
                    <a:pt x="35311" y="-228"/>
                    <a:pt x="35220" y="-228"/>
                    <a:pt x="35151" y="-228"/>
                  </a:cubicBezTo>
                  <a:cubicBezTo>
                    <a:pt x="15381" y="-228"/>
                    <a:pt x="-647" y="15800"/>
                    <a:pt x="-647" y="35570"/>
                  </a:cubicBezTo>
                  <a:cubicBezTo>
                    <a:pt x="-647" y="35639"/>
                    <a:pt x="-647" y="35731"/>
                    <a:pt x="-647" y="35801"/>
                  </a:cubicBezTo>
                  <a:close/>
                </a:path>
              </a:pathLst>
            </a:custGeom>
            <a:solidFill>
              <a:schemeClr val="accent1">
                <a:alpha val="70000"/>
              </a:schemeClr>
            </a:solidFill>
            <a:ln w="23063" cap="flat">
              <a:noFill/>
              <a:prstDash val="solid"/>
              <a:miter/>
            </a:ln>
          </p:spPr>
          <p:txBody>
            <a:bodyPr rtlCol="0" anchor="ctr"/>
            <a:lstStyle/>
            <a:p>
              <a:endParaRPr lang="en-IN"/>
            </a:p>
          </p:txBody>
        </p:sp>
        <p:sp>
          <p:nvSpPr>
            <p:cNvPr id="87" name="Freeform: Shape 86">
              <a:extLst>
                <a:ext uri="{FF2B5EF4-FFF2-40B4-BE49-F238E27FC236}">
                  <a16:creationId xmlns:a16="http://schemas.microsoft.com/office/drawing/2014/main" id="{F62E58B9-43FB-625B-17B5-4FFCCD9A4DFE}"/>
                </a:ext>
              </a:extLst>
            </p:cNvPr>
            <p:cNvSpPr/>
            <p:nvPr/>
          </p:nvSpPr>
          <p:spPr>
            <a:xfrm>
              <a:off x="1069996" y="2499519"/>
              <a:ext cx="713179" cy="60971"/>
            </a:xfrm>
            <a:custGeom>
              <a:avLst/>
              <a:gdLst>
                <a:gd name="connsiteX0" fmla="*/ 0 w 713179"/>
                <a:gd name="connsiteY0" fmla="*/ 60971 h 60971"/>
                <a:gd name="connsiteX1" fmla="*/ 713180 w 713179"/>
                <a:gd name="connsiteY1" fmla="*/ 60509 h 60971"/>
                <a:gd name="connsiteX2" fmla="*/ 712949 w 713179"/>
                <a:gd name="connsiteY2" fmla="*/ 0 h 60971"/>
                <a:gd name="connsiteX3" fmla="*/ 0 w 713179"/>
                <a:gd name="connsiteY3" fmla="*/ 462 h 60971"/>
                <a:gd name="connsiteX4" fmla="*/ 0 w 713179"/>
                <a:gd name="connsiteY4" fmla="*/ 60971 h 60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179" h="60971">
                  <a:moveTo>
                    <a:pt x="0" y="60971"/>
                  </a:moveTo>
                  <a:lnTo>
                    <a:pt x="713180" y="60509"/>
                  </a:lnTo>
                  <a:lnTo>
                    <a:pt x="712949" y="0"/>
                  </a:lnTo>
                  <a:lnTo>
                    <a:pt x="0" y="462"/>
                  </a:lnTo>
                  <a:lnTo>
                    <a:pt x="0" y="60971"/>
                  </a:lnTo>
                  <a:close/>
                </a:path>
              </a:pathLst>
            </a:custGeom>
            <a:solidFill>
              <a:srgbClr val="B6C2D3"/>
            </a:solidFill>
            <a:ln w="23063" cap="flat">
              <a:noFill/>
              <a:prstDash val="solid"/>
              <a:miter/>
            </a:ln>
          </p:spPr>
          <p:txBody>
            <a:bodyPr rtlCol="0" anchor="ctr"/>
            <a:lstStyle/>
            <a:p>
              <a:endParaRPr lang="en-IN"/>
            </a:p>
          </p:txBody>
        </p:sp>
        <p:sp>
          <p:nvSpPr>
            <p:cNvPr id="88" name="Freeform: Shape 87">
              <a:extLst>
                <a:ext uri="{FF2B5EF4-FFF2-40B4-BE49-F238E27FC236}">
                  <a16:creationId xmlns:a16="http://schemas.microsoft.com/office/drawing/2014/main" id="{211748C6-FC1F-F3BE-D482-4E3AFD5EBF98}"/>
                </a:ext>
              </a:extLst>
            </p:cNvPr>
            <p:cNvSpPr/>
            <p:nvPr/>
          </p:nvSpPr>
          <p:spPr>
            <a:xfrm>
              <a:off x="1070457" y="2613609"/>
              <a:ext cx="713179" cy="23095"/>
            </a:xfrm>
            <a:custGeom>
              <a:avLst/>
              <a:gdLst>
                <a:gd name="connsiteX0" fmla="*/ 0 w 713179"/>
                <a:gd name="connsiteY0" fmla="*/ 0 h 23095"/>
                <a:gd name="connsiteX1" fmla="*/ 713180 w 713179"/>
                <a:gd name="connsiteY1" fmla="*/ 0 h 23095"/>
                <a:gd name="connsiteX2" fmla="*/ 713180 w 713179"/>
                <a:gd name="connsiteY2" fmla="*/ 23095 h 23095"/>
                <a:gd name="connsiteX3" fmla="*/ 0 w 713179"/>
                <a:gd name="connsiteY3" fmla="*/ 23095 h 23095"/>
              </a:gdLst>
              <a:ahLst/>
              <a:cxnLst>
                <a:cxn ang="0">
                  <a:pos x="connsiteX0" y="connsiteY0"/>
                </a:cxn>
                <a:cxn ang="0">
                  <a:pos x="connsiteX1" y="connsiteY1"/>
                </a:cxn>
                <a:cxn ang="0">
                  <a:pos x="connsiteX2" y="connsiteY2"/>
                </a:cxn>
                <a:cxn ang="0">
                  <a:pos x="connsiteX3" y="connsiteY3"/>
                </a:cxn>
              </a:cxnLst>
              <a:rect l="l" t="t" r="r" b="b"/>
              <a:pathLst>
                <a:path w="713179" h="23095">
                  <a:moveTo>
                    <a:pt x="0" y="0"/>
                  </a:moveTo>
                  <a:lnTo>
                    <a:pt x="713180" y="0"/>
                  </a:lnTo>
                  <a:lnTo>
                    <a:pt x="713180" y="23095"/>
                  </a:lnTo>
                  <a:lnTo>
                    <a:pt x="0" y="23095"/>
                  </a:lnTo>
                  <a:close/>
                </a:path>
              </a:pathLst>
            </a:custGeom>
            <a:solidFill>
              <a:srgbClr val="B6C2D3"/>
            </a:solidFill>
            <a:ln w="23063" cap="flat">
              <a:noFill/>
              <a:prstDash val="solid"/>
              <a:miter/>
            </a:ln>
          </p:spPr>
          <p:txBody>
            <a:bodyPr rtlCol="0" anchor="ctr"/>
            <a:lstStyle/>
            <a:p>
              <a:endParaRPr lang="en-IN"/>
            </a:p>
          </p:txBody>
        </p:sp>
        <p:sp>
          <p:nvSpPr>
            <p:cNvPr id="89" name="Freeform: Shape 88">
              <a:extLst>
                <a:ext uri="{FF2B5EF4-FFF2-40B4-BE49-F238E27FC236}">
                  <a16:creationId xmlns:a16="http://schemas.microsoft.com/office/drawing/2014/main" id="{8BB95CAF-BAA9-BFBA-E425-E96C076D9A12}"/>
                </a:ext>
              </a:extLst>
            </p:cNvPr>
            <p:cNvSpPr/>
            <p:nvPr/>
          </p:nvSpPr>
          <p:spPr>
            <a:xfrm>
              <a:off x="1070457" y="2661186"/>
              <a:ext cx="713410" cy="23788"/>
            </a:xfrm>
            <a:custGeom>
              <a:avLst/>
              <a:gdLst>
                <a:gd name="connsiteX0" fmla="*/ 0 w 713410"/>
                <a:gd name="connsiteY0" fmla="*/ 23788 h 23788"/>
                <a:gd name="connsiteX1" fmla="*/ 713411 w 713410"/>
                <a:gd name="connsiteY1" fmla="*/ 23095 h 23788"/>
                <a:gd name="connsiteX2" fmla="*/ 713180 w 713410"/>
                <a:gd name="connsiteY2" fmla="*/ 0 h 23788"/>
                <a:gd name="connsiteX3" fmla="*/ 0 w 713410"/>
                <a:gd name="connsiteY3" fmla="*/ 462 h 23788"/>
                <a:gd name="connsiteX4" fmla="*/ 0 w 713410"/>
                <a:gd name="connsiteY4" fmla="*/ 23788 h 23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410" h="23788">
                  <a:moveTo>
                    <a:pt x="0" y="23788"/>
                  </a:moveTo>
                  <a:lnTo>
                    <a:pt x="713411" y="23095"/>
                  </a:lnTo>
                  <a:lnTo>
                    <a:pt x="713180" y="0"/>
                  </a:lnTo>
                  <a:lnTo>
                    <a:pt x="0" y="462"/>
                  </a:lnTo>
                  <a:lnTo>
                    <a:pt x="0" y="23788"/>
                  </a:lnTo>
                  <a:close/>
                </a:path>
              </a:pathLst>
            </a:custGeom>
            <a:solidFill>
              <a:srgbClr val="B6C2D3"/>
            </a:solidFill>
            <a:ln w="23063" cap="flat">
              <a:noFill/>
              <a:prstDash val="solid"/>
              <a:miter/>
            </a:ln>
          </p:spPr>
          <p:txBody>
            <a:bodyPr rtlCol="0" anchor="ctr"/>
            <a:lstStyle/>
            <a:p>
              <a:endParaRPr lang="en-IN"/>
            </a:p>
          </p:txBody>
        </p:sp>
        <p:sp>
          <p:nvSpPr>
            <p:cNvPr id="90" name="Freeform: Shape 89">
              <a:extLst>
                <a:ext uri="{FF2B5EF4-FFF2-40B4-BE49-F238E27FC236}">
                  <a16:creationId xmlns:a16="http://schemas.microsoft.com/office/drawing/2014/main" id="{07A794CF-5F15-8BDA-4C60-A380528FE125}"/>
                </a:ext>
              </a:extLst>
            </p:cNvPr>
            <p:cNvSpPr/>
            <p:nvPr/>
          </p:nvSpPr>
          <p:spPr>
            <a:xfrm>
              <a:off x="1070457" y="2709455"/>
              <a:ext cx="713641" cy="23095"/>
            </a:xfrm>
            <a:custGeom>
              <a:avLst/>
              <a:gdLst>
                <a:gd name="connsiteX0" fmla="*/ 0 w 713641"/>
                <a:gd name="connsiteY0" fmla="*/ 0 h 23095"/>
                <a:gd name="connsiteX1" fmla="*/ 713642 w 713641"/>
                <a:gd name="connsiteY1" fmla="*/ 0 h 23095"/>
                <a:gd name="connsiteX2" fmla="*/ 713642 w 713641"/>
                <a:gd name="connsiteY2" fmla="*/ 23095 h 23095"/>
                <a:gd name="connsiteX3" fmla="*/ 0 w 713641"/>
                <a:gd name="connsiteY3" fmla="*/ 23095 h 23095"/>
              </a:gdLst>
              <a:ahLst/>
              <a:cxnLst>
                <a:cxn ang="0">
                  <a:pos x="connsiteX0" y="connsiteY0"/>
                </a:cxn>
                <a:cxn ang="0">
                  <a:pos x="connsiteX1" y="connsiteY1"/>
                </a:cxn>
                <a:cxn ang="0">
                  <a:pos x="connsiteX2" y="connsiteY2"/>
                </a:cxn>
                <a:cxn ang="0">
                  <a:pos x="connsiteX3" y="connsiteY3"/>
                </a:cxn>
              </a:cxnLst>
              <a:rect l="l" t="t" r="r" b="b"/>
              <a:pathLst>
                <a:path w="713641" h="23095">
                  <a:moveTo>
                    <a:pt x="0" y="0"/>
                  </a:moveTo>
                  <a:lnTo>
                    <a:pt x="713642" y="0"/>
                  </a:lnTo>
                  <a:lnTo>
                    <a:pt x="713642" y="23095"/>
                  </a:lnTo>
                  <a:lnTo>
                    <a:pt x="0" y="23095"/>
                  </a:lnTo>
                  <a:close/>
                </a:path>
              </a:pathLst>
            </a:custGeom>
            <a:solidFill>
              <a:srgbClr val="B6C2D3"/>
            </a:solidFill>
            <a:ln w="23063" cap="flat">
              <a:noFill/>
              <a:prstDash val="solid"/>
              <a:miter/>
            </a:ln>
          </p:spPr>
          <p:txBody>
            <a:bodyPr rtlCol="0" anchor="ctr"/>
            <a:lstStyle/>
            <a:p>
              <a:endParaRPr lang="en-IN"/>
            </a:p>
          </p:txBody>
        </p:sp>
        <p:sp>
          <p:nvSpPr>
            <p:cNvPr id="91" name="Freeform: Shape 90">
              <a:extLst>
                <a:ext uri="{FF2B5EF4-FFF2-40B4-BE49-F238E27FC236}">
                  <a16:creationId xmlns:a16="http://schemas.microsoft.com/office/drawing/2014/main" id="{AB6B772E-25DD-6A03-5807-AEFAC7DB0870}"/>
                </a:ext>
              </a:extLst>
            </p:cNvPr>
            <p:cNvSpPr/>
            <p:nvPr/>
          </p:nvSpPr>
          <p:spPr>
            <a:xfrm>
              <a:off x="1070457" y="2757724"/>
              <a:ext cx="713641" cy="23095"/>
            </a:xfrm>
            <a:custGeom>
              <a:avLst/>
              <a:gdLst>
                <a:gd name="connsiteX0" fmla="*/ 0 w 713641"/>
                <a:gd name="connsiteY0" fmla="*/ 0 h 23095"/>
                <a:gd name="connsiteX1" fmla="*/ 713642 w 713641"/>
                <a:gd name="connsiteY1" fmla="*/ 0 h 23095"/>
                <a:gd name="connsiteX2" fmla="*/ 713642 w 713641"/>
                <a:gd name="connsiteY2" fmla="*/ 23095 h 23095"/>
                <a:gd name="connsiteX3" fmla="*/ 0 w 713641"/>
                <a:gd name="connsiteY3" fmla="*/ 23095 h 23095"/>
              </a:gdLst>
              <a:ahLst/>
              <a:cxnLst>
                <a:cxn ang="0">
                  <a:pos x="connsiteX0" y="connsiteY0"/>
                </a:cxn>
                <a:cxn ang="0">
                  <a:pos x="connsiteX1" y="connsiteY1"/>
                </a:cxn>
                <a:cxn ang="0">
                  <a:pos x="connsiteX2" y="connsiteY2"/>
                </a:cxn>
                <a:cxn ang="0">
                  <a:pos x="connsiteX3" y="connsiteY3"/>
                </a:cxn>
              </a:cxnLst>
              <a:rect l="l" t="t" r="r" b="b"/>
              <a:pathLst>
                <a:path w="713641" h="23095">
                  <a:moveTo>
                    <a:pt x="0" y="0"/>
                  </a:moveTo>
                  <a:lnTo>
                    <a:pt x="713642" y="0"/>
                  </a:lnTo>
                  <a:lnTo>
                    <a:pt x="713642" y="23095"/>
                  </a:lnTo>
                  <a:lnTo>
                    <a:pt x="0" y="23095"/>
                  </a:lnTo>
                  <a:close/>
                </a:path>
              </a:pathLst>
            </a:custGeom>
            <a:solidFill>
              <a:srgbClr val="B6C2D3"/>
            </a:solidFill>
            <a:ln w="23063" cap="flat">
              <a:noFill/>
              <a:prstDash val="solid"/>
              <a:miter/>
            </a:ln>
          </p:spPr>
          <p:txBody>
            <a:bodyPr rtlCol="0" anchor="ctr"/>
            <a:lstStyle/>
            <a:p>
              <a:endParaRPr lang="en-IN"/>
            </a:p>
          </p:txBody>
        </p:sp>
        <p:sp>
          <p:nvSpPr>
            <p:cNvPr id="92" name="Freeform: Shape 91">
              <a:extLst>
                <a:ext uri="{FF2B5EF4-FFF2-40B4-BE49-F238E27FC236}">
                  <a16:creationId xmlns:a16="http://schemas.microsoft.com/office/drawing/2014/main" id="{3ACABE03-0E02-478D-FE49-64B18A8674F2}"/>
                </a:ext>
              </a:extLst>
            </p:cNvPr>
            <p:cNvSpPr/>
            <p:nvPr/>
          </p:nvSpPr>
          <p:spPr>
            <a:xfrm>
              <a:off x="1070226" y="2123068"/>
              <a:ext cx="529110" cy="24249"/>
            </a:xfrm>
            <a:custGeom>
              <a:avLst/>
              <a:gdLst>
                <a:gd name="connsiteX0" fmla="*/ 0 w 529110"/>
                <a:gd name="connsiteY0" fmla="*/ 24250 h 24249"/>
                <a:gd name="connsiteX1" fmla="*/ 529111 w 529110"/>
                <a:gd name="connsiteY1" fmla="*/ 23326 h 24249"/>
                <a:gd name="connsiteX2" fmla="*/ 529111 w 529110"/>
                <a:gd name="connsiteY2" fmla="*/ 0 h 24249"/>
                <a:gd name="connsiteX3" fmla="*/ 0 w 529110"/>
                <a:gd name="connsiteY3" fmla="*/ 924 h 24249"/>
                <a:gd name="connsiteX4" fmla="*/ 0 w 529110"/>
                <a:gd name="connsiteY4" fmla="*/ 24250 h 24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110" h="24249">
                  <a:moveTo>
                    <a:pt x="0" y="24250"/>
                  </a:moveTo>
                  <a:lnTo>
                    <a:pt x="529111" y="23326"/>
                  </a:lnTo>
                  <a:lnTo>
                    <a:pt x="529111" y="0"/>
                  </a:lnTo>
                  <a:lnTo>
                    <a:pt x="0" y="924"/>
                  </a:lnTo>
                  <a:lnTo>
                    <a:pt x="0" y="24250"/>
                  </a:lnTo>
                  <a:close/>
                </a:path>
              </a:pathLst>
            </a:custGeom>
            <a:solidFill>
              <a:srgbClr val="B6C2D3"/>
            </a:solidFill>
            <a:ln w="23063" cap="flat">
              <a:noFill/>
              <a:prstDash val="solid"/>
              <a:miter/>
            </a:ln>
          </p:spPr>
          <p:txBody>
            <a:bodyPr rtlCol="0" anchor="ctr"/>
            <a:lstStyle/>
            <a:p>
              <a:endParaRPr lang="en-IN"/>
            </a:p>
          </p:txBody>
        </p:sp>
        <p:sp>
          <p:nvSpPr>
            <p:cNvPr id="93" name="Freeform: Shape 92">
              <a:extLst>
                <a:ext uri="{FF2B5EF4-FFF2-40B4-BE49-F238E27FC236}">
                  <a16:creationId xmlns:a16="http://schemas.microsoft.com/office/drawing/2014/main" id="{C86F7E0C-0FA2-C246-41D7-68EE05AABDA2}"/>
                </a:ext>
              </a:extLst>
            </p:cNvPr>
            <p:cNvSpPr/>
            <p:nvPr/>
          </p:nvSpPr>
          <p:spPr>
            <a:xfrm>
              <a:off x="1070457" y="2171336"/>
              <a:ext cx="529110" cy="24480"/>
            </a:xfrm>
            <a:custGeom>
              <a:avLst/>
              <a:gdLst>
                <a:gd name="connsiteX0" fmla="*/ 0 w 529110"/>
                <a:gd name="connsiteY0" fmla="*/ 24481 h 24480"/>
                <a:gd name="connsiteX1" fmla="*/ 529111 w 529110"/>
                <a:gd name="connsiteY1" fmla="*/ 23326 h 24480"/>
                <a:gd name="connsiteX2" fmla="*/ 529111 w 529110"/>
                <a:gd name="connsiteY2" fmla="*/ 0 h 24480"/>
                <a:gd name="connsiteX3" fmla="*/ 0 w 529110"/>
                <a:gd name="connsiteY3" fmla="*/ 924 h 24480"/>
                <a:gd name="connsiteX4" fmla="*/ 0 w 529110"/>
                <a:gd name="connsiteY4" fmla="*/ 24481 h 24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110" h="24480">
                  <a:moveTo>
                    <a:pt x="0" y="24481"/>
                  </a:moveTo>
                  <a:lnTo>
                    <a:pt x="529111" y="23326"/>
                  </a:lnTo>
                  <a:lnTo>
                    <a:pt x="529111" y="0"/>
                  </a:lnTo>
                  <a:lnTo>
                    <a:pt x="0" y="924"/>
                  </a:lnTo>
                  <a:lnTo>
                    <a:pt x="0" y="24481"/>
                  </a:lnTo>
                  <a:close/>
                </a:path>
              </a:pathLst>
            </a:custGeom>
            <a:solidFill>
              <a:srgbClr val="B6C2D3"/>
            </a:solidFill>
            <a:ln w="23063" cap="flat">
              <a:noFill/>
              <a:prstDash val="solid"/>
              <a:miter/>
            </a:ln>
          </p:spPr>
          <p:txBody>
            <a:bodyPr rtlCol="0" anchor="ctr"/>
            <a:lstStyle/>
            <a:p>
              <a:endParaRPr lang="en-IN"/>
            </a:p>
          </p:txBody>
        </p:sp>
        <p:sp>
          <p:nvSpPr>
            <p:cNvPr id="94" name="Freeform: Shape 93">
              <a:extLst>
                <a:ext uri="{FF2B5EF4-FFF2-40B4-BE49-F238E27FC236}">
                  <a16:creationId xmlns:a16="http://schemas.microsoft.com/office/drawing/2014/main" id="{47F39D9B-909D-ED78-4933-41533683EDA4}"/>
                </a:ext>
              </a:extLst>
            </p:cNvPr>
            <p:cNvSpPr/>
            <p:nvPr/>
          </p:nvSpPr>
          <p:spPr>
            <a:xfrm>
              <a:off x="1070457" y="2219836"/>
              <a:ext cx="529110" cy="24019"/>
            </a:xfrm>
            <a:custGeom>
              <a:avLst/>
              <a:gdLst>
                <a:gd name="connsiteX0" fmla="*/ 0 w 529110"/>
                <a:gd name="connsiteY0" fmla="*/ 24019 h 24019"/>
                <a:gd name="connsiteX1" fmla="*/ 529111 w 529110"/>
                <a:gd name="connsiteY1" fmla="*/ 23095 h 24019"/>
                <a:gd name="connsiteX2" fmla="*/ 529111 w 529110"/>
                <a:gd name="connsiteY2" fmla="*/ 0 h 24019"/>
                <a:gd name="connsiteX3" fmla="*/ 0 w 529110"/>
                <a:gd name="connsiteY3" fmla="*/ 924 h 24019"/>
                <a:gd name="connsiteX4" fmla="*/ 0 w 529110"/>
                <a:gd name="connsiteY4" fmla="*/ 24019 h 24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110" h="24019">
                  <a:moveTo>
                    <a:pt x="0" y="24019"/>
                  </a:moveTo>
                  <a:lnTo>
                    <a:pt x="529111" y="23095"/>
                  </a:lnTo>
                  <a:lnTo>
                    <a:pt x="529111" y="0"/>
                  </a:lnTo>
                  <a:lnTo>
                    <a:pt x="0" y="924"/>
                  </a:lnTo>
                  <a:lnTo>
                    <a:pt x="0" y="24019"/>
                  </a:lnTo>
                  <a:close/>
                </a:path>
              </a:pathLst>
            </a:custGeom>
            <a:solidFill>
              <a:srgbClr val="B6C2D3"/>
            </a:solidFill>
            <a:ln w="23063" cap="flat">
              <a:noFill/>
              <a:prstDash val="solid"/>
              <a:miter/>
            </a:ln>
          </p:spPr>
          <p:txBody>
            <a:bodyPr rtlCol="0" anchor="ctr"/>
            <a:lstStyle/>
            <a:p>
              <a:endParaRPr lang="en-IN"/>
            </a:p>
          </p:txBody>
        </p:sp>
        <p:sp>
          <p:nvSpPr>
            <p:cNvPr id="95" name="Freeform: Shape 94">
              <a:extLst>
                <a:ext uri="{FF2B5EF4-FFF2-40B4-BE49-F238E27FC236}">
                  <a16:creationId xmlns:a16="http://schemas.microsoft.com/office/drawing/2014/main" id="{9D495346-3371-1088-4F63-B8E9D6759BEC}"/>
                </a:ext>
              </a:extLst>
            </p:cNvPr>
            <p:cNvSpPr/>
            <p:nvPr/>
          </p:nvSpPr>
          <p:spPr>
            <a:xfrm>
              <a:off x="4679082" y="5257317"/>
              <a:ext cx="23095" cy="23095"/>
            </a:xfrm>
            <a:custGeom>
              <a:avLst/>
              <a:gdLst>
                <a:gd name="connsiteX0" fmla="*/ -647 w 23095"/>
                <a:gd name="connsiteY0" fmla="*/ -228 h 23095"/>
                <a:gd name="connsiteX1" fmla="*/ -647 w 23095"/>
                <a:gd name="connsiteY1" fmla="*/ -228 h 23095"/>
              </a:gdLst>
              <a:ahLst/>
              <a:cxnLst>
                <a:cxn ang="0">
                  <a:pos x="connsiteX0" y="connsiteY0"/>
                </a:cxn>
                <a:cxn ang="0">
                  <a:pos x="connsiteX1" y="connsiteY1"/>
                </a:cxn>
              </a:cxnLst>
              <a:rect l="l" t="t" r="r" b="b"/>
              <a:pathLst>
                <a:path w="23095" h="23095">
                  <a:moveTo>
                    <a:pt x="-647" y="-228"/>
                  </a:moveTo>
                  <a:lnTo>
                    <a:pt x="-647" y="-228"/>
                  </a:lnTo>
                  <a:close/>
                </a:path>
              </a:pathLst>
            </a:custGeom>
            <a:solidFill>
              <a:srgbClr val="96A6BC"/>
            </a:solidFill>
            <a:ln w="23063" cap="flat">
              <a:noFill/>
              <a:prstDash val="solid"/>
              <a:miter/>
            </a:ln>
          </p:spPr>
          <p:txBody>
            <a:bodyPr rtlCol="0" anchor="ctr"/>
            <a:lstStyle/>
            <a:p>
              <a:endParaRPr lang="en-IN"/>
            </a:p>
          </p:txBody>
        </p:sp>
        <p:sp>
          <p:nvSpPr>
            <p:cNvPr id="96" name="Freeform: Shape 95">
              <a:extLst>
                <a:ext uri="{FF2B5EF4-FFF2-40B4-BE49-F238E27FC236}">
                  <a16:creationId xmlns:a16="http://schemas.microsoft.com/office/drawing/2014/main" id="{C64F5449-6BCB-E640-6B66-2A6024E636F1}"/>
                </a:ext>
              </a:extLst>
            </p:cNvPr>
            <p:cNvSpPr/>
            <p:nvPr/>
          </p:nvSpPr>
          <p:spPr>
            <a:xfrm>
              <a:off x="-13863589" y="-3142175"/>
              <a:ext cx="23095" cy="23095"/>
            </a:xfrm>
            <a:custGeom>
              <a:avLst/>
              <a:gdLst/>
              <a:ahLst/>
              <a:cxnLst/>
              <a:rect l="l" t="t" r="r" b="b"/>
              <a:pathLst>
                <a:path w="23095" h="23095"/>
              </a:pathLst>
            </a:custGeom>
            <a:solidFill>
              <a:srgbClr val="96A6BC"/>
            </a:solidFill>
            <a:ln w="23063" cap="flat">
              <a:noFill/>
              <a:prstDash val="solid"/>
              <a:miter/>
            </a:ln>
          </p:spPr>
          <p:txBody>
            <a:bodyPr rtlCol="0" anchor="ctr"/>
            <a:lstStyle/>
            <a:p>
              <a:endParaRPr lang="en-IN"/>
            </a:p>
          </p:txBody>
        </p:sp>
        <p:sp>
          <p:nvSpPr>
            <p:cNvPr id="97" name="Freeform: Shape 96">
              <a:extLst>
                <a:ext uri="{FF2B5EF4-FFF2-40B4-BE49-F238E27FC236}">
                  <a16:creationId xmlns:a16="http://schemas.microsoft.com/office/drawing/2014/main" id="{12A2C67A-8007-9D0D-D838-3C781519412D}"/>
                </a:ext>
              </a:extLst>
            </p:cNvPr>
            <p:cNvSpPr/>
            <p:nvPr/>
          </p:nvSpPr>
          <p:spPr>
            <a:xfrm>
              <a:off x="3594648" y="5577348"/>
              <a:ext cx="963184" cy="471128"/>
            </a:xfrm>
            <a:custGeom>
              <a:avLst/>
              <a:gdLst>
                <a:gd name="connsiteX0" fmla="*/ 956301 w 963184"/>
                <a:gd name="connsiteY0" fmla="*/ 399848 h 471128"/>
                <a:gd name="connsiteX1" fmla="*/ 962538 w 963184"/>
                <a:gd name="connsiteY1" fmla="*/ 403082 h 471128"/>
                <a:gd name="connsiteX2" fmla="*/ 809879 w 963184"/>
                <a:gd name="connsiteY2" fmla="*/ 339108 h 471128"/>
                <a:gd name="connsiteX3" fmla="*/ 639205 w 963184"/>
                <a:gd name="connsiteY3" fmla="*/ 227558 h 471128"/>
                <a:gd name="connsiteX4" fmla="*/ 507793 w 963184"/>
                <a:gd name="connsiteY4" fmla="*/ 110697 h 471128"/>
                <a:gd name="connsiteX5" fmla="*/ 440124 w 963184"/>
                <a:gd name="connsiteY5" fmla="*/ 77440 h 471128"/>
                <a:gd name="connsiteX6" fmla="*/ 440124 w 963184"/>
                <a:gd name="connsiteY6" fmla="*/ 80673 h 471128"/>
                <a:gd name="connsiteX7" fmla="*/ 526269 w 963184"/>
                <a:gd name="connsiteY7" fmla="*/ 77671 h 471128"/>
                <a:gd name="connsiteX8" fmla="*/ 526269 w 963184"/>
                <a:gd name="connsiteY8" fmla="*/ 77671 h 471128"/>
                <a:gd name="connsiteX9" fmla="*/ 543128 w 963184"/>
                <a:gd name="connsiteY9" fmla="*/ 76285 h 471128"/>
                <a:gd name="connsiteX10" fmla="*/ 555369 w 963184"/>
                <a:gd name="connsiteY10" fmla="*/ 71435 h 471128"/>
                <a:gd name="connsiteX11" fmla="*/ 459524 w 963184"/>
                <a:gd name="connsiteY11" fmla="*/ 41873 h 471128"/>
                <a:gd name="connsiteX12" fmla="*/ 419800 w 963184"/>
                <a:gd name="connsiteY12" fmla="*/ 34252 h 471128"/>
                <a:gd name="connsiteX13" fmla="*/ 419800 w 963184"/>
                <a:gd name="connsiteY13" fmla="*/ 34252 h 471128"/>
                <a:gd name="connsiteX14" fmla="*/ 346589 w 963184"/>
                <a:gd name="connsiteY14" fmla="*/ 34252 h 471128"/>
                <a:gd name="connsiteX15" fmla="*/ 346589 w 963184"/>
                <a:gd name="connsiteY15" fmla="*/ 34252 h 471128"/>
                <a:gd name="connsiteX16" fmla="*/ 278920 w 963184"/>
                <a:gd name="connsiteY16" fmla="*/ 28247 h 471128"/>
                <a:gd name="connsiteX17" fmla="*/ 287465 w 963184"/>
                <a:gd name="connsiteY17" fmla="*/ 25475 h 471128"/>
                <a:gd name="connsiteX18" fmla="*/ 291391 w 963184"/>
                <a:gd name="connsiteY18" fmla="*/ 25475 h 471128"/>
                <a:gd name="connsiteX19" fmla="*/ 350284 w 963184"/>
                <a:gd name="connsiteY19" fmla="*/ 6768 h 471128"/>
                <a:gd name="connsiteX20" fmla="*/ 274762 w 963184"/>
                <a:gd name="connsiteY20" fmla="*/ 763 h 471128"/>
                <a:gd name="connsiteX21" fmla="*/ 270144 w 963184"/>
                <a:gd name="connsiteY21" fmla="*/ 763 h 471128"/>
                <a:gd name="connsiteX22" fmla="*/ 169679 w 963184"/>
                <a:gd name="connsiteY22" fmla="*/ 7461 h 471128"/>
                <a:gd name="connsiteX23" fmla="*/ 136191 w 963184"/>
                <a:gd name="connsiteY23" fmla="*/ 37947 h 471128"/>
                <a:gd name="connsiteX24" fmla="*/ 182381 w 963184"/>
                <a:gd name="connsiteY24" fmla="*/ 37947 h 471128"/>
                <a:gd name="connsiteX25" fmla="*/ 182381 w 963184"/>
                <a:gd name="connsiteY25" fmla="*/ 37947 h 471128"/>
                <a:gd name="connsiteX26" fmla="*/ 95313 w 963184"/>
                <a:gd name="connsiteY26" fmla="*/ 46954 h 471128"/>
                <a:gd name="connsiteX27" fmla="*/ 95313 w 963184"/>
                <a:gd name="connsiteY27" fmla="*/ 46954 h 471128"/>
                <a:gd name="connsiteX28" fmla="*/ 59516 w 963184"/>
                <a:gd name="connsiteY28" fmla="*/ 54806 h 471128"/>
                <a:gd name="connsiteX29" fmla="*/ 161 w 963184"/>
                <a:gd name="connsiteY29" fmla="*/ 93144 h 471128"/>
                <a:gd name="connsiteX30" fmla="*/ 41963 w 963184"/>
                <a:gd name="connsiteY30" fmla="*/ 97764 h 471128"/>
                <a:gd name="connsiteX31" fmla="*/ 102934 w 963184"/>
                <a:gd name="connsiteY31" fmla="*/ 100997 h 471128"/>
                <a:gd name="connsiteX32" fmla="*/ 93696 w 963184"/>
                <a:gd name="connsiteY32" fmla="*/ 124092 h 471128"/>
                <a:gd name="connsiteX33" fmla="*/ 93696 w 963184"/>
                <a:gd name="connsiteY33" fmla="*/ 128018 h 471128"/>
                <a:gd name="connsiteX34" fmla="*/ 174530 w 963184"/>
                <a:gd name="connsiteY34" fmla="*/ 231715 h 471128"/>
                <a:gd name="connsiteX35" fmla="*/ 231343 w 963184"/>
                <a:gd name="connsiteY35" fmla="*/ 234025 h 471128"/>
                <a:gd name="connsiteX36" fmla="*/ 243122 w 963184"/>
                <a:gd name="connsiteY36" fmla="*/ 246727 h 471128"/>
                <a:gd name="connsiteX37" fmla="*/ 339198 w 963184"/>
                <a:gd name="connsiteY37" fmla="*/ 330563 h 471128"/>
                <a:gd name="connsiteX38" fmla="*/ 374072 w 963184"/>
                <a:gd name="connsiteY38" fmla="*/ 358046 h 471128"/>
                <a:gd name="connsiteX39" fmla="*/ 264831 w 963184"/>
                <a:gd name="connsiteY39" fmla="*/ 418094 h 471128"/>
                <a:gd name="connsiteX40" fmla="*/ 284694 w 963184"/>
                <a:gd name="connsiteY40" fmla="*/ 425946 h 471128"/>
                <a:gd name="connsiteX41" fmla="*/ 421186 w 963184"/>
                <a:gd name="connsiteY41" fmla="*/ 420865 h 471128"/>
                <a:gd name="connsiteX42" fmla="*/ 467377 w 963184"/>
                <a:gd name="connsiteY42" fmla="*/ 361049 h 471128"/>
                <a:gd name="connsiteX43" fmla="*/ 482158 w 963184"/>
                <a:gd name="connsiteY43" fmla="*/ 384144 h 471128"/>
                <a:gd name="connsiteX44" fmla="*/ 499248 w 963184"/>
                <a:gd name="connsiteY44" fmla="*/ 384144 h 471128"/>
                <a:gd name="connsiteX45" fmla="*/ 500634 w 963184"/>
                <a:gd name="connsiteY45" fmla="*/ 326406 h 471128"/>
                <a:gd name="connsiteX46" fmla="*/ 448669 w 963184"/>
                <a:gd name="connsiteY46" fmla="*/ 287606 h 471128"/>
                <a:gd name="connsiteX47" fmla="*/ 387467 w 963184"/>
                <a:gd name="connsiteY47" fmla="*/ 237720 h 471128"/>
                <a:gd name="connsiteX48" fmla="*/ 380770 w 963184"/>
                <a:gd name="connsiteY48" fmla="*/ 232408 h 471128"/>
                <a:gd name="connsiteX49" fmla="*/ 429039 w 963184"/>
                <a:gd name="connsiteY49" fmla="*/ 230791 h 471128"/>
                <a:gd name="connsiteX50" fmla="*/ 478924 w 963184"/>
                <a:gd name="connsiteY50" fmla="*/ 250885 h 471128"/>
                <a:gd name="connsiteX51" fmla="*/ 678467 w 963184"/>
                <a:gd name="connsiteY51" fmla="*/ 330563 h 471128"/>
                <a:gd name="connsiteX52" fmla="*/ 768769 w 963184"/>
                <a:gd name="connsiteY52" fmla="*/ 370979 h 471128"/>
                <a:gd name="connsiteX53" fmla="*/ 902028 w 963184"/>
                <a:gd name="connsiteY53" fmla="*/ 470751 h 471128"/>
                <a:gd name="connsiteX54" fmla="*/ 956301 w 963184"/>
                <a:gd name="connsiteY54" fmla="*/ 399848 h 471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963184" h="471128">
                  <a:moveTo>
                    <a:pt x="956301" y="399848"/>
                  </a:moveTo>
                  <a:lnTo>
                    <a:pt x="962538" y="403082"/>
                  </a:lnTo>
                  <a:cubicBezTo>
                    <a:pt x="942907" y="394999"/>
                    <a:pt x="821887" y="346037"/>
                    <a:pt x="809879" y="339108"/>
                  </a:cubicBezTo>
                  <a:cubicBezTo>
                    <a:pt x="735974" y="281370"/>
                    <a:pt x="717498" y="243032"/>
                    <a:pt x="639205" y="227558"/>
                  </a:cubicBezTo>
                  <a:cubicBezTo>
                    <a:pt x="639205" y="227558"/>
                    <a:pt x="509179" y="112082"/>
                    <a:pt x="507793" y="110697"/>
                  </a:cubicBezTo>
                  <a:cubicBezTo>
                    <a:pt x="489594" y="92359"/>
                    <a:pt x="465760" y="80650"/>
                    <a:pt x="440124" y="77440"/>
                  </a:cubicBezTo>
                  <a:lnTo>
                    <a:pt x="440124" y="80673"/>
                  </a:lnTo>
                  <a:cubicBezTo>
                    <a:pt x="469456" y="80673"/>
                    <a:pt x="502250" y="79057"/>
                    <a:pt x="526269" y="77671"/>
                  </a:cubicBezTo>
                  <a:lnTo>
                    <a:pt x="526269" y="77671"/>
                  </a:lnTo>
                  <a:lnTo>
                    <a:pt x="543128" y="76285"/>
                  </a:lnTo>
                  <a:cubicBezTo>
                    <a:pt x="550289" y="76285"/>
                    <a:pt x="551212" y="72359"/>
                    <a:pt x="555369" y="71435"/>
                  </a:cubicBezTo>
                  <a:cubicBezTo>
                    <a:pt x="568534" y="67278"/>
                    <a:pt x="492781" y="48340"/>
                    <a:pt x="459524" y="41873"/>
                  </a:cubicBezTo>
                  <a:cubicBezTo>
                    <a:pt x="446961" y="36584"/>
                    <a:pt x="433426" y="33997"/>
                    <a:pt x="419800" y="34252"/>
                  </a:cubicBezTo>
                  <a:lnTo>
                    <a:pt x="419800" y="34252"/>
                  </a:lnTo>
                  <a:cubicBezTo>
                    <a:pt x="413795" y="33097"/>
                    <a:pt x="378690" y="34252"/>
                    <a:pt x="346589" y="34252"/>
                  </a:cubicBezTo>
                  <a:lnTo>
                    <a:pt x="346589" y="34252"/>
                  </a:lnTo>
                  <a:cubicBezTo>
                    <a:pt x="346589" y="34252"/>
                    <a:pt x="280536" y="29632"/>
                    <a:pt x="278920" y="28247"/>
                  </a:cubicBezTo>
                  <a:cubicBezTo>
                    <a:pt x="281899" y="27785"/>
                    <a:pt x="284786" y="26838"/>
                    <a:pt x="287465" y="25475"/>
                  </a:cubicBezTo>
                  <a:cubicBezTo>
                    <a:pt x="287465" y="25475"/>
                    <a:pt x="288851" y="25475"/>
                    <a:pt x="291391" y="25475"/>
                  </a:cubicBezTo>
                  <a:cubicBezTo>
                    <a:pt x="309636" y="23166"/>
                    <a:pt x="360677" y="14159"/>
                    <a:pt x="350284" y="6768"/>
                  </a:cubicBezTo>
                  <a:cubicBezTo>
                    <a:pt x="325665" y="371"/>
                    <a:pt x="300098" y="-1662"/>
                    <a:pt x="274762" y="763"/>
                  </a:cubicBezTo>
                  <a:lnTo>
                    <a:pt x="270144" y="763"/>
                  </a:lnTo>
                  <a:cubicBezTo>
                    <a:pt x="236540" y="417"/>
                    <a:pt x="202936" y="2657"/>
                    <a:pt x="169679" y="7461"/>
                  </a:cubicBezTo>
                  <a:cubicBezTo>
                    <a:pt x="146584" y="11618"/>
                    <a:pt x="100393" y="20856"/>
                    <a:pt x="136191" y="37947"/>
                  </a:cubicBezTo>
                  <a:cubicBezTo>
                    <a:pt x="136191" y="37947"/>
                    <a:pt x="185615" y="37947"/>
                    <a:pt x="182381" y="37947"/>
                  </a:cubicBezTo>
                  <a:lnTo>
                    <a:pt x="182381" y="37947"/>
                  </a:lnTo>
                  <a:cubicBezTo>
                    <a:pt x="182381" y="37947"/>
                    <a:pt x="113096" y="45337"/>
                    <a:pt x="95313" y="46954"/>
                  </a:cubicBezTo>
                  <a:lnTo>
                    <a:pt x="95313" y="46954"/>
                  </a:lnTo>
                  <a:cubicBezTo>
                    <a:pt x="82911" y="46515"/>
                    <a:pt x="70601" y="49217"/>
                    <a:pt x="59516" y="54806"/>
                  </a:cubicBezTo>
                  <a:cubicBezTo>
                    <a:pt x="47044" y="59425"/>
                    <a:pt x="-7923" y="88756"/>
                    <a:pt x="161" y="93144"/>
                  </a:cubicBezTo>
                  <a:cubicBezTo>
                    <a:pt x="13971" y="95593"/>
                    <a:pt x="27945" y="97117"/>
                    <a:pt x="41963" y="97764"/>
                  </a:cubicBezTo>
                  <a:lnTo>
                    <a:pt x="102934" y="100997"/>
                  </a:lnTo>
                  <a:cubicBezTo>
                    <a:pt x="90000" y="109542"/>
                    <a:pt x="83072" y="124092"/>
                    <a:pt x="93696" y="124092"/>
                  </a:cubicBezTo>
                  <a:cubicBezTo>
                    <a:pt x="93142" y="125339"/>
                    <a:pt x="93142" y="126771"/>
                    <a:pt x="93696" y="128018"/>
                  </a:cubicBezTo>
                  <a:cubicBezTo>
                    <a:pt x="97853" y="149265"/>
                    <a:pt x="142427" y="161044"/>
                    <a:pt x="174530" y="231715"/>
                  </a:cubicBezTo>
                  <a:cubicBezTo>
                    <a:pt x="192082" y="233332"/>
                    <a:pt x="211944" y="234025"/>
                    <a:pt x="231343" y="234025"/>
                  </a:cubicBezTo>
                  <a:lnTo>
                    <a:pt x="243122" y="246727"/>
                  </a:lnTo>
                  <a:cubicBezTo>
                    <a:pt x="264600" y="269822"/>
                    <a:pt x="253977" y="279523"/>
                    <a:pt x="339198" y="330563"/>
                  </a:cubicBezTo>
                  <a:cubicBezTo>
                    <a:pt x="346589" y="336799"/>
                    <a:pt x="373841" y="353658"/>
                    <a:pt x="374072" y="358046"/>
                  </a:cubicBezTo>
                  <a:cubicBezTo>
                    <a:pt x="375227" y="386915"/>
                    <a:pt x="252823" y="411165"/>
                    <a:pt x="264831" y="418094"/>
                  </a:cubicBezTo>
                  <a:cubicBezTo>
                    <a:pt x="264831" y="421789"/>
                    <a:pt x="271530" y="423868"/>
                    <a:pt x="284694" y="425946"/>
                  </a:cubicBezTo>
                  <a:cubicBezTo>
                    <a:pt x="330260" y="427609"/>
                    <a:pt x="375874" y="425900"/>
                    <a:pt x="421186" y="420865"/>
                  </a:cubicBezTo>
                  <a:cubicBezTo>
                    <a:pt x="444281" y="415091"/>
                    <a:pt x="449362" y="367977"/>
                    <a:pt x="467377" y="361049"/>
                  </a:cubicBezTo>
                  <a:cubicBezTo>
                    <a:pt x="471533" y="368439"/>
                    <a:pt x="482158" y="384144"/>
                    <a:pt x="482158" y="384144"/>
                  </a:cubicBezTo>
                  <a:lnTo>
                    <a:pt x="499248" y="384144"/>
                  </a:lnTo>
                  <a:cubicBezTo>
                    <a:pt x="495576" y="365021"/>
                    <a:pt x="496038" y="345321"/>
                    <a:pt x="500634" y="326406"/>
                  </a:cubicBezTo>
                  <a:cubicBezTo>
                    <a:pt x="521189" y="320401"/>
                    <a:pt x="454443" y="298923"/>
                    <a:pt x="448669" y="287606"/>
                  </a:cubicBezTo>
                  <a:cubicBezTo>
                    <a:pt x="434119" y="255272"/>
                    <a:pt x="431348" y="265897"/>
                    <a:pt x="387467" y="237720"/>
                  </a:cubicBezTo>
                  <a:cubicBezTo>
                    <a:pt x="385111" y="236104"/>
                    <a:pt x="382871" y="234325"/>
                    <a:pt x="380770" y="232408"/>
                  </a:cubicBezTo>
                  <a:cubicBezTo>
                    <a:pt x="399708" y="232408"/>
                    <a:pt x="414258" y="232408"/>
                    <a:pt x="429039" y="230791"/>
                  </a:cubicBezTo>
                  <a:cubicBezTo>
                    <a:pt x="446452" y="235364"/>
                    <a:pt x="463220" y="242109"/>
                    <a:pt x="478924" y="250885"/>
                  </a:cubicBezTo>
                  <a:cubicBezTo>
                    <a:pt x="491857" y="264049"/>
                    <a:pt x="596709" y="298691"/>
                    <a:pt x="678467" y="330563"/>
                  </a:cubicBezTo>
                  <a:cubicBezTo>
                    <a:pt x="707336" y="341649"/>
                    <a:pt x="750755" y="361973"/>
                    <a:pt x="768769" y="370979"/>
                  </a:cubicBezTo>
                  <a:cubicBezTo>
                    <a:pt x="781933" y="377216"/>
                    <a:pt x="882859" y="466824"/>
                    <a:pt x="902028" y="470751"/>
                  </a:cubicBezTo>
                  <a:cubicBezTo>
                    <a:pt x="921198" y="474677"/>
                    <a:pt x="956301" y="399848"/>
                    <a:pt x="956301" y="399848"/>
                  </a:cubicBezTo>
                  <a:close/>
                </a:path>
              </a:pathLst>
            </a:custGeom>
            <a:gradFill>
              <a:gsLst>
                <a:gs pos="0">
                  <a:srgbClr val="B8B8B8"/>
                </a:gs>
                <a:gs pos="63000">
                  <a:srgbClr val="00001F"/>
                </a:gs>
              </a:gsLst>
              <a:lin ang="3187402" scaled="1"/>
            </a:gradFill>
            <a:ln w="23063" cap="flat">
              <a:noFill/>
              <a:prstDash val="solid"/>
              <a:miter/>
            </a:ln>
          </p:spPr>
          <p:txBody>
            <a:bodyPr rtlCol="0" anchor="ctr"/>
            <a:lstStyle/>
            <a:p>
              <a:endParaRPr lang="en-IN"/>
            </a:p>
          </p:txBody>
        </p:sp>
        <p:sp>
          <p:nvSpPr>
            <p:cNvPr id="98" name="Freeform: Shape 97">
              <a:extLst>
                <a:ext uri="{FF2B5EF4-FFF2-40B4-BE49-F238E27FC236}">
                  <a16:creationId xmlns:a16="http://schemas.microsoft.com/office/drawing/2014/main" id="{8C68E443-7993-4C16-466B-B96EB602CC49}"/>
                </a:ext>
              </a:extLst>
            </p:cNvPr>
            <p:cNvSpPr/>
            <p:nvPr/>
          </p:nvSpPr>
          <p:spPr>
            <a:xfrm>
              <a:off x="3851812" y="4548756"/>
              <a:ext cx="265845" cy="1395389"/>
            </a:xfrm>
            <a:custGeom>
              <a:avLst/>
              <a:gdLst>
                <a:gd name="connsiteX0" fmla="*/ 52934 w 265845"/>
                <a:gd name="connsiteY0" fmla="*/ 500707 h 1395389"/>
                <a:gd name="connsiteX1" fmla="*/ 126608 w 265845"/>
                <a:gd name="connsiteY1" fmla="*/ 1007416 h 1395389"/>
                <a:gd name="connsiteX2" fmla="*/ 149703 w 265845"/>
                <a:gd name="connsiteY2" fmla="*/ 1145987 h 1395389"/>
                <a:gd name="connsiteX3" fmla="*/ 49932 w 265845"/>
                <a:gd name="connsiteY3" fmla="*/ 1353844 h 1395389"/>
                <a:gd name="connsiteX4" fmla="*/ 43927 w 265845"/>
                <a:gd name="connsiteY4" fmla="*/ 1391951 h 1395389"/>
                <a:gd name="connsiteX5" fmla="*/ 186655 w 265845"/>
                <a:gd name="connsiteY5" fmla="*/ 1340217 h 1395389"/>
                <a:gd name="connsiteX6" fmla="*/ 262869 w 265845"/>
                <a:gd name="connsiteY6" fmla="*/ 1221277 h 1395389"/>
                <a:gd name="connsiteX7" fmla="*/ 239774 w 265845"/>
                <a:gd name="connsiteY7" fmla="*/ 1142292 h 1395389"/>
                <a:gd name="connsiteX8" fmla="*/ 246703 w 265845"/>
                <a:gd name="connsiteY8" fmla="*/ 954296 h 1395389"/>
                <a:gd name="connsiteX9" fmla="*/ 250167 w 265845"/>
                <a:gd name="connsiteY9" fmla="*/ 463754 h 1395389"/>
                <a:gd name="connsiteX10" fmla="*/ 230305 w 265845"/>
                <a:gd name="connsiteY10" fmla="*/ 40189 h 1395389"/>
                <a:gd name="connsiteX11" fmla="*/ -647 w 265845"/>
                <a:gd name="connsiteY11" fmla="*/ -228 h 139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845" h="1395389">
                  <a:moveTo>
                    <a:pt x="52934" y="500707"/>
                  </a:moveTo>
                  <a:cubicBezTo>
                    <a:pt x="68870" y="651980"/>
                    <a:pt x="49701" y="713414"/>
                    <a:pt x="126608" y="1007416"/>
                  </a:cubicBezTo>
                  <a:cubicBezTo>
                    <a:pt x="131688" y="1040442"/>
                    <a:pt x="152937" y="1126356"/>
                    <a:pt x="149703" y="1145987"/>
                  </a:cubicBezTo>
                  <a:cubicBezTo>
                    <a:pt x="134460" y="1282248"/>
                    <a:pt x="89425" y="1297491"/>
                    <a:pt x="49932" y="1353844"/>
                  </a:cubicBezTo>
                  <a:cubicBezTo>
                    <a:pt x="41618" y="1366084"/>
                    <a:pt x="29146" y="1387562"/>
                    <a:pt x="43927" y="1391951"/>
                  </a:cubicBezTo>
                  <a:cubicBezTo>
                    <a:pt x="91503" y="1405577"/>
                    <a:pt x="187117" y="1373474"/>
                    <a:pt x="186655" y="1340217"/>
                  </a:cubicBezTo>
                  <a:cubicBezTo>
                    <a:pt x="186655" y="1311579"/>
                    <a:pt x="250629" y="1257305"/>
                    <a:pt x="262869" y="1221277"/>
                  </a:cubicBezTo>
                  <a:cubicBezTo>
                    <a:pt x="269568" y="1201646"/>
                    <a:pt x="241161" y="1155686"/>
                    <a:pt x="239774" y="1142292"/>
                  </a:cubicBezTo>
                  <a:cubicBezTo>
                    <a:pt x="236773" y="1100489"/>
                    <a:pt x="244393" y="1013651"/>
                    <a:pt x="246703" y="954296"/>
                  </a:cubicBezTo>
                  <a:cubicBezTo>
                    <a:pt x="254094" y="774384"/>
                    <a:pt x="282270" y="650133"/>
                    <a:pt x="250167" y="463754"/>
                  </a:cubicBezTo>
                  <a:cubicBezTo>
                    <a:pt x="236079" y="381536"/>
                    <a:pt x="230305" y="40189"/>
                    <a:pt x="230305" y="40189"/>
                  </a:cubicBezTo>
                  <a:lnTo>
                    <a:pt x="-647" y="-228"/>
                  </a:lnTo>
                  <a:close/>
                </a:path>
              </a:pathLst>
            </a:custGeom>
            <a:solidFill>
              <a:srgbClr val="CC9483"/>
            </a:solidFill>
            <a:ln w="23063" cap="flat">
              <a:noFill/>
              <a:prstDash val="solid"/>
              <a:miter/>
            </a:ln>
          </p:spPr>
          <p:txBody>
            <a:bodyPr rtlCol="0" anchor="ctr"/>
            <a:lstStyle/>
            <a:p>
              <a:endParaRPr lang="en-IN"/>
            </a:p>
          </p:txBody>
        </p:sp>
        <p:sp>
          <p:nvSpPr>
            <p:cNvPr id="99" name="Freeform: Shape 98">
              <a:extLst>
                <a:ext uri="{FF2B5EF4-FFF2-40B4-BE49-F238E27FC236}">
                  <a16:creationId xmlns:a16="http://schemas.microsoft.com/office/drawing/2014/main" id="{D686B755-C63F-1A62-CB6F-7B28C16F32D8}"/>
                </a:ext>
              </a:extLst>
            </p:cNvPr>
            <p:cNvSpPr/>
            <p:nvPr/>
          </p:nvSpPr>
          <p:spPr>
            <a:xfrm>
              <a:off x="3852567" y="5733076"/>
              <a:ext cx="275007" cy="266255"/>
            </a:xfrm>
            <a:custGeom>
              <a:avLst/>
              <a:gdLst>
                <a:gd name="connsiteX0" fmla="*/ 66498 w 275007"/>
                <a:gd name="connsiteY0" fmla="*/ 146659 h 266255"/>
                <a:gd name="connsiteX1" fmla="*/ 50331 w 275007"/>
                <a:gd name="connsiteY1" fmla="*/ 172295 h 266255"/>
                <a:gd name="connsiteX2" fmla="*/ 109686 w 275007"/>
                <a:gd name="connsiteY2" fmla="*/ 179916 h 266255"/>
                <a:gd name="connsiteX3" fmla="*/ 163267 w 275007"/>
                <a:gd name="connsiteY3" fmla="*/ 151279 h 266255"/>
                <a:gd name="connsiteX4" fmla="*/ 255648 w 275007"/>
                <a:gd name="connsiteY4" fmla="*/ -226 h 266255"/>
                <a:gd name="connsiteX5" fmla="*/ 260959 w 275007"/>
                <a:gd name="connsiteY5" fmla="*/ 101855 h 266255"/>
                <a:gd name="connsiteX6" fmla="*/ 240635 w 275007"/>
                <a:gd name="connsiteY6" fmla="*/ 228878 h 266255"/>
                <a:gd name="connsiteX7" fmla="*/ 222853 w 275007"/>
                <a:gd name="connsiteY7" fmla="*/ 228878 h 266255"/>
                <a:gd name="connsiteX8" fmla="*/ 222853 w 275007"/>
                <a:gd name="connsiteY8" fmla="*/ 126567 h 266255"/>
                <a:gd name="connsiteX9" fmla="*/ 163959 w 275007"/>
                <a:gd name="connsiteY9" fmla="*/ 242043 h 266255"/>
                <a:gd name="connsiteX10" fmla="*/ 18460 w 275007"/>
                <a:gd name="connsiteY10" fmla="*/ 265138 h 266255"/>
                <a:gd name="connsiteX11" fmla="*/ -16 w 275007"/>
                <a:gd name="connsiteY11" fmla="*/ 232573 h 266255"/>
                <a:gd name="connsiteX12" fmla="*/ 66498 w 275007"/>
                <a:gd name="connsiteY12" fmla="*/ 146659 h 26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5007" h="266255">
                  <a:moveTo>
                    <a:pt x="66498" y="146659"/>
                  </a:moveTo>
                  <a:cubicBezTo>
                    <a:pt x="59546" y="154096"/>
                    <a:pt x="54050" y="162803"/>
                    <a:pt x="50331" y="172295"/>
                  </a:cubicBezTo>
                  <a:cubicBezTo>
                    <a:pt x="51717" y="176221"/>
                    <a:pt x="60493" y="191695"/>
                    <a:pt x="109686" y="179916"/>
                  </a:cubicBezTo>
                  <a:cubicBezTo>
                    <a:pt x="129779" y="175320"/>
                    <a:pt x="148279" y="165436"/>
                    <a:pt x="163267" y="151279"/>
                  </a:cubicBezTo>
                  <a:cubicBezTo>
                    <a:pt x="213383" y="115481"/>
                    <a:pt x="241560" y="236"/>
                    <a:pt x="255648" y="-226"/>
                  </a:cubicBezTo>
                  <a:cubicBezTo>
                    <a:pt x="269736" y="-688"/>
                    <a:pt x="286826" y="75295"/>
                    <a:pt x="260959" y="101855"/>
                  </a:cubicBezTo>
                  <a:cubicBezTo>
                    <a:pt x="249966" y="143403"/>
                    <a:pt x="243153" y="185967"/>
                    <a:pt x="240635" y="228878"/>
                  </a:cubicBezTo>
                  <a:lnTo>
                    <a:pt x="222853" y="228878"/>
                  </a:lnTo>
                  <a:cubicBezTo>
                    <a:pt x="222853" y="228878"/>
                    <a:pt x="222853" y="159593"/>
                    <a:pt x="222853" y="126567"/>
                  </a:cubicBezTo>
                  <a:cubicBezTo>
                    <a:pt x="199758" y="157283"/>
                    <a:pt x="191213" y="218947"/>
                    <a:pt x="163959" y="242043"/>
                  </a:cubicBezTo>
                  <a:cubicBezTo>
                    <a:pt x="129316" y="272990"/>
                    <a:pt x="18460" y="265138"/>
                    <a:pt x="18460" y="265138"/>
                  </a:cubicBezTo>
                  <a:cubicBezTo>
                    <a:pt x="6289" y="259018"/>
                    <a:pt x="-1009" y="246154"/>
                    <a:pt x="-16" y="232573"/>
                  </a:cubicBezTo>
                  <a:cubicBezTo>
                    <a:pt x="-9485" y="202319"/>
                    <a:pt x="91210" y="118945"/>
                    <a:pt x="66498" y="146659"/>
                  </a:cubicBezTo>
                  <a:close/>
                </a:path>
              </a:pathLst>
            </a:custGeom>
            <a:solidFill>
              <a:srgbClr val="151823"/>
            </a:solidFill>
            <a:ln w="23063" cap="flat">
              <a:noFill/>
              <a:prstDash val="solid"/>
              <a:miter/>
            </a:ln>
          </p:spPr>
          <p:txBody>
            <a:bodyPr rtlCol="0" anchor="ctr"/>
            <a:lstStyle/>
            <a:p>
              <a:endParaRPr lang="en-IN"/>
            </a:p>
          </p:txBody>
        </p:sp>
        <p:sp>
          <p:nvSpPr>
            <p:cNvPr id="100" name="Freeform: Shape 99">
              <a:extLst>
                <a:ext uri="{FF2B5EF4-FFF2-40B4-BE49-F238E27FC236}">
                  <a16:creationId xmlns:a16="http://schemas.microsoft.com/office/drawing/2014/main" id="{95D5F660-7A57-FA77-3247-476291670DBE}"/>
                </a:ext>
              </a:extLst>
            </p:cNvPr>
            <p:cNvSpPr/>
            <p:nvPr/>
          </p:nvSpPr>
          <p:spPr>
            <a:xfrm>
              <a:off x="4049045" y="4656842"/>
              <a:ext cx="524799" cy="1346643"/>
            </a:xfrm>
            <a:custGeom>
              <a:avLst/>
              <a:gdLst>
                <a:gd name="connsiteX0" fmla="*/ 343241 w 524799"/>
                <a:gd name="connsiteY0" fmla="*/ 411329 h 1346643"/>
                <a:gd name="connsiteX1" fmla="*/ 440933 w 524799"/>
                <a:gd name="connsiteY1" fmla="*/ 956606 h 1346643"/>
                <a:gd name="connsiteX2" fmla="*/ 454791 w 524799"/>
                <a:gd name="connsiteY2" fmla="*/ 1085708 h 1346643"/>
                <a:gd name="connsiteX3" fmla="*/ 519227 w 524799"/>
                <a:gd name="connsiteY3" fmla="*/ 1306960 h 1346643"/>
                <a:gd name="connsiteX4" fmla="*/ 386660 w 524799"/>
                <a:gd name="connsiteY4" fmla="*/ 1315737 h 1346643"/>
                <a:gd name="connsiteX5" fmla="*/ 361948 w 524799"/>
                <a:gd name="connsiteY5" fmla="*/ 1111575 h 1346643"/>
                <a:gd name="connsiteX6" fmla="*/ 310215 w 524799"/>
                <a:gd name="connsiteY6" fmla="*/ 918730 h 1346643"/>
                <a:gd name="connsiteX7" fmla="*/ 159634 w 524799"/>
                <a:gd name="connsiteY7" fmla="*/ 455441 h 1346643"/>
                <a:gd name="connsiteX8" fmla="*/ -647 w 524799"/>
                <a:gd name="connsiteY8" fmla="*/ 78757 h 1346643"/>
                <a:gd name="connsiteX9" fmla="*/ 253401 w 524799"/>
                <a:gd name="connsiteY9" fmla="*/ -228 h 1346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4799" h="1346643">
                  <a:moveTo>
                    <a:pt x="343241" y="411329"/>
                  </a:moveTo>
                  <a:cubicBezTo>
                    <a:pt x="417838" y="516873"/>
                    <a:pt x="431927" y="652673"/>
                    <a:pt x="440933" y="956606"/>
                  </a:cubicBezTo>
                  <a:cubicBezTo>
                    <a:pt x="445092" y="989863"/>
                    <a:pt x="446478" y="1067001"/>
                    <a:pt x="454791" y="1085708"/>
                  </a:cubicBezTo>
                  <a:cubicBezTo>
                    <a:pt x="534008" y="1261000"/>
                    <a:pt x="528003" y="1293565"/>
                    <a:pt x="519227" y="1306960"/>
                  </a:cubicBezTo>
                  <a:cubicBezTo>
                    <a:pt x="486201" y="1358001"/>
                    <a:pt x="398208" y="1358001"/>
                    <a:pt x="386660" y="1315737"/>
                  </a:cubicBezTo>
                  <a:cubicBezTo>
                    <a:pt x="375113" y="1273472"/>
                    <a:pt x="370262" y="1148758"/>
                    <a:pt x="361948" y="1111575"/>
                  </a:cubicBezTo>
                  <a:cubicBezTo>
                    <a:pt x="352941" y="1070465"/>
                    <a:pt x="329154" y="975083"/>
                    <a:pt x="310215" y="918730"/>
                  </a:cubicBezTo>
                  <a:cubicBezTo>
                    <a:pt x="252708" y="748287"/>
                    <a:pt x="163099" y="538814"/>
                    <a:pt x="159634" y="455441"/>
                  </a:cubicBezTo>
                  <a:cubicBezTo>
                    <a:pt x="156171" y="372067"/>
                    <a:pt x="-647" y="78757"/>
                    <a:pt x="-647" y="78757"/>
                  </a:cubicBezTo>
                  <a:lnTo>
                    <a:pt x="253401" y="-228"/>
                  </a:lnTo>
                  <a:close/>
                </a:path>
              </a:pathLst>
            </a:custGeom>
            <a:solidFill>
              <a:srgbClr val="CC9483"/>
            </a:solidFill>
            <a:ln w="23063" cap="flat">
              <a:noFill/>
              <a:prstDash val="solid"/>
              <a:miter/>
            </a:ln>
          </p:spPr>
          <p:txBody>
            <a:bodyPr rtlCol="0" anchor="ctr"/>
            <a:lstStyle/>
            <a:p>
              <a:endParaRPr lang="en-IN"/>
            </a:p>
          </p:txBody>
        </p:sp>
        <p:sp>
          <p:nvSpPr>
            <p:cNvPr id="101" name="Freeform: Shape 100">
              <a:extLst>
                <a:ext uri="{FF2B5EF4-FFF2-40B4-BE49-F238E27FC236}">
                  <a16:creationId xmlns:a16="http://schemas.microsoft.com/office/drawing/2014/main" id="{5652B625-47B5-0A0D-0A98-A40544A02186}"/>
                </a:ext>
              </a:extLst>
            </p:cNvPr>
            <p:cNvSpPr/>
            <p:nvPr/>
          </p:nvSpPr>
          <p:spPr>
            <a:xfrm>
              <a:off x="4429192" y="5884582"/>
              <a:ext cx="154506" cy="166884"/>
            </a:xfrm>
            <a:custGeom>
              <a:avLst/>
              <a:gdLst>
                <a:gd name="connsiteX0" fmla="*/ 133305 w 154506"/>
                <a:gd name="connsiteY0" fmla="*/ -228 h 166884"/>
                <a:gd name="connsiteX1" fmla="*/ 80880 w 154506"/>
                <a:gd name="connsiteY1" fmla="*/ 80605 h 166884"/>
                <a:gd name="connsiteX2" fmla="*/ -647 w 154506"/>
                <a:gd name="connsiteY2" fmla="*/ 24022 h 166884"/>
                <a:gd name="connsiteX3" fmla="*/ 15058 w 154506"/>
                <a:gd name="connsiteY3" fmla="*/ 124948 h 166884"/>
                <a:gd name="connsiteX4" fmla="*/ 91042 w 154506"/>
                <a:gd name="connsiteY4" fmla="*/ 166057 h 166884"/>
                <a:gd name="connsiteX5" fmla="*/ 153860 w 154506"/>
                <a:gd name="connsiteY5" fmla="*/ 73676 h 166884"/>
                <a:gd name="connsiteX6" fmla="*/ 133305 w 154506"/>
                <a:gd name="connsiteY6" fmla="*/ -228 h 166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06" h="166884">
                  <a:moveTo>
                    <a:pt x="133305" y="-228"/>
                  </a:moveTo>
                  <a:cubicBezTo>
                    <a:pt x="143236" y="47348"/>
                    <a:pt x="133305" y="67902"/>
                    <a:pt x="80880" y="80605"/>
                  </a:cubicBezTo>
                  <a:cubicBezTo>
                    <a:pt x="34690" y="91690"/>
                    <a:pt x="7899" y="69288"/>
                    <a:pt x="-647" y="24022"/>
                  </a:cubicBezTo>
                  <a:cubicBezTo>
                    <a:pt x="-647" y="87072"/>
                    <a:pt x="-647" y="107165"/>
                    <a:pt x="15058" y="124948"/>
                  </a:cubicBezTo>
                  <a:cubicBezTo>
                    <a:pt x="30763" y="142731"/>
                    <a:pt x="64713" y="171138"/>
                    <a:pt x="91042" y="166057"/>
                  </a:cubicBezTo>
                  <a:cubicBezTo>
                    <a:pt x="128501" y="150515"/>
                    <a:pt x="153191" y="114232"/>
                    <a:pt x="153860" y="73676"/>
                  </a:cubicBezTo>
                  <a:cubicBezTo>
                    <a:pt x="153514" y="47672"/>
                    <a:pt x="146423" y="22220"/>
                    <a:pt x="133305" y="-228"/>
                  </a:cubicBezTo>
                  <a:close/>
                </a:path>
              </a:pathLst>
            </a:custGeom>
            <a:solidFill>
              <a:srgbClr val="151823"/>
            </a:solidFill>
            <a:ln w="23063" cap="flat">
              <a:noFill/>
              <a:prstDash val="solid"/>
              <a:miter/>
            </a:ln>
          </p:spPr>
          <p:txBody>
            <a:bodyPr rtlCol="0" anchor="ctr"/>
            <a:lstStyle/>
            <a:p>
              <a:endParaRPr lang="en-IN"/>
            </a:p>
          </p:txBody>
        </p:sp>
        <p:sp>
          <p:nvSpPr>
            <p:cNvPr id="102" name="Freeform: Shape 101">
              <a:extLst>
                <a:ext uri="{FF2B5EF4-FFF2-40B4-BE49-F238E27FC236}">
                  <a16:creationId xmlns:a16="http://schemas.microsoft.com/office/drawing/2014/main" id="{BA24D303-CD22-4A7F-7177-6FD7D32493F1}"/>
                </a:ext>
              </a:extLst>
            </p:cNvPr>
            <p:cNvSpPr/>
            <p:nvPr/>
          </p:nvSpPr>
          <p:spPr>
            <a:xfrm>
              <a:off x="3733102" y="3579913"/>
              <a:ext cx="654056" cy="1398074"/>
            </a:xfrm>
            <a:custGeom>
              <a:avLst/>
              <a:gdLst>
                <a:gd name="connsiteX0" fmla="*/ 442319 w 654056"/>
                <a:gd name="connsiteY0" fmla="*/ 37879 h 1398074"/>
                <a:gd name="connsiteX1" fmla="*/ 624309 w 654056"/>
                <a:gd name="connsiteY1" fmla="*/ 497012 h 1398074"/>
                <a:gd name="connsiteX2" fmla="*/ 653410 w 654056"/>
                <a:gd name="connsiteY2" fmla="*/ 1353382 h 1398074"/>
                <a:gd name="connsiteX3" fmla="*/ 269568 w 654056"/>
                <a:gd name="connsiteY3" fmla="*/ 1389641 h 1398074"/>
                <a:gd name="connsiteX4" fmla="*/ 84806 w 654056"/>
                <a:gd name="connsiteY4" fmla="*/ 1355691 h 1398074"/>
                <a:gd name="connsiteX5" fmla="*/ -647 w 654056"/>
                <a:gd name="connsiteY5" fmla="*/ 436271 h 1398074"/>
                <a:gd name="connsiteX6" fmla="*/ 166333 w 654056"/>
                <a:gd name="connsiteY6" fmla="*/ -228 h 139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4056" h="1398074">
                  <a:moveTo>
                    <a:pt x="442319" y="37879"/>
                  </a:moveTo>
                  <a:cubicBezTo>
                    <a:pt x="488510" y="103239"/>
                    <a:pt x="602139" y="274143"/>
                    <a:pt x="624309" y="497012"/>
                  </a:cubicBezTo>
                  <a:cubicBezTo>
                    <a:pt x="654564" y="798404"/>
                    <a:pt x="599829" y="1094023"/>
                    <a:pt x="653410" y="1353382"/>
                  </a:cubicBezTo>
                  <a:cubicBezTo>
                    <a:pt x="418994" y="1384791"/>
                    <a:pt x="452481" y="1412043"/>
                    <a:pt x="269568" y="1389641"/>
                  </a:cubicBezTo>
                  <a:cubicBezTo>
                    <a:pt x="229382" y="1385022"/>
                    <a:pt x="145546" y="1391489"/>
                    <a:pt x="84806" y="1355691"/>
                  </a:cubicBezTo>
                  <a:cubicBezTo>
                    <a:pt x="67716" y="776695"/>
                    <a:pt x="-647" y="653135"/>
                    <a:pt x="-647" y="436271"/>
                  </a:cubicBezTo>
                  <a:cubicBezTo>
                    <a:pt x="-647" y="244581"/>
                    <a:pt x="166333" y="-228"/>
                    <a:pt x="166333" y="-228"/>
                  </a:cubicBezTo>
                  <a:close/>
                </a:path>
              </a:pathLst>
            </a:custGeom>
            <a:solidFill>
              <a:srgbClr val="151823"/>
            </a:solidFill>
            <a:ln w="23063" cap="flat">
              <a:noFill/>
              <a:prstDash val="solid"/>
              <a:miter/>
            </a:ln>
          </p:spPr>
          <p:txBody>
            <a:bodyPr rtlCol="0" anchor="ctr"/>
            <a:lstStyle/>
            <a:p>
              <a:endParaRPr lang="en-IN"/>
            </a:p>
          </p:txBody>
        </p:sp>
        <p:sp>
          <p:nvSpPr>
            <p:cNvPr id="103" name="Freeform: Shape 102">
              <a:extLst>
                <a:ext uri="{FF2B5EF4-FFF2-40B4-BE49-F238E27FC236}">
                  <a16:creationId xmlns:a16="http://schemas.microsoft.com/office/drawing/2014/main" id="{1F5291AC-E792-E6BA-0597-2AD7F75FE172}"/>
                </a:ext>
              </a:extLst>
            </p:cNvPr>
            <p:cNvSpPr/>
            <p:nvPr/>
          </p:nvSpPr>
          <p:spPr>
            <a:xfrm>
              <a:off x="4173759" y="3727491"/>
              <a:ext cx="205085" cy="1200950"/>
            </a:xfrm>
            <a:custGeom>
              <a:avLst/>
              <a:gdLst>
                <a:gd name="connsiteX0" fmla="*/ -647 w 205085"/>
                <a:gd name="connsiteY0" fmla="*/ 31874 h 1200950"/>
                <a:gd name="connsiteX1" fmla="*/ 114829 w 205085"/>
                <a:gd name="connsiteY1" fmla="*/ 626344 h 1200950"/>
                <a:gd name="connsiteX2" fmla="*/ 110904 w 205085"/>
                <a:gd name="connsiteY2" fmla="*/ 1191946 h 1200950"/>
                <a:gd name="connsiteX3" fmla="*/ 161482 w 205085"/>
                <a:gd name="connsiteY3" fmla="*/ 1200722 h 1200950"/>
                <a:gd name="connsiteX4" fmla="*/ 118524 w 205085"/>
                <a:gd name="connsiteY4" fmla="*/ 956606 h 1200950"/>
                <a:gd name="connsiteX5" fmla="*/ 176724 w 205085"/>
                <a:gd name="connsiteY5" fmla="*/ 1190560 h 1200950"/>
                <a:gd name="connsiteX6" fmla="*/ 204439 w 205085"/>
                <a:gd name="connsiteY6" fmla="*/ 1185479 h 1200950"/>
                <a:gd name="connsiteX7" fmla="*/ 171644 w 205085"/>
                <a:gd name="connsiteY7" fmla="*/ 930047 h 1200950"/>
                <a:gd name="connsiteX8" fmla="*/ 179035 w 205085"/>
                <a:gd name="connsiteY8" fmla="*/ 300010 h 1200950"/>
                <a:gd name="connsiteX9" fmla="*/ 72796 w 205085"/>
                <a:gd name="connsiteY9" fmla="*/ -228 h 1200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085" h="1200950">
                  <a:moveTo>
                    <a:pt x="-647" y="31874"/>
                  </a:moveTo>
                  <a:cubicBezTo>
                    <a:pt x="101896" y="198853"/>
                    <a:pt x="144853" y="383614"/>
                    <a:pt x="114829" y="626344"/>
                  </a:cubicBezTo>
                  <a:cubicBezTo>
                    <a:pt x="84806" y="869075"/>
                    <a:pt x="80649" y="1127279"/>
                    <a:pt x="110904" y="1191946"/>
                  </a:cubicBezTo>
                  <a:cubicBezTo>
                    <a:pt x="128248" y="1190260"/>
                    <a:pt x="145731" y="1193285"/>
                    <a:pt x="161482" y="1200722"/>
                  </a:cubicBezTo>
                  <a:lnTo>
                    <a:pt x="118524" y="956606"/>
                  </a:lnTo>
                  <a:cubicBezTo>
                    <a:pt x="118524" y="956606"/>
                    <a:pt x="161482" y="1171622"/>
                    <a:pt x="176724" y="1190560"/>
                  </a:cubicBezTo>
                  <a:cubicBezTo>
                    <a:pt x="191968" y="1209498"/>
                    <a:pt x="204439" y="1185479"/>
                    <a:pt x="204439" y="1185479"/>
                  </a:cubicBezTo>
                  <a:cubicBezTo>
                    <a:pt x="180674" y="1102475"/>
                    <a:pt x="169611" y="1016353"/>
                    <a:pt x="171644" y="930047"/>
                  </a:cubicBezTo>
                  <a:cubicBezTo>
                    <a:pt x="175339" y="789627"/>
                    <a:pt x="221067" y="440659"/>
                    <a:pt x="179035" y="300010"/>
                  </a:cubicBezTo>
                  <a:cubicBezTo>
                    <a:pt x="137001" y="159359"/>
                    <a:pt x="72796" y="-228"/>
                    <a:pt x="72796" y="-228"/>
                  </a:cubicBezTo>
                  <a:close/>
                </a:path>
              </a:pathLst>
            </a:custGeom>
            <a:solidFill>
              <a:srgbClr val="282A35"/>
            </a:solidFill>
            <a:ln w="23063" cap="flat">
              <a:noFill/>
              <a:prstDash val="solid"/>
              <a:miter/>
            </a:ln>
          </p:spPr>
          <p:txBody>
            <a:bodyPr rtlCol="0" anchor="ctr"/>
            <a:lstStyle/>
            <a:p>
              <a:endParaRPr lang="en-IN"/>
            </a:p>
          </p:txBody>
        </p:sp>
        <p:sp>
          <p:nvSpPr>
            <p:cNvPr id="104" name="Freeform: Shape 103">
              <a:extLst>
                <a:ext uri="{FF2B5EF4-FFF2-40B4-BE49-F238E27FC236}">
                  <a16:creationId xmlns:a16="http://schemas.microsoft.com/office/drawing/2014/main" id="{E8D633E5-9539-6B17-094C-BBFA2CB6DC8C}"/>
                </a:ext>
              </a:extLst>
            </p:cNvPr>
            <p:cNvSpPr/>
            <p:nvPr/>
          </p:nvSpPr>
          <p:spPr>
            <a:xfrm>
              <a:off x="3567151" y="3010388"/>
              <a:ext cx="233487" cy="666557"/>
            </a:xfrm>
            <a:custGeom>
              <a:avLst/>
              <a:gdLst>
                <a:gd name="connsiteX0" fmla="*/ 202950 w 233487"/>
                <a:gd name="connsiteY0" fmla="*/ 1385 h 666557"/>
                <a:gd name="connsiteX1" fmla="*/ 126274 w 233487"/>
                <a:gd name="connsiteY1" fmla="*/ 91225 h 666557"/>
                <a:gd name="connsiteX2" fmla="*/ 867 w 233487"/>
                <a:gd name="connsiteY2" fmla="*/ 569296 h 666557"/>
                <a:gd name="connsiteX3" fmla="*/ 114726 w 233487"/>
                <a:gd name="connsiteY3" fmla="*/ 663987 h 666557"/>
                <a:gd name="connsiteX4" fmla="*/ 192327 w 233487"/>
                <a:gd name="connsiteY4" fmla="*/ 519411 h 666557"/>
                <a:gd name="connsiteX5" fmla="*/ 175235 w 233487"/>
                <a:gd name="connsiteY5" fmla="*/ 493544 h 666557"/>
                <a:gd name="connsiteX6" fmla="*/ 224891 w 233487"/>
                <a:gd name="connsiteY6" fmla="*/ 378068 h 666557"/>
                <a:gd name="connsiteX7" fmla="*/ 202950 w 233487"/>
                <a:gd name="connsiteY7" fmla="*/ 1385 h 666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487" h="666557">
                  <a:moveTo>
                    <a:pt x="202950" y="1385"/>
                  </a:moveTo>
                  <a:cubicBezTo>
                    <a:pt x="160224" y="-9238"/>
                    <a:pt x="153065" y="33950"/>
                    <a:pt x="126274" y="91225"/>
                  </a:cubicBezTo>
                  <a:cubicBezTo>
                    <a:pt x="99484" y="148502"/>
                    <a:pt x="-15069" y="508094"/>
                    <a:pt x="867" y="569296"/>
                  </a:cubicBezTo>
                  <a:cubicBezTo>
                    <a:pt x="16803" y="630498"/>
                    <a:pt x="79852" y="639968"/>
                    <a:pt x="114726" y="663987"/>
                  </a:cubicBezTo>
                  <a:cubicBezTo>
                    <a:pt x="149600" y="688006"/>
                    <a:pt x="192327" y="519411"/>
                    <a:pt x="192327" y="519411"/>
                  </a:cubicBezTo>
                  <a:lnTo>
                    <a:pt x="175235" y="493544"/>
                  </a:lnTo>
                  <a:cubicBezTo>
                    <a:pt x="175235" y="493544"/>
                    <a:pt x="198331" y="447354"/>
                    <a:pt x="224891" y="378068"/>
                  </a:cubicBezTo>
                  <a:cubicBezTo>
                    <a:pt x="251451" y="308783"/>
                    <a:pt x="202950" y="1385"/>
                    <a:pt x="202950" y="1385"/>
                  </a:cubicBezTo>
                  <a:close/>
                </a:path>
              </a:pathLst>
            </a:custGeom>
            <a:solidFill>
              <a:srgbClr val="151823"/>
            </a:solidFill>
            <a:ln w="23063" cap="flat">
              <a:noFill/>
              <a:prstDash val="solid"/>
              <a:miter/>
            </a:ln>
          </p:spPr>
          <p:txBody>
            <a:bodyPr rtlCol="0" anchor="ctr"/>
            <a:lstStyle/>
            <a:p>
              <a:endParaRPr lang="en-IN"/>
            </a:p>
          </p:txBody>
        </p:sp>
        <p:sp>
          <p:nvSpPr>
            <p:cNvPr id="105" name="Freeform: Shape 104">
              <a:extLst>
                <a:ext uri="{FF2B5EF4-FFF2-40B4-BE49-F238E27FC236}">
                  <a16:creationId xmlns:a16="http://schemas.microsoft.com/office/drawing/2014/main" id="{86A89D0B-07E9-A385-FB48-6EF1AB43E5E4}"/>
                </a:ext>
              </a:extLst>
            </p:cNvPr>
            <p:cNvSpPr/>
            <p:nvPr/>
          </p:nvSpPr>
          <p:spPr>
            <a:xfrm>
              <a:off x="3923841" y="2923744"/>
              <a:ext cx="278121" cy="108733"/>
            </a:xfrm>
            <a:custGeom>
              <a:avLst/>
              <a:gdLst>
                <a:gd name="connsiteX0" fmla="*/ 268441 w 278121"/>
                <a:gd name="connsiteY0" fmla="*/ 9737 h 108733"/>
                <a:gd name="connsiteX1" fmla="*/ 155506 w 278121"/>
                <a:gd name="connsiteY1" fmla="*/ 5811 h 108733"/>
                <a:gd name="connsiteX2" fmla="*/ 30099 w 278121"/>
                <a:gd name="connsiteY2" fmla="*/ 17820 h 108733"/>
                <a:gd name="connsiteX3" fmla="*/ 4001 w 278121"/>
                <a:gd name="connsiteY3" fmla="*/ 76251 h 108733"/>
                <a:gd name="connsiteX4" fmla="*/ 264284 w 278121"/>
                <a:gd name="connsiteY4" fmla="*/ 99346 h 108733"/>
                <a:gd name="connsiteX5" fmla="*/ 268441 w 278121"/>
                <a:gd name="connsiteY5" fmla="*/ 9737 h 1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8121" h="108733">
                  <a:moveTo>
                    <a:pt x="268441" y="9737"/>
                  </a:moveTo>
                  <a:cubicBezTo>
                    <a:pt x="248810" y="-3427"/>
                    <a:pt x="219709" y="-2272"/>
                    <a:pt x="155506" y="5811"/>
                  </a:cubicBezTo>
                  <a:cubicBezTo>
                    <a:pt x="91300" y="13894"/>
                    <a:pt x="42109" y="4656"/>
                    <a:pt x="30099" y="17820"/>
                  </a:cubicBezTo>
                  <a:cubicBezTo>
                    <a:pt x="18089" y="30985"/>
                    <a:pt x="-12166" y="55466"/>
                    <a:pt x="4001" y="76251"/>
                  </a:cubicBezTo>
                  <a:cubicBezTo>
                    <a:pt x="20168" y="97037"/>
                    <a:pt x="237262" y="122441"/>
                    <a:pt x="264284" y="99346"/>
                  </a:cubicBezTo>
                  <a:cubicBezTo>
                    <a:pt x="291305" y="76251"/>
                    <a:pt x="268441" y="9737"/>
                    <a:pt x="268441" y="9737"/>
                  </a:cubicBezTo>
                  <a:close/>
                </a:path>
              </a:pathLst>
            </a:custGeom>
            <a:solidFill>
              <a:srgbClr val="151823"/>
            </a:solidFill>
            <a:ln w="23063" cap="flat">
              <a:noFill/>
              <a:prstDash val="solid"/>
              <a:miter/>
            </a:ln>
          </p:spPr>
          <p:txBody>
            <a:bodyPr rtlCol="0" anchor="ctr"/>
            <a:lstStyle/>
            <a:p>
              <a:endParaRPr lang="en-IN"/>
            </a:p>
          </p:txBody>
        </p:sp>
        <p:sp>
          <p:nvSpPr>
            <p:cNvPr id="106" name="Freeform: Shape 105">
              <a:extLst>
                <a:ext uri="{FF2B5EF4-FFF2-40B4-BE49-F238E27FC236}">
                  <a16:creationId xmlns:a16="http://schemas.microsoft.com/office/drawing/2014/main" id="{AD564CDD-D1D2-D864-109B-DE8C37A22CD4}"/>
                </a:ext>
              </a:extLst>
            </p:cNvPr>
            <p:cNvSpPr/>
            <p:nvPr/>
          </p:nvSpPr>
          <p:spPr>
            <a:xfrm>
              <a:off x="3885532" y="2789409"/>
              <a:ext cx="395295" cy="432769"/>
            </a:xfrm>
            <a:custGeom>
              <a:avLst/>
              <a:gdLst>
                <a:gd name="connsiteX0" fmla="*/ 267026 w 395295"/>
                <a:gd name="connsiteY0" fmla="*/ 5038 h 432769"/>
                <a:gd name="connsiteX1" fmla="*/ 292432 w 395295"/>
                <a:gd name="connsiteY1" fmla="*/ 165088 h 432769"/>
                <a:gd name="connsiteX2" fmla="*/ 393818 w 395295"/>
                <a:gd name="connsiteY2" fmla="*/ 217283 h 432769"/>
                <a:gd name="connsiteX3" fmla="*/ 144622 w 395295"/>
                <a:gd name="connsiteY3" fmla="*/ 432300 h 432769"/>
                <a:gd name="connsiteX4" fmla="*/ -647 w 395295"/>
                <a:gd name="connsiteY4" fmla="*/ 220517 h 432769"/>
                <a:gd name="connsiteX5" fmla="*/ 87577 w 395295"/>
                <a:gd name="connsiteY5" fmla="*/ 177791 h 432769"/>
                <a:gd name="connsiteX6" fmla="*/ 118986 w 395295"/>
                <a:gd name="connsiteY6" fmla="*/ 20050 h 432769"/>
                <a:gd name="connsiteX7" fmla="*/ 267026 w 395295"/>
                <a:gd name="connsiteY7" fmla="*/ 5038 h 432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5295" h="432769">
                  <a:moveTo>
                    <a:pt x="267026" y="5038"/>
                  </a:moveTo>
                  <a:cubicBezTo>
                    <a:pt x="270491" y="31598"/>
                    <a:pt x="265409" y="136219"/>
                    <a:pt x="292432" y="165088"/>
                  </a:cubicBezTo>
                  <a:cubicBezTo>
                    <a:pt x="319453" y="193957"/>
                    <a:pt x="378114" y="209431"/>
                    <a:pt x="393818" y="217283"/>
                  </a:cubicBezTo>
                  <a:cubicBezTo>
                    <a:pt x="409524" y="225136"/>
                    <a:pt x="197972" y="423754"/>
                    <a:pt x="144622" y="432300"/>
                  </a:cubicBezTo>
                  <a:cubicBezTo>
                    <a:pt x="91272" y="440845"/>
                    <a:pt x="-647" y="220517"/>
                    <a:pt x="-647" y="220517"/>
                  </a:cubicBezTo>
                  <a:cubicBezTo>
                    <a:pt x="-647" y="220517"/>
                    <a:pt x="67022" y="200655"/>
                    <a:pt x="87577" y="177791"/>
                  </a:cubicBezTo>
                  <a:cubicBezTo>
                    <a:pt x="108131" y="154926"/>
                    <a:pt x="121064" y="54000"/>
                    <a:pt x="118986" y="20050"/>
                  </a:cubicBezTo>
                  <a:cubicBezTo>
                    <a:pt x="116907" y="-13900"/>
                    <a:pt x="267026" y="5038"/>
                    <a:pt x="267026" y="5038"/>
                  </a:cubicBezTo>
                  <a:close/>
                </a:path>
              </a:pathLst>
            </a:custGeom>
            <a:solidFill>
              <a:srgbClr val="CC9483"/>
            </a:solidFill>
            <a:ln w="23063" cap="flat">
              <a:noFill/>
              <a:prstDash val="solid"/>
              <a:miter/>
            </a:ln>
          </p:spPr>
          <p:txBody>
            <a:bodyPr rtlCol="0" anchor="ctr"/>
            <a:lstStyle/>
            <a:p>
              <a:endParaRPr lang="en-IN"/>
            </a:p>
          </p:txBody>
        </p:sp>
        <p:sp>
          <p:nvSpPr>
            <p:cNvPr id="107" name="Freeform: Shape 106">
              <a:extLst>
                <a:ext uri="{FF2B5EF4-FFF2-40B4-BE49-F238E27FC236}">
                  <a16:creationId xmlns:a16="http://schemas.microsoft.com/office/drawing/2014/main" id="{64A4EB81-0E70-823F-80EE-DE679393D671}"/>
                </a:ext>
              </a:extLst>
            </p:cNvPr>
            <p:cNvSpPr/>
            <p:nvPr/>
          </p:nvSpPr>
          <p:spPr>
            <a:xfrm>
              <a:off x="3775621" y="2961654"/>
              <a:ext cx="439478" cy="903015"/>
            </a:xfrm>
            <a:custGeom>
              <a:avLst/>
              <a:gdLst>
                <a:gd name="connsiteX0" fmla="*/ 178088 w 439478"/>
                <a:gd name="connsiteY0" fmla="*/ 9472 h 903015"/>
                <a:gd name="connsiteX1" fmla="*/ 240445 w 439478"/>
                <a:gd name="connsiteY1" fmla="*/ 171138 h 903015"/>
                <a:gd name="connsiteX2" fmla="*/ 426592 w 439478"/>
                <a:gd name="connsiteY2" fmla="*/ -228 h 903015"/>
                <a:gd name="connsiteX3" fmla="*/ 438832 w 439478"/>
                <a:gd name="connsiteY3" fmla="*/ 900485 h 903015"/>
                <a:gd name="connsiteX4" fmla="*/ 23 w 439478"/>
                <a:gd name="connsiteY4" fmla="*/ 859837 h 903015"/>
                <a:gd name="connsiteX5" fmla="*/ 35822 w 439478"/>
                <a:gd name="connsiteY5" fmla="*/ 62360 h 903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478" h="903015">
                  <a:moveTo>
                    <a:pt x="178088" y="9472"/>
                  </a:moveTo>
                  <a:cubicBezTo>
                    <a:pt x="167463" y="63053"/>
                    <a:pt x="175085" y="148043"/>
                    <a:pt x="240445" y="171138"/>
                  </a:cubicBezTo>
                  <a:cubicBezTo>
                    <a:pt x="276011" y="185688"/>
                    <a:pt x="409040" y="52429"/>
                    <a:pt x="426592" y="-228"/>
                  </a:cubicBezTo>
                  <a:lnTo>
                    <a:pt x="438832" y="900485"/>
                  </a:lnTo>
                  <a:cubicBezTo>
                    <a:pt x="438832" y="900485"/>
                    <a:pt x="-20531" y="917344"/>
                    <a:pt x="23" y="859837"/>
                  </a:cubicBezTo>
                  <a:cubicBezTo>
                    <a:pt x="20578" y="802330"/>
                    <a:pt x="74159" y="99312"/>
                    <a:pt x="35822" y="62360"/>
                  </a:cubicBezTo>
                  <a:close/>
                </a:path>
              </a:pathLst>
            </a:custGeom>
            <a:solidFill>
              <a:srgbClr val="FFFFFF"/>
            </a:solidFill>
            <a:ln w="23063" cap="flat">
              <a:noFill/>
              <a:prstDash val="solid"/>
              <a:miter/>
            </a:ln>
          </p:spPr>
          <p:txBody>
            <a:bodyPr rtlCol="0" anchor="ctr"/>
            <a:lstStyle/>
            <a:p>
              <a:endParaRPr lang="en-IN"/>
            </a:p>
          </p:txBody>
        </p:sp>
        <p:sp>
          <p:nvSpPr>
            <p:cNvPr id="108" name="Freeform: Shape 107">
              <a:extLst>
                <a:ext uri="{FF2B5EF4-FFF2-40B4-BE49-F238E27FC236}">
                  <a16:creationId xmlns:a16="http://schemas.microsoft.com/office/drawing/2014/main" id="{1B0268B3-9734-7E43-3D72-678872A66372}"/>
                </a:ext>
              </a:extLst>
            </p:cNvPr>
            <p:cNvSpPr/>
            <p:nvPr/>
          </p:nvSpPr>
          <p:spPr>
            <a:xfrm>
              <a:off x="3695255" y="2967428"/>
              <a:ext cx="276652" cy="1029860"/>
            </a:xfrm>
            <a:custGeom>
              <a:avLst/>
              <a:gdLst>
                <a:gd name="connsiteX0" fmla="*/ 218268 w 276652"/>
                <a:gd name="connsiteY0" fmla="*/ -228 h 1029860"/>
                <a:gd name="connsiteX1" fmla="*/ 68841 w 276652"/>
                <a:gd name="connsiteY1" fmla="*/ 45962 h 1029860"/>
                <a:gd name="connsiteX2" fmla="*/ 63761 w 276652"/>
                <a:gd name="connsiteY2" fmla="*/ 337424 h 1029860"/>
                <a:gd name="connsiteX3" fmla="*/ 86856 w 276652"/>
                <a:gd name="connsiteY3" fmla="*/ 510869 h 1029860"/>
                <a:gd name="connsiteX4" fmla="*/ 83391 w 276652"/>
                <a:gd name="connsiteY4" fmla="*/ 676461 h 1029860"/>
                <a:gd name="connsiteX5" fmla="*/ 18 w 276652"/>
                <a:gd name="connsiteY5" fmla="*/ 985937 h 1029860"/>
                <a:gd name="connsiteX6" fmla="*/ 169767 w 276652"/>
                <a:gd name="connsiteY6" fmla="*/ 1018270 h 1029860"/>
                <a:gd name="connsiteX7" fmla="*/ 276006 w 276652"/>
                <a:gd name="connsiteY7" fmla="*/ 480383 h 1029860"/>
                <a:gd name="connsiteX8" fmla="*/ 218960 w 276652"/>
                <a:gd name="connsiteY8" fmla="*/ 218021 h 1029860"/>
                <a:gd name="connsiteX9" fmla="*/ 218268 w 276652"/>
                <a:gd name="connsiteY9" fmla="*/ -228 h 102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6652" h="1029860">
                  <a:moveTo>
                    <a:pt x="218268" y="-228"/>
                  </a:moveTo>
                  <a:cubicBezTo>
                    <a:pt x="170992" y="22428"/>
                    <a:pt x="120644" y="37995"/>
                    <a:pt x="68841" y="45962"/>
                  </a:cubicBezTo>
                  <a:cubicBezTo>
                    <a:pt x="68841" y="45962"/>
                    <a:pt x="105332" y="88226"/>
                    <a:pt x="63761" y="337424"/>
                  </a:cubicBezTo>
                  <a:cubicBezTo>
                    <a:pt x="58819" y="396224"/>
                    <a:pt x="66694" y="455394"/>
                    <a:pt x="86856" y="510869"/>
                  </a:cubicBezTo>
                  <a:cubicBezTo>
                    <a:pt x="106255" y="561447"/>
                    <a:pt x="86856" y="643435"/>
                    <a:pt x="83391" y="676461"/>
                  </a:cubicBezTo>
                  <a:cubicBezTo>
                    <a:pt x="76463" y="733275"/>
                    <a:pt x="-8990" y="970232"/>
                    <a:pt x="18" y="985937"/>
                  </a:cubicBezTo>
                  <a:cubicBezTo>
                    <a:pt x="15030" y="1009032"/>
                    <a:pt x="150599" y="1049448"/>
                    <a:pt x="169767" y="1018270"/>
                  </a:cubicBezTo>
                  <a:cubicBezTo>
                    <a:pt x="214342" y="946213"/>
                    <a:pt x="276006" y="480383"/>
                    <a:pt x="276006" y="480383"/>
                  </a:cubicBezTo>
                  <a:cubicBezTo>
                    <a:pt x="276006" y="480383"/>
                    <a:pt x="234664" y="257976"/>
                    <a:pt x="218960" y="218021"/>
                  </a:cubicBezTo>
                  <a:cubicBezTo>
                    <a:pt x="191939" y="145733"/>
                    <a:pt x="218268" y="-228"/>
                    <a:pt x="218268" y="-228"/>
                  </a:cubicBezTo>
                  <a:close/>
                </a:path>
              </a:pathLst>
            </a:custGeom>
            <a:solidFill>
              <a:srgbClr val="282A35"/>
            </a:solidFill>
            <a:ln w="23063" cap="flat">
              <a:noFill/>
              <a:prstDash val="solid"/>
              <a:miter/>
            </a:ln>
          </p:spPr>
          <p:txBody>
            <a:bodyPr rtlCol="0" anchor="ctr"/>
            <a:lstStyle/>
            <a:p>
              <a:endParaRPr lang="en-IN"/>
            </a:p>
          </p:txBody>
        </p:sp>
        <p:sp>
          <p:nvSpPr>
            <p:cNvPr id="109" name="Freeform: Shape 108">
              <a:extLst>
                <a:ext uri="{FF2B5EF4-FFF2-40B4-BE49-F238E27FC236}">
                  <a16:creationId xmlns:a16="http://schemas.microsoft.com/office/drawing/2014/main" id="{39621178-32BF-513C-39FE-0B1D5E6BFB23}"/>
                </a:ext>
              </a:extLst>
            </p:cNvPr>
            <p:cNvSpPr/>
            <p:nvPr/>
          </p:nvSpPr>
          <p:spPr>
            <a:xfrm>
              <a:off x="3847193" y="2939021"/>
              <a:ext cx="139033" cy="570682"/>
            </a:xfrm>
            <a:custGeom>
              <a:avLst/>
              <a:gdLst>
                <a:gd name="connsiteX0" fmla="*/ 112520 w 139033"/>
                <a:gd name="connsiteY0" fmla="*/ -228 h 570682"/>
                <a:gd name="connsiteX1" fmla="*/ 37692 w 139033"/>
                <a:gd name="connsiteY1" fmla="*/ 40420 h 570682"/>
                <a:gd name="connsiteX2" fmla="*/ 4666 w 139033"/>
                <a:gd name="connsiteY2" fmla="*/ 90074 h 570682"/>
                <a:gd name="connsiteX3" fmla="*/ 45544 w 139033"/>
                <a:gd name="connsiteY3" fmla="*/ 94231 h 570682"/>
                <a:gd name="connsiteX4" fmla="*/ -647 w 139033"/>
                <a:gd name="connsiteY4" fmla="*/ 135110 h 570682"/>
                <a:gd name="connsiteX5" fmla="*/ 62634 w 139033"/>
                <a:gd name="connsiteY5" fmla="*/ 327031 h 570682"/>
                <a:gd name="connsiteX6" fmla="*/ 138387 w 139033"/>
                <a:gd name="connsiteY6" fmla="*/ 570454 h 570682"/>
                <a:gd name="connsiteX7" fmla="*/ 94968 w 139033"/>
                <a:gd name="connsiteY7" fmla="*/ 304167 h 570682"/>
                <a:gd name="connsiteX8" fmla="*/ 78109 w 139033"/>
                <a:gd name="connsiteY8" fmla="*/ 77834 h 570682"/>
                <a:gd name="connsiteX9" fmla="*/ 112520 w 139033"/>
                <a:gd name="connsiteY9" fmla="*/ -228 h 570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033" h="570682">
                  <a:moveTo>
                    <a:pt x="112520" y="-228"/>
                  </a:moveTo>
                  <a:lnTo>
                    <a:pt x="37692" y="40420"/>
                  </a:lnTo>
                  <a:lnTo>
                    <a:pt x="4666" y="90074"/>
                  </a:lnTo>
                  <a:lnTo>
                    <a:pt x="45544" y="94231"/>
                  </a:lnTo>
                  <a:lnTo>
                    <a:pt x="-647" y="135110"/>
                  </a:lnTo>
                  <a:cubicBezTo>
                    <a:pt x="14066" y="201023"/>
                    <a:pt x="35266" y="265298"/>
                    <a:pt x="62634" y="327031"/>
                  </a:cubicBezTo>
                  <a:cubicBezTo>
                    <a:pt x="77184" y="362367"/>
                    <a:pt x="138387" y="570454"/>
                    <a:pt x="138387" y="570454"/>
                  </a:cubicBezTo>
                  <a:cubicBezTo>
                    <a:pt x="105822" y="413407"/>
                    <a:pt x="112983" y="397933"/>
                    <a:pt x="94968" y="304167"/>
                  </a:cubicBezTo>
                  <a:cubicBezTo>
                    <a:pt x="65636" y="153586"/>
                    <a:pt x="79726" y="136034"/>
                    <a:pt x="78109" y="77834"/>
                  </a:cubicBezTo>
                  <a:cubicBezTo>
                    <a:pt x="80187" y="48618"/>
                    <a:pt x="92335" y="21020"/>
                    <a:pt x="112520" y="-228"/>
                  </a:cubicBezTo>
                  <a:close/>
                </a:path>
              </a:pathLst>
            </a:custGeom>
            <a:solidFill>
              <a:srgbClr val="151823"/>
            </a:solidFill>
            <a:ln w="23063" cap="flat">
              <a:noFill/>
              <a:prstDash val="solid"/>
              <a:miter/>
            </a:ln>
          </p:spPr>
          <p:txBody>
            <a:bodyPr rtlCol="0" anchor="ctr"/>
            <a:lstStyle/>
            <a:p>
              <a:endParaRPr lang="en-IN"/>
            </a:p>
          </p:txBody>
        </p:sp>
        <p:sp>
          <p:nvSpPr>
            <p:cNvPr id="110" name="Freeform: Shape 109">
              <a:extLst>
                <a:ext uri="{FF2B5EF4-FFF2-40B4-BE49-F238E27FC236}">
                  <a16:creationId xmlns:a16="http://schemas.microsoft.com/office/drawing/2014/main" id="{85276210-7552-3FBB-9A35-D90946726C83}"/>
                </a:ext>
              </a:extLst>
            </p:cNvPr>
            <p:cNvSpPr/>
            <p:nvPr/>
          </p:nvSpPr>
          <p:spPr>
            <a:xfrm>
              <a:off x="4250852" y="3027476"/>
              <a:ext cx="328296" cy="609185"/>
            </a:xfrm>
            <a:custGeom>
              <a:avLst/>
              <a:gdLst>
                <a:gd name="connsiteX0" fmla="*/ 153213 w 328296"/>
                <a:gd name="connsiteY0" fmla="*/ -228 h 609185"/>
                <a:gd name="connsiteX1" fmla="*/ 219727 w 328296"/>
                <a:gd name="connsiteY1" fmla="*/ 132338 h 609185"/>
                <a:gd name="connsiteX2" fmla="*/ 321807 w 328296"/>
                <a:gd name="connsiteY2" fmla="*/ 549206 h 609185"/>
                <a:gd name="connsiteX3" fmla="*/ 292938 w 328296"/>
                <a:gd name="connsiteY3" fmla="*/ 599785 h 609185"/>
                <a:gd name="connsiteX4" fmla="*/ -601 w 328296"/>
                <a:gd name="connsiteY4" fmla="*/ 523109 h 609185"/>
                <a:gd name="connsiteX5" fmla="*/ 141896 w 328296"/>
                <a:gd name="connsiteY5" fmla="*/ 478766 h 609185"/>
                <a:gd name="connsiteX6" fmla="*/ 81156 w 328296"/>
                <a:gd name="connsiteY6" fmla="*/ 146657 h 609185"/>
                <a:gd name="connsiteX7" fmla="*/ 153213 w 328296"/>
                <a:gd name="connsiteY7" fmla="*/ -228 h 609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296" h="609185">
                  <a:moveTo>
                    <a:pt x="153213" y="-228"/>
                  </a:moveTo>
                  <a:cubicBezTo>
                    <a:pt x="211644" y="7162"/>
                    <a:pt x="197094" y="71367"/>
                    <a:pt x="219727" y="132338"/>
                  </a:cubicBezTo>
                  <a:cubicBezTo>
                    <a:pt x="262684" y="248969"/>
                    <a:pt x="351139" y="509714"/>
                    <a:pt x="321807" y="549206"/>
                  </a:cubicBezTo>
                  <a:cubicBezTo>
                    <a:pt x="313262" y="560754"/>
                    <a:pt x="305872" y="593549"/>
                    <a:pt x="292938" y="599785"/>
                  </a:cubicBezTo>
                  <a:cubicBezTo>
                    <a:pt x="229427" y="630502"/>
                    <a:pt x="59909" y="578768"/>
                    <a:pt x="-601" y="523109"/>
                  </a:cubicBezTo>
                  <a:cubicBezTo>
                    <a:pt x="-3603" y="511099"/>
                    <a:pt x="141896" y="478766"/>
                    <a:pt x="141896" y="478766"/>
                  </a:cubicBezTo>
                  <a:cubicBezTo>
                    <a:pt x="152058" y="457057"/>
                    <a:pt x="64066" y="185457"/>
                    <a:pt x="81156" y="146657"/>
                  </a:cubicBezTo>
                  <a:cubicBezTo>
                    <a:pt x="93166" y="118019"/>
                    <a:pt x="153213" y="-228"/>
                    <a:pt x="153213" y="-228"/>
                  </a:cubicBezTo>
                  <a:close/>
                </a:path>
              </a:pathLst>
            </a:custGeom>
            <a:solidFill>
              <a:srgbClr val="151823"/>
            </a:solidFill>
            <a:ln w="23063" cap="flat">
              <a:noFill/>
              <a:prstDash val="solid"/>
              <a:miter/>
            </a:ln>
          </p:spPr>
          <p:txBody>
            <a:bodyPr rtlCol="0" anchor="ctr"/>
            <a:lstStyle/>
            <a:p>
              <a:endParaRPr lang="en-IN"/>
            </a:p>
          </p:txBody>
        </p:sp>
        <p:sp>
          <p:nvSpPr>
            <p:cNvPr id="111" name="Freeform: Shape 110">
              <a:extLst>
                <a:ext uri="{FF2B5EF4-FFF2-40B4-BE49-F238E27FC236}">
                  <a16:creationId xmlns:a16="http://schemas.microsoft.com/office/drawing/2014/main" id="{D291D85F-483D-E7AB-4EB0-AA389D92403E}"/>
                </a:ext>
              </a:extLst>
            </p:cNvPr>
            <p:cNvSpPr/>
            <p:nvPr/>
          </p:nvSpPr>
          <p:spPr>
            <a:xfrm>
              <a:off x="3944704" y="2978052"/>
              <a:ext cx="469475" cy="1015393"/>
            </a:xfrm>
            <a:custGeom>
              <a:avLst/>
              <a:gdLst>
                <a:gd name="connsiteX0" fmla="*/ 297694 w 469475"/>
                <a:gd name="connsiteY0" fmla="*/ -228 h 1015393"/>
                <a:gd name="connsiteX1" fmla="*/ 468829 w 469475"/>
                <a:gd name="connsiteY1" fmla="*/ 50351 h 1015393"/>
                <a:gd name="connsiteX2" fmla="*/ 357741 w 469475"/>
                <a:gd name="connsiteY2" fmla="*/ 430960 h 1015393"/>
                <a:gd name="connsiteX3" fmla="*/ 343191 w 469475"/>
                <a:gd name="connsiteY3" fmla="*/ 603711 h 1015393"/>
                <a:gd name="connsiteX4" fmla="*/ 351738 w 469475"/>
                <a:gd name="connsiteY4" fmla="*/ 763530 h 1015393"/>
                <a:gd name="connsiteX5" fmla="*/ 419638 w 469475"/>
                <a:gd name="connsiteY5" fmla="*/ 988246 h 1015393"/>
                <a:gd name="connsiteX6" fmla="*/ 31868 w 469475"/>
                <a:gd name="connsiteY6" fmla="*/ 974390 h 1015393"/>
                <a:gd name="connsiteX7" fmla="*/ 12930 w 469475"/>
                <a:gd name="connsiteY7" fmla="*/ 426340 h 1015393"/>
                <a:gd name="connsiteX8" fmla="*/ 235337 w 469475"/>
                <a:gd name="connsiteY8" fmla="*/ 78527 h 1015393"/>
                <a:gd name="connsiteX9" fmla="*/ 297694 w 469475"/>
                <a:gd name="connsiteY9" fmla="*/ -228 h 1015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9475" h="1015393">
                  <a:moveTo>
                    <a:pt x="297694" y="-228"/>
                  </a:moveTo>
                  <a:cubicBezTo>
                    <a:pt x="362129" y="45962"/>
                    <a:pt x="457975" y="27024"/>
                    <a:pt x="468829" y="50351"/>
                  </a:cubicBezTo>
                  <a:cubicBezTo>
                    <a:pt x="468829" y="50351"/>
                    <a:pt x="360744" y="400704"/>
                    <a:pt x="357741" y="430960"/>
                  </a:cubicBezTo>
                  <a:cubicBezTo>
                    <a:pt x="355432" y="450360"/>
                    <a:pt x="354278" y="523340"/>
                    <a:pt x="343191" y="603711"/>
                  </a:cubicBezTo>
                  <a:cubicBezTo>
                    <a:pt x="338711" y="657131"/>
                    <a:pt x="341576" y="710896"/>
                    <a:pt x="351738" y="763530"/>
                  </a:cubicBezTo>
                  <a:cubicBezTo>
                    <a:pt x="360283" y="820344"/>
                    <a:pt x="410630" y="943441"/>
                    <a:pt x="419638" y="988246"/>
                  </a:cubicBezTo>
                  <a:cubicBezTo>
                    <a:pt x="431877" y="1049911"/>
                    <a:pt x="33948" y="988246"/>
                    <a:pt x="31868" y="974390"/>
                  </a:cubicBezTo>
                  <a:cubicBezTo>
                    <a:pt x="8773" y="818728"/>
                    <a:pt x="-17093" y="688009"/>
                    <a:pt x="12930" y="426340"/>
                  </a:cubicBezTo>
                  <a:cubicBezTo>
                    <a:pt x="12930" y="426340"/>
                    <a:pt x="218247" y="118019"/>
                    <a:pt x="235337" y="78527"/>
                  </a:cubicBezTo>
                  <a:cubicBezTo>
                    <a:pt x="250972" y="48572"/>
                    <a:pt x="272128" y="21851"/>
                    <a:pt x="297694" y="-228"/>
                  </a:cubicBezTo>
                  <a:close/>
                </a:path>
              </a:pathLst>
            </a:custGeom>
            <a:solidFill>
              <a:srgbClr val="151823"/>
            </a:solidFill>
            <a:ln w="23063" cap="flat">
              <a:noFill/>
              <a:prstDash val="solid"/>
              <a:miter/>
            </a:ln>
          </p:spPr>
          <p:txBody>
            <a:bodyPr rtlCol="0" anchor="ctr"/>
            <a:lstStyle/>
            <a:p>
              <a:endParaRPr lang="en-IN"/>
            </a:p>
          </p:txBody>
        </p:sp>
        <p:sp>
          <p:nvSpPr>
            <p:cNvPr id="112" name="Freeform: Shape 111">
              <a:extLst>
                <a:ext uri="{FF2B5EF4-FFF2-40B4-BE49-F238E27FC236}">
                  <a16:creationId xmlns:a16="http://schemas.microsoft.com/office/drawing/2014/main" id="{48A90ABD-7EA3-3911-3B9B-5FDCF9C18948}"/>
                </a:ext>
              </a:extLst>
            </p:cNvPr>
            <p:cNvSpPr/>
            <p:nvPr/>
          </p:nvSpPr>
          <p:spPr>
            <a:xfrm>
              <a:off x="3954586" y="2931861"/>
              <a:ext cx="322870" cy="487308"/>
            </a:xfrm>
            <a:custGeom>
              <a:avLst/>
              <a:gdLst>
                <a:gd name="connsiteX0" fmla="*/ 229843 w 322870"/>
                <a:gd name="connsiteY0" fmla="*/ -228 h 487308"/>
                <a:gd name="connsiteX1" fmla="*/ 322224 w 322870"/>
                <a:gd name="connsiteY1" fmla="*/ 61667 h 487308"/>
                <a:gd name="connsiteX2" fmla="*/ 318760 w 322870"/>
                <a:gd name="connsiteY2" fmla="*/ 101853 h 487308"/>
                <a:gd name="connsiteX3" fmla="*/ 254786 w 322870"/>
                <a:gd name="connsiteY3" fmla="*/ 89843 h 487308"/>
                <a:gd name="connsiteX4" fmla="*/ 291969 w 322870"/>
                <a:gd name="connsiteY4" fmla="*/ 151508 h 487308"/>
                <a:gd name="connsiteX5" fmla="*/ 191506 w 322870"/>
                <a:gd name="connsiteY5" fmla="*/ 254974 h 487308"/>
                <a:gd name="connsiteX6" fmla="*/ -647 w 322870"/>
                <a:gd name="connsiteY6" fmla="*/ 487081 h 487308"/>
                <a:gd name="connsiteX7" fmla="*/ 74182 w 322870"/>
                <a:gd name="connsiteY7" fmla="*/ 355207 h 487308"/>
                <a:gd name="connsiteX8" fmla="*/ 219220 w 322870"/>
                <a:gd name="connsiteY8" fmla="*/ 120098 h 487308"/>
                <a:gd name="connsiteX9" fmla="*/ 229843 w 322870"/>
                <a:gd name="connsiteY9" fmla="*/ -228 h 487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870" h="487308">
                  <a:moveTo>
                    <a:pt x="229843" y="-228"/>
                  </a:moveTo>
                  <a:lnTo>
                    <a:pt x="322224" y="61667"/>
                  </a:lnTo>
                  <a:lnTo>
                    <a:pt x="318760" y="101853"/>
                  </a:lnTo>
                  <a:lnTo>
                    <a:pt x="254786" y="89843"/>
                  </a:lnTo>
                  <a:lnTo>
                    <a:pt x="291969" y="151508"/>
                  </a:lnTo>
                  <a:cubicBezTo>
                    <a:pt x="291969" y="151508"/>
                    <a:pt x="260098" y="182686"/>
                    <a:pt x="191506" y="254974"/>
                  </a:cubicBezTo>
                  <a:cubicBezTo>
                    <a:pt x="120603" y="326408"/>
                    <a:pt x="56282" y="404077"/>
                    <a:pt x="-647" y="487081"/>
                  </a:cubicBezTo>
                  <a:lnTo>
                    <a:pt x="74182" y="355207"/>
                  </a:lnTo>
                  <a:cubicBezTo>
                    <a:pt x="118063" y="278762"/>
                    <a:pt x="207441" y="160284"/>
                    <a:pt x="219220" y="120098"/>
                  </a:cubicBezTo>
                  <a:cubicBezTo>
                    <a:pt x="231645" y="81275"/>
                    <a:pt x="235270" y="40165"/>
                    <a:pt x="229843" y="-228"/>
                  </a:cubicBezTo>
                  <a:close/>
                </a:path>
              </a:pathLst>
            </a:custGeom>
            <a:solidFill>
              <a:srgbClr val="282A35"/>
            </a:solidFill>
            <a:ln w="23063" cap="flat">
              <a:noFill/>
              <a:prstDash val="solid"/>
              <a:miter/>
            </a:ln>
          </p:spPr>
          <p:txBody>
            <a:bodyPr rtlCol="0" anchor="ctr"/>
            <a:lstStyle/>
            <a:p>
              <a:endParaRPr lang="en-IN"/>
            </a:p>
          </p:txBody>
        </p:sp>
        <p:sp>
          <p:nvSpPr>
            <p:cNvPr id="113" name="Freeform: Shape 112">
              <a:extLst>
                <a:ext uri="{FF2B5EF4-FFF2-40B4-BE49-F238E27FC236}">
                  <a16:creationId xmlns:a16="http://schemas.microsoft.com/office/drawing/2014/main" id="{8ED9C66E-A0E6-E194-2FED-FD21051976D2}"/>
                </a:ext>
              </a:extLst>
            </p:cNvPr>
            <p:cNvSpPr/>
            <p:nvPr/>
          </p:nvSpPr>
          <p:spPr>
            <a:xfrm>
              <a:off x="3948350" y="3721025"/>
              <a:ext cx="361440" cy="289170"/>
            </a:xfrm>
            <a:custGeom>
              <a:avLst/>
              <a:gdLst>
                <a:gd name="connsiteX0" fmla="*/ -647 w 361440"/>
                <a:gd name="connsiteY0" fmla="*/ -228 h 289170"/>
                <a:gd name="connsiteX1" fmla="*/ 41156 w 361440"/>
                <a:gd name="connsiteY1" fmla="*/ 249200 h 289170"/>
                <a:gd name="connsiteX2" fmla="*/ 186886 w 361440"/>
                <a:gd name="connsiteY2" fmla="*/ 288924 h 289170"/>
                <a:gd name="connsiteX3" fmla="*/ 360794 w 361440"/>
                <a:gd name="connsiteY3" fmla="*/ 270217 h 289170"/>
                <a:gd name="connsiteX4" fmla="*/ 89656 w 361440"/>
                <a:gd name="connsiteY4" fmla="*/ 261440 h 289170"/>
                <a:gd name="connsiteX5" fmla="*/ 10209 w 361440"/>
                <a:gd name="connsiteY5" fmla="*/ 97003 h 289170"/>
                <a:gd name="connsiteX6" fmla="*/ -647 w 361440"/>
                <a:gd name="connsiteY6" fmla="*/ -228 h 28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1440" h="289170">
                  <a:moveTo>
                    <a:pt x="-647" y="-228"/>
                  </a:moveTo>
                  <a:cubicBezTo>
                    <a:pt x="2125" y="56355"/>
                    <a:pt x="12980" y="227029"/>
                    <a:pt x="41156" y="249200"/>
                  </a:cubicBezTo>
                  <a:cubicBezTo>
                    <a:pt x="69333" y="271371"/>
                    <a:pt x="101204" y="289616"/>
                    <a:pt x="186886" y="288924"/>
                  </a:cubicBezTo>
                  <a:cubicBezTo>
                    <a:pt x="245271" y="287422"/>
                    <a:pt x="303425" y="281164"/>
                    <a:pt x="360794" y="270217"/>
                  </a:cubicBezTo>
                  <a:cubicBezTo>
                    <a:pt x="360794" y="270217"/>
                    <a:pt x="148780" y="292157"/>
                    <a:pt x="89656" y="261440"/>
                  </a:cubicBezTo>
                  <a:cubicBezTo>
                    <a:pt x="18523" y="224950"/>
                    <a:pt x="18060" y="147350"/>
                    <a:pt x="10209" y="97003"/>
                  </a:cubicBezTo>
                  <a:cubicBezTo>
                    <a:pt x="3742" y="56817"/>
                    <a:pt x="-647" y="-228"/>
                    <a:pt x="-647" y="-228"/>
                  </a:cubicBezTo>
                  <a:close/>
                </a:path>
              </a:pathLst>
            </a:custGeom>
            <a:solidFill>
              <a:srgbClr val="282A35"/>
            </a:solidFill>
            <a:ln w="23063" cap="flat">
              <a:noFill/>
              <a:prstDash val="solid"/>
              <a:miter/>
            </a:ln>
          </p:spPr>
          <p:txBody>
            <a:bodyPr rtlCol="0" anchor="ctr"/>
            <a:lstStyle/>
            <a:p>
              <a:endParaRPr lang="en-IN"/>
            </a:p>
          </p:txBody>
        </p:sp>
        <p:sp>
          <p:nvSpPr>
            <p:cNvPr id="114" name="Freeform: Shape 113">
              <a:extLst>
                <a:ext uri="{FF2B5EF4-FFF2-40B4-BE49-F238E27FC236}">
                  <a16:creationId xmlns:a16="http://schemas.microsoft.com/office/drawing/2014/main" id="{EB21107F-4C83-666A-2C98-319E1860DF0F}"/>
                </a:ext>
              </a:extLst>
            </p:cNvPr>
            <p:cNvSpPr/>
            <p:nvPr/>
          </p:nvSpPr>
          <p:spPr>
            <a:xfrm>
              <a:off x="3979070" y="3224261"/>
              <a:ext cx="487413" cy="600723"/>
            </a:xfrm>
            <a:custGeom>
              <a:avLst/>
              <a:gdLst>
                <a:gd name="connsiteX0" fmla="*/ 43 w 487413"/>
                <a:gd name="connsiteY0" fmla="*/ 484525 h 600723"/>
                <a:gd name="connsiteX1" fmla="*/ 4201 w 487413"/>
                <a:gd name="connsiteY1" fmla="*/ 495380 h 600723"/>
                <a:gd name="connsiteX2" fmla="*/ 314599 w 487413"/>
                <a:gd name="connsiteY2" fmla="*/ 600232 h 600723"/>
                <a:gd name="connsiteX3" fmla="*/ 324207 w 487413"/>
                <a:gd name="connsiteY3" fmla="*/ 594643 h 600723"/>
                <a:gd name="connsiteX4" fmla="*/ 324300 w 487413"/>
                <a:gd name="connsiteY4" fmla="*/ 594228 h 600723"/>
                <a:gd name="connsiteX5" fmla="*/ 485967 w 487413"/>
                <a:gd name="connsiteY5" fmla="*/ 115695 h 600723"/>
                <a:gd name="connsiteX6" fmla="*/ 482179 w 487413"/>
                <a:gd name="connsiteY6" fmla="*/ 104910 h 600723"/>
                <a:gd name="connsiteX7" fmla="*/ 482039 w 487413"/>
                <a:gd name="connsiteY7" fmla="*/ 104840 h 600723"/>
                <a:gd name="connsiteX8" fmla="*/ 170948 w 487413"/>
                <a:gd name="connsiteY8" fmla="*/ -11 h 600723"/>
                <a:gd name="connsiteX9" fmla="*/ 161017 w 487413"/>
                <a:gd name="connsiteY9" fmla="*/ 5993 h 600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7413" h="600723">
                  <a:moveTo>
                    <a:pt x="43" y="484525"/>
                  </a:moveTo>
                  <a:cubicBezTo>
                    <a:pt x="-1759" y="488682"/>
                    <a:pt x="89" y="493486"/>
                    <a:pt x="4201" y="495380"/>
                  </a:cubicBezTo>
                  <a:lnTo>
                    <a:pt x="314599" y="600232"/>
                  </a:lnTo>
                  <a:cubicBezTo>
                    <a:pt x="318780" y="601341"/>
                    <a:pt x="323099" y="598847"/>
                    <a:pt x="324207" y="594643"/>
                  </a:cubicBezTo>
                  <a:cubicBezTo>
                    <a:pt x="324231" y="594505"/>
                    <a:pt x="324276" y="594366"/>
                    <a:pt x="324300" y="594228"/>
                  </a:cubicBezTo>
                  <a:lnTo>
                    <a:pt x="485967" y="115695"/>
                  </a:lnTo>
                  <a:cubicBezTo>
                    <a:pt x="487906" y="111677"/>
                    <a:pt x="486198" y="106850"/>
                    <a:pt x="482179" y="104910"/>
                  </a:cubicBezTo>
                  <a:cubicBezTo>
                    <a:pt x="482133" y="104887"/>
                    <a:pt x="482086" y="104863"/>
                    <a:pt x="482039" y="104840"/>
                  </a:cubicBezTo>
                  <a:lnTo>
                    <a:pt x="170948" y="-11"/>
                  </a:lnTo>
                  <a:cubicBezTo>
                    <a:pt x="166560" y="-1028"/>
                    <a:pt x="162149" y="1628"/>
                    <a:pt x="161017" y="5993"/>
                  </a:cubicBezTo>
                  <a:close/>
                </a:path>
              </a:pathLst>
            </a:custGeom>
            <a:solidFill>
              <a:schemeClr val="accent1"/>
            </a:solidFill>
            <a:ln w="23063" cap="flat">
              <a:noFill/>
              <a:prstDash val="solid"/>
              <a:miter/>
            </a:ln>
          </p:spPr>
          <p:txBody>
            <a:bodyPr rtlCol="0" anchor="ctr"/>
            <a:lstStyle/>
            <a:p>
              <a:endParaRPr lang="en-IN"/>
            </a:p>
          </p:txBody>
        </p:sp>
        <p:sp>
          <p:nvSpPr>
            <p:cNvPr id="115" name="Freeform: Shape 114">
              <a:extLst>
                <a:ext uri="{FF2B5EF4-FFF2-40B4-BE49-F238E27FC236}">
                  <a16:creationId xmlns:a16="http://schemas.microsoft.com/office/drawing/2014/main" id="{0676DA2A-59B3-FAD5-B5BC-146CFECE5BF9}"/>
                </a:ext>
              </a:extLst>
            </p:cNvPr>
            <p:cNvSpPr/>
            <p:nvPr/>
          </p:nvSpPr>
          <p:spPr>
            <a:xfrm>
              <a:off x="4034734" y="3321085"/>
              <a:ext cx="261429" cy="217949"/>
            </a:xfrm>
            <a:custGeom>
              <a:avLst/>
              <a:gdLst>
                <a:gd name="connsiteX0" fmla="*/ 189650 w 261429"/>
                <a:gd name="connsiteY0" fmla="*/ 87464 h 217949"/>
                <a:gd name="connsiteX1" fmla="*/ 147155 w 261429"/>
                <a:gd name="connsiteY1" fmla="*/ 43122 h 217949"/>
                <a:gd name="connsiteX2" fmla="*/ 98886 w 261429"/>
                <a:gd name="connsiteY2" fmla="*/ 7094 h 217949"/>
                <a:gd name="connsiteX3" fmla="*/ 82489 w 261429"/>
                <a:gd name="connsiteY3" fmla="*/ 7094 h 217949"/>
                <a:gd name="connsiteX4" fmla="*/ 108587 w 261429"/>
                <a:gd name="connsiteY4" fmla="*/ 40581 h 217949"/>
                <a:gd name="connsiteX5" fmla="*/ 60779 w 261429"/>
                <a:gd name="connsiteY5" fmla="*/ 45201 h 217949"/>
                <a:gd name="connsiteX6" fmla="*/ 10432 w 261429"/>
                <a:gd name="connsiteY6" fmla="*/ 29958 h 217949"/>
                <a:gd name="connsiteX7" fmla="*/ 36299 w 261429"/>
                <a:gd name="connsiteY7" fmla="*/ 61598 h 217949"/>
                <a:gd name="connsiteX8" fmla="*/ 3965 w 261429"/>
                <a:gd name="connsiteY8" fmla="*/ 43353 h 217949"/>
                <a:gd name="connsiteX9" fmla="*/ 29600 w 261429"/>
                <a:gd name="connsiteY9" fmla="*/ 82615 h 217949"/>
                <a:gd name="connsiteX10" fmla="*/ 6505 w 261429"/>
                <a:gd name="connsiteY10" fmla="*/ 59519 h 217949"/>
                <a:gd name="connsiteX11" fmla="*/ 39 w 261429"/>
                <a:gd name="connsiteY11" fmla="*/ 62984 h 217949"/>
                <a:gd name="connsiteX12" fmla="*/ 31217 w 261429"/>
                <a:gd name="connsiteY12" fmla="*/ 100860 h 217949"/>
                <a:gd name="connsiteX13" fmla="*/ 270 w 261429"/>
                <a:gd name="connsiteY13" fmla="*/ 79151 h 217949"/>
                <a:gd name="connsiteX14" fmla="*/ 33527 w 261429"/>
                <a:gd name="connsiteY14" fmla="*/ 128343 h 217949"/>
                <a:gd name="connsiteX15" fmla="*/ 170713 w 261429"/>
                <a:gd name="connsiteY15" fmla="*/ 180538 h 217949"/>
                <a:gd name="connsiteX16" fmla="*/ 247850 w 261429"/>
                <a:gd name="connsiteY16" fmla="*/ 217722 h 217949"/>
                <a:gd name="connsiteX17" fmla="*/ 260783 w 261429"/>
                <a:gd name="connsiteY17" fmla="*/ 112638 h 217949"/>
                <a:gd name="connsiteX18" fmla="*/ 189650 w 261429"/>
                <a:gd name="connsiteY18" fmla="*/ 87464 h 2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1429" h="217949">
                  <a:moveTo>
                    <a:pt x="189650" y="87464"/>
                  </a:moveTo>
                  <a:cubicBezTo>
                    <a:pt x="174546" y="73607"/>
                    <a:pt x="160366" y="58780"/>
                    <a:pt x="147155" y="43122"/>
                  </a:cubicBezTo>
                  <a:cubicBezTo>
                    <a:pt x="138379" y="30650"/>
                    <a:pt x="121289" y="30189"/>
                    <a:pt x="98886" y="7094"/>
                  </a:cubicBezTo>
                  <a:cubicBezTo>
                    <a:pt x="92189" y="165"/>
                    <a:pt x="79947" y="-5147"/>
                    <a:pt x="82489" y="7094"/>
                  </a:cubicBezTo>
                  <a:cubicBezTo>
                    <a:pt x="85029" y="19334"/>
                    <a:pt x="101657" y="26724"/>
                    <a:pt x="108587" y="40581"/>
                  </a:cubicBezTo>
                  <a:cubicBezTo>
                    <a:pt x="115515" y="54439"/>
                    <a:pt x="74636" y="45431"/>
                    <a:pt x="60779" y="45201"/>
                  </a:cubicBezTo>
                  <a:cubicBezTo>
                    <a:pt x="46921" y="44969"/>
                    <a:pt x="12049" y="22105"/>
                    <a:pt x="10432" y="29958"/>
                  </a:cubicBezTo>
                  <a:cubicBezTo>
                    <a:pt x="7661" y="45662"/>
                    <a:pt x="33527" y="57671"/>
                    <a:pt x="36299" y="61598"/>
                  </a:cubicBezTo>
                  <a:cubicBezTo>
                    <a:pt x="39070" y="65524"/>
                    <a:pt x="6044" y="33422"/>
                    <a:pt x="3965" y="43353"/>
                  </a:cubicBezTo>
                  <a:cubicBezTo>
                    <a:pt x="731" y="58827"/>
                    <a:pt x="23826" y="70836"/>
                    <a:pt x="29600" y="82615"/>
                  </a:cubicBezTo>
                  <a:cubicBezTo>
                    <a:pt x="26159" y="71575"/>
                    <a:pt x="17545" y="62960"/>
                    <a:pt x="6505" y="59519"/>
                  </a:cubicBezTo>
                  <a:cubicBezTo>
                    <a:pt x="-2271" y="56748"/>
                    <a:pt x="-886" y="59519"/>
                    <a:pt x="39" y="62984"/>
                  </a:cubicBezTo>
                  <a:cubicBezTo>
                    <a:pt x="3041" y="76379"/>
                    <a:pt x="30525" y="94162"/>
                    <a:pt x="31217" y="100860"/>
                  </a:cubicBezTo>
                  <a:cubicBezTo>
                    <a:pt x="31910" y="107557"/>
                    <a:pt x="-655" y="65524"/>
                    <a:pt x="270" y="79151"/>
                  </a:cubicBezTo>
                  <a:cubicBezTo>
                    <a:pt x="9923" y="96472"/>
                    <a:pt x="21055" y="112916"/>
                    <a:pt x="33527" y="128343"/>
                  </a:cubicBezTo>
                  <a:cubicBezTo>
                    <a:pt x="77801" y="149337"/>
                    <a:pt x="123667" y="166796"/>
                    <a:pt x="170713" y="180538"/>
                  </a:cubicBezTo>
                  <a:cubicBezTo>
                    <a:pt x="197734" y="190007"/>
                    <a:pt x="223600" y="202479"/>
                    <a:pt x="247850" y="217722"/>
                  </a:cubicBezTo>
                  <a:lnTo>
                    <a:pt x="260783" y="112638"/>
                  </a:lnTo>
                  <a:cubicBezTo>
                    <a:pt x="260783" y="112638"/>
                    <a:pt x="207665" y="105710"/>
                    <a:pt x="189650" y="87464"/>
                  </a:cubicBezTo>
                  <a:close/>
                </a:path>
              </a:pathLst>
            </a:custGeom>
            <a:solidFill>
              <a:srgbClr val="D8A798"/>
            </a:solidFill>
            <a:ln w="23063" cap="flat">
              <a:noFill/>
              <a:prstDash val="solid"/>
              <a:miter/>
            </a:ln>
          </p:spPr>
          <p:txBody>
            <a:bodyPr rtlCol="0" anchor="ctr"/>
            <a:lstStyle/>
            <a:p>
              <a:endParaRPr lang="en-IN"/>
            </a:p>
          </p:txBody>
        </p:sp>
        <p:sp>
          <p:nvSpPr>
            <p:cNvPr id="116" name="Freeform: Shape 115">
              <a:extLst>
                <a:ext uri="{FF2B5EF4-FFF2-40B4-BE49-F238E27FC236}">
                  <a16:creationId xmlns:a16="http://schemas.microsoft.com/office/drawing/2014/main" id="{C0513935-3A7E-AC0D-77F2-56F5B964C361}"/>
                </a:ext>
              </a:extLst>
            </p:cNvPr>
            <p:cNvSpPr/>
            <p:nvPr/>
          </p:nvSpPr>
          <p:spPr>
            <a:xfrm>
              <a:off x="4223414" y="3414782"/>
              <a:ext cx="96307" cy="157047"/>
            </a:xfrm>
            <a:custGeom>
              <a:avLst/>
              <a:gdLst>
                <a:gd name="connsiteX0" fmla="*/ 96307 w 96307"/>
                <a:gd name="connsiteY0" fmla="*/ 6929 h 157047"/>
                <a:gd name="connsiteX1" fmla="*/ 21710 w 96307"/>
                <a:gd name="connsiteY1" fmla="*/ 0 h 157047"/>
                <a:gd name="connsiteX2" fmla="*/ 0 w 96307"/>
                <a:gd name="connsiteY2" fmla="*/ 147347 h 157047"/>
                <a:gd name="connsiteX3" fmla="*/ 71133 w 96307"/>
                <a:gd name="connsiteY3" fmla="*/ 157047 h 157047"/>
                <a:gd name="connsiteX4" fmla="*/ 88917 w 96307"/>
                <a:gd name="connsiteY4" fmla="*/ 33488 h 157047"/>
                <a:gd name="connsiteX5" fmla="*/ 96307 w 96307"/>
                <a:gd name="connsiteY5" fmla="*/ 6929 h 15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307" h="157047">
                  <a:moveTo>
                    <a:pt x="96307" y="6929"/>
                  </a:moveTo>
                  <a:lnTo>
                    <a:pt x="21710" y="0"/>
                  </a:lnTo>
                  <a:lnTo>
                    <a:pt x="0" y="147347"/>
                  </a:lnTo>
                  <a:lnTo>
                    <a:pt x="71133" y="157047"/>
                  </a:lnTo>
                  <a:lnTo>
                    <a:pt x="88917" y="33488"/>
                  </a:lnTo>
                  <a:lnTo>
                    <a:pt x="96307" y="6929"/>
                  </a:lnTo>
                  <a:close/>
                </a:path>
              </a:pathLst>
            </a:custGeom>
            <a:solidFill>
              <a:srgbClr val="FFFFFF"/>
            </a:solidFill>
            <a:ln w="23063" cap="flat">
              <a:noFill/>
              <a:prstDash val="solid"/>
              <a:miter/>
            </a:ln>
          </p:spPr>
          <p:txBody>
            <a:bodyPr rtlCol="0" anchor="ctr"/>
            <a:lstStyle/>
            <a:p>
              <a:endParaRPr lang="en-IN"/>
            </a:p>
          </p:txBody>
        </p:sp>
        <p:sp>
          <p:nvSpPr>
            <p:cNvPr id="117" name="Freeform: Shape 116">
              <a:extLst>
                <a:ext uri="{FF2B5EF4-FFF2-40B4-BE49-F238E27FC236}">
                  <a16:creationId xmlns:a16="http://schemas.microsoft.com/office/drawing/2014/main" id="{BBFBF03A-B576-4FEA-2CDC-1014EAD83A71}"/>
                </a:ext>
              </a:extLst>
            </p:cNvPr>
            <p:cNvSpPr/>
            <p:nvPr/>
          </p:nvSpPr>
          <p:spPr>
            <a:xfrm>
              <a:off x="4252024" y="3412241"/>
              <a:ext cx="269317" cy="224856"/>
            </a:xfrm>
            <a:custGeom>
              <a:avLst/>
              <a:gdLst>
                <a:gd name="connsiteX0" fmla="*/ 208855 w 269317"/>
                <a:gd name="connsiteY0" fmla="*/ 53584 h 224856"/>
                <a:gd name="connsiteX1" fmla="*/ 20398 w 269317"/>
                <a:gd name="connsiteY1" fmla="*/ -228 h 224856"/>
                <a:gd name="connsiteX2" fmla="*/ -618 w 269317"/>
                <a:gd name="connsiteY2" fmla="*/ 188229 h 224856"/>
                <a:gd name="connsiteX3" fmla="*/ 261049 w 269317"/>
                <a:gd name="connsiteY3" fmla="*/ 223103 h 224856"/>
                <a:gd name="connsiteX4" fmla="*/ 208855 w 269317"/>
                <a:gd name="connsiteY4" fmla="*/ 53584 h 224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317" h="224856">
                  <a:moveTo>
                    <a:pt x="208855" y="53584"/>
                  </a:moveTo>
                  <a:cubicBezTo>
                    <a:pt x="189223" y="32336"/>
                    <a:pt x="20398" y="-228"/>
                    <a:pt x="20398" y="-228"/>
                  </a:cubicBezTo>
                  <a:cubicBezTo>
                    <a:pt x="20398" y="-228"/>
                    <a:pt x="4693" y="149891"/>
                    <a:pt x="-618" y="188229"/>
                  </a:cubicBezTo>
                  <a:cubicBezTo>
                    <a:pt x="-3159" y="205320"/>
                    <a:pt x="167053" y="231186"/>
                    <a:pt x="261049" y="223103"/>
                  </a:cubicBezTo>
                  <a:cubicBezTo>
                    <a:pt x="294076" y="220332"/>
                    <a:pt x="209085" y="54046"/>
                    <a:pt x="208855" y="53584"/>
                  </a:cubicBezTo>
                  <a:close/>
                </a:path>
              </a:pathLst>
            </a:custGeom>
            <a:solidFill>
              <a:srgbClr val="151823"/>
            </a:solidFill>
            <a:ln w="23063" cap="flat">
              <a:noFill/>
              <a:prstDash val="solid"/>
              <a:miter/>
            </a:ln>
          </p:spPr>
          <p:txBody>
            <a:bodyPr rtlCol="0" anchor="ctr"/>
            <a:lstStyle/>
            <a:p>
              <a:endParaRPr lang="en-IN"/>
            </a:p>
          </p:txBody>
        </p:sp>
        <p:sp>
          <p:nvSpPr>
            <p:cNvPr id="118" name="Freeform: Shape 117">
              <a:extLst>
                <a:ext uri="{FF2B5EF4-FFF2-40B4-BE49-F238E27FC236}">
                  <a16:creationId xmlns:a16="http://schemas.microsoft.com/office/drawing/2014/main" id="{A7D45A74-4379-A3F6-0BB7-2C3903D6DA69}"/>
                </a:ext>
              </a:extLst>
            </p:cNvPr>
            <p:cNvSpPr/>
            <p:nvPr/>
          </p:nvSpPr>
          <p:spPr>
            <a:xfrm>
              <a:off x="4279304" y="3416860"/>
              <a:ext cx="231858" cy="112868"/>
            </a:xfrm>
            <a:custGeom>
              <a:avLst/>
              <a:gdLst>
                <a:gd name="connsiteX0" fmla="*/ 14827 w 231858"/>
                <a:gd name="connsiteY0" fmla="*/ -228 h 112868"/>
                <a:gd name="connsiteX1" fmla="*/ 188272 w 231858"/>
                <a:gd name="connsiteY1" fmla="*/ 40650 h 112868"/>
                <a:gd name="connsiteX2" fmla="*/ 226841 w 231858"/>
                <a:gd name="connsiteY2" fmla="*/ 111091 h 112868"/>
                <a:gd name="connsiteX3" fmla="*/ 180650 w 231858"/>
                <a:gd name="connsiteY3" fmla="*/ 64901 h 112868"/>
                <a:gd name="connsiteX4" fmla="*/ 197048 w 231858"/>
                <a:gd name="connsiteY4" fmla="*/ 103008 h 112868"/>
                <a:gd name="connsiteX5" fmla="*/ 155938 w 231858"/>
                <a:gd name="connsiteY5" fmla="*/ 53584 h 112868"/>
                <a:gd name="connsiteX6" fmla="*/ -647 w 231858"/>
                <a:gd name="connsiteY6" fmla="*/ 40650 h 112868"/>
                <a:gd name="connsiteX7" fmla="*/ 14827 w 231858"/>
                <a:gd name="connsiteY7" fmla="*/ -228 h 11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1858" h="112868">
                  <a:moveTo>
                    <a:pt x="14827" y="-228"/>
                  </a:moveTo>
                  <a:cubicBezTo>
                    <a:pt x="41618" y="7624"/>
                    <a:pt x="160096" y="21713"/>
                    <a:pt x="188272" y="40650"/>
                  </a:cubicBezTo>
                  <a:cubicBezTo>
                    <a:pt x="216447" y="59588"/>
                    <a:pt x="241622" y="123331"/>
                    <a:pt x="226841" y="111091"/>
                  </a:cubicBezTo>
                  <a:cubicBezTo>
                    <a:pt x="212061" y="98851"/>
                    <a:pt x="180650" y="64901"/>
                    <a:pt x="180650" y="64901"/>
                  </a:cubicBezTo>
                  <a:cubicBezTo>
                    <a:pt x="180650" y="64901"/>
                    <a:pt x="206517" y="109243"/>
                    <a:pt x="197048" y="103008"/>
                  </a:cubicBezTo>
                  <a:cubicBezTo>
                    <a:pt x="187578" y="96772"/>
                    <a:pt x="176724" y="64438"/>
                    <a:pt x="155938" y="53584"/>
                  </a:cubicBezTo>
                  <a:cubicBezTo>
                    <a:pt x="135153" y="42729"/>
                    <a:pt x="15289" y="12474"/>
                    <a:pt x="-647" y="40650"/>
                  </a:cubicBezTo>
                  <a:cubicBezTo>
                    <a:pt x="2494" y="26355"/>
                    <a:pt x="7714" y="12566"/>
                    <a:pt x="14827" y="-228"/>
                  </a:cubicBezTo>
                  <a:close/>
                </a:path>
              </a:pathLst>
            </a:custGeom>
            <a:solidFill>
              <a:srgbClr val="282A35"/>
            </a:solidFill>
            <a:ln w="23063" cap="flat">
              <a:noFill/>
              <a:prstDash val="solid"/>
              <a:miter/>
            </a:ln>
          </p:spPr>
          <p:txBody>
            <a:bodyPr rtlCol="0" anchor="ctr"/>
            <a:lstStyle/>
            <a:p>
              <a:endParaRPr lang="en-IN"/>
            </a:p>
          </p:txBody>
        </p:sp>
        <p:sp>
          <p:nvSpPr>
            <p:cNvPr id="119" name="Freeform: Shape 118">
              <a:extLst>
                <a:ext uri="{FF2B5EF4-FFF2-40B4-BE49-F238E27FC236}">
                  <a16:creationId xmlns:a16="http://schemas.microsoft.com/office/drawing/2014/main" id="{F372B991-B5E8-5AC7-CB76-84B835F3BB1F}"/>
                </a:ext>
              </a:extLst>
            </p:cNvPr>
            <p:cNvSpPr/>
            <p:nvPr/>
          </p:nvSpPr>
          <p:spPr>
            <a:xfrm>
              <a:off x="3587834" y="3483144"/>
              <a:ext cx="368599" cy="297947"/>
            </a:xfrm>
            <a:custGeom>
              <a:avLst/>
              <a:gdLst>
                <a:gd name="connsiteX0" fmla="*/ 367953 w 368599"/>
                <a:gd name="connsiteY0" fmla="*/ 72060 h 297947"/>
                <a:gd name="connsiteX1" fmla="*/ 124991 w 368599"/>
                <a:gd name="connsiteY1" fmla="*/ -228 h 297947"/>
                <a:gd name="connsiteX2" fmla="*/ -647 w 368599"/>
                <a:gd name="connsiteY2" fmla="*/ 135803 h 297947"/>
                <a:gd name="connsiteX3" fmla="*/ 294048 w 368599"/>
                <a:gd name="connsiteY3" fmla="*/ 297469 h 297947"/>
                <a:gd name="connsiteX4" fmla="*/ 367953 w 368599"/>
                <a:gd name="connsiteY4" fmla="*/ 72060 h 297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599" h="297947">
                  <a:moveTo>
                    <a:pt x="367953" y="72060"/>
                  </a:moveTo>
                  <a:lnTo>
                    <a:pt x="124991" y="-228"/>
                  </a:lnTo>
                  <a:cubicBezTo>
                    <a:pt x="124991" y="-228"/>
                    <a:pt x="2125" y="48734"/>
                    <a:pt x="-647" y="135803"/>
                  </a:cubicBezTo>
                  <a:cubicBezTo>
                    <a:pt x="-647" y="135803"/>
                    <a:pt x="264025" y="305091"/>
                    <a:pt x="294048" y="297469"/>
                  </a:cubicBezTo>
                  <a:cubicBezTo>
                    <a:pt x="352478" y="284998"/>
                    <a:pt x="367953" y="72060"/>
                    <a:pt x="367953" y="72060"/>
                  </a:cubicBezTo>
                  <a:close/>
                </a:path>
              </a:pathLst>
            </a:custGeom>
            <a:solidFill>
              <a:srgbClr val="151823"/>
            </a:solidFill>
            <a:ln w="23063" cap="flat">
              <a:noFill/>
              <a:prstDash val="solid"/>
              <a:miter/>
            </a:ln>
          </p:spPr>
          <p:txBody>
            <a:bodyPr rtlCol="0" anchor="ctr"/>
            <a:lstStyle/>
            <a:p>
              <a:endParaRPr lang="en-IN"/>
            </a:p>
          </p:txBody>
        </p:sp>
        <p:sp>
          <p:nvSpPr>
            <p:cNvPr id="120" name="Freeform: Shape 119">
              <a:extLst>
                <a:ext uri="{FF2B5EF4-FFF2-40B4-BE49-F238E27FC236}">
                  <a16:creationId xmlns:a16="http://schemas.microsoft.com/office/drawing/2014/main" id="{1AF2D03E-B476-8CF9-FD49-A8B253B2649D}"/>
                </a:ext>
              </a:extLst>
            </p:cNvPr>
            <p:cNvSpPr/>
            <p:nvPr/>
          </p:nvSpPr>
          <p:spPr>
            <a:xfrm>
              <a:off x="3919712" y="3553202"/>
              <a:ext cx="287457" cy="115215"/>
            </a:xfrm>
            <a:custGeom>
              <a:avLst/>
              <a:gdLst>
                <a:gd name="connsiteX0" fmla="*/ 70718 w 287457"/>
                <a:gd name="connsiteY0" fmla="*/ 17013 h 115215"/>
                <a:gd name="connsiteX1" fmla="*/ 127763 w 287457"/>
                <a:gd name="connsiteY1" fmla="*/ 1078 h 115215"/>
                <a:gd name="connsiteX2" fmla="*/ 197048 w 287457"/>
                <a:gd name="connsiteY2" fmla="*/ 1078 h 115215"/>
                <a:gd name="connsiteX3" fmla="*/ 209058 w 287457"/>
                <a:gd name="connsiteY3" fmla="*/ 6390 h 115215"/>
                <a:gd name="connsiteX4" fmla="*/ 162868 w 287457"/>
                <a:gd name="connsiteY4" fmla="*/ 20709 h 115215"/>
                <a:gd name="connsiteX5" fmla="*/ 211367 w 287457"/>
                <a:gd name="connsiteY5" fmla="*/ 39416 h 115215"/>
                <a:gd name="connsiteX6" fmla="*/ 280653 w 287457"/>
                <a:gd name="connsiteY6" fmla="*/ 62511 h 115215"/>
                <a:gd name="connsiteX7" fmla="*/ 209289 w 287457"/>
                <a:gd name="connsiteY7" fmla="*/ 58354 h 115215"/>
                <a:gd name="connsiteX8" fmla="*/ 286658 w 287457"/>
                <a:gd name="connsiteY8" fmla="*/ 79139 h 115215"/>
                <a:gd name="connsiteX9" fmla="*/ 207904 w 287457"/>
                <a:gd name="connsiteY9" fmla="*/ 80295 h 115215"/>
                <a:gd name="connsiteX10" fmla="*/ 240467 w 287457"/>
                <a:gd name="connsiteY10" fmla="*/ 87685 h 115215"/>
                <a:gd name="connsiteX11" fmla="*/ 273956 w 287457"/>
                <a:gd name="connsiteY11" fmla="*/ 95075 h 115215"/>
                <a:gd name="connsiteX12" fmla="*/ 192198 w 287457"/>
                <a:gd name="connsiteY12" fmla="*/ 97385 h 115215"/>
                <a:gd name="connsiteX13" fmla="*/ 252015 w 287457"/>
                <a:gd name="connsiteY13" fmla="*/ 111935 h 115215"/>
                <a:gd name="connsiteX14" fmla="*/ 174876 w 287457"/>
                <a:gd name="connsiteY14" fmla="*/ 114013 h 115215"/>
                <a:gd name="connsiteX15" fmla="*/ 52934 w 287457"/>
                <a:gd name="connsiteY15" fmla="*/ 99925 h 115215"/>
                <a:gd name="connsiteX16" fmla="*/ -647 w 287457"/>
                <a:gd name="connsiteY16" fmla="*/ 82604 h 115215"/>
                <a:gd name="connsiteX17" fmla="*/ 14827 w 287457"/>
                <a:gd name="connsiteY17" fmla="*/ -77 h 115215"/>
                <a:gd name="connsiteX18" fmla="*/ 70718 w 287457"/>
                <a:gd name="connsiteY18" fmla="*/ 17013 h 115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7457" h="115215">
                  <a:moveTo>
                    <a:pt x="70718" y="17013"/>
                  </a:moveTo>
                  <a:cubicBezTo>
                    <a:pt x="83881" y="12625"/>
                    <a:pt x="107208" y="7775"/>
                    <a:pt x="127763" y="1078"/>
                  </a:cubicBezTo>
                  <a:cubicBezTo>
                    <a:pt x="141158" y="-3079"/>
                    <a:pt x="161251" y="4311"/>
                    <a:pt x="197048" y="1078"/>
                  </a:cubicBezTo>
                  <a:cubicBezTo>
                    <a:pt x="206056" y="1078"/>
                    <a:pt x="215524" y="-1925"/>
                    <a:pt x="209058" y="6390"/>
                  </a:cubicBezTo>
                  <a:cubicBezTo>
                    <a:pt x="202591" y="14704"/>
                    <a:pt x="173261" y="11702"/>
                    <a:pt x="162868" y="20709"/>
                  </a:cubicBezTo>
                  <a:cubicBezTo>
                    <a:pt x="158711" y="24173"/>
                    <a:pt x="198665" y="38261"/>
                    <a:pt x="211367" y="39416"/>
                  </a:cubicBezTo>
                  <a:cubicBezTo>
                    <a:pt x="224069" y="40571"/>
                    <a:pt x="280653" y="55813"/>
                    <a:pt x="280653" y="62511"/>
                  </a:cubicBezTo>
                  <a:cubicBezTo>
                    <a:pt x="276727" y="76830"/>
                    <a:pt x="209750" y="51887"/>
                    <a:pt x="209289" y="58354"/>
                  </a:cubicBezTo>
                  <a:cubicBezTo>
                    <a:pt x="208827" y="64820"/>
                    <a:pt x="290815" y="70825"/>
                    <a:pt x="286658" y="79139"/>
                  </a:cubicBezTo>
                  <a:cubicBezTo>
                    <a:pt x="277881" y="96692"/>
                    <a:pt x="217372" y="72673"/>
                    <a:pt x="207904" y="80295"/>
                  </a:cubicBezTo>
                  <a:cubicBezTo>
                    <a:pt x="207904" y="80295"/>
                    <a:pt x="223608" y="84220"/>
                    <a:pt x="240467" y="87685"/>
                  </a:cubicBezTo>
                  <a:cubicBezTo>
                    <a:pt x="257326" y="91149"/>
                    <a:pt x="272108" y="91380"/>
                    <a:pt x="273956" y="95075"/>
                  </a:cubicBezTo>
                  <a:cubicBezTo>
                    <a:pt x="287581" y="121404"/>
                    <a:pt x="183884" y="86992"/>
                    <a:pt x="192198" y="97385"/>
                  </a:cubicBezTo>
                  <a:cubicBezTo>
                    <a:pt x="195894" y="102235"/>
                    <a:pt x="257789" y="100849"/>
                    <a:pt x="252015" y="111935"/>
                  </a:cubicBezTo>
                  <a:cubicBezTo>
                    <a:pt x="249012" y="117246"/>
                    <a:pt x="174876" y="114013"/>
                    <a:pt x="174876" y="114013"/>
                  </a:cubicBezTo>
                  <a:cubicBezTo>
                    <a:pt x="133952" y="112073"/>
                    <a:pt x="93213" y="107385"/>
                    <a:pt x="52934" y="99925"/>
                  </a:cubicBezTo>
                  <a:cubicBezTo>
                    <a:pt x="34227" y="94382"/>
                    <a:pt x="-647" y="82604"/>
                    <a:pt x="-647" y="82604"/>
                  </a:cubicBezTo>
                  <a:lnTo>
                    <a:pt x="14827" y="-77"/>
                  </a:lnTo>
                  <a:cubicBezTo>
                    <a:pt x="14827" y="-77"/>
                    <a:pt x="48084" y="25097"/>
                    <a:pt x="70718" y="17013"/>
                  </a:cubicBezTo>
                  <a:close/>
                </a:path>
              </a:pathLst>
            </a:custGeom>
            <a:solidFill>
              <a:srgbClr val="D8A798"/>
            </a:solidFill>
            <a:ln w="23063" cap="flat">
              <a:noFill/>
              <a:prstDash val="solid"/>
              <a:miter/>
            </a:ln>
          </p:spPr>
          <p:txBody>
            <a:bodyPr rtlCol="0" anchor="ctr"/>
            <a:lstStyle/>
            <a:p>
              <a:endParaRPr lang="en-IN"/>
            </a:p>
          </p:txBody>
        </p:sp>
        <p:sp>
          <p:nvSpPr>
            <p:cNvPr id="121" name="Freeform: Shape 120">
              <a:extLst>
                <a:ext uri="{FF2B5EF4-FFF2-40B4-BE49-F238E27FC236}">
                  <a16:creationId xmlns:a16="http://schemas.microsoft.com/office/drawing/2014/main" id="{69BD929F-A296-DB22-B079-9C9893C54ACD}"/>
                </a:ext>
              </a:extLst>
            </p:cNvPr>
            <p:cNvSpPr/>
            <p:nvPr/>
          </p:nvSpPr>
          <p:spPr>
            <a:xfrm>
              <a:off x="3905430" y="3548965"/>
              <a:ext cx="73405" cy="148194"/>
            </a:xfrm>
            <a:custGeom>
              <a:avLst/>
              <a:gdLst>
                <a:gd name="connsiteX0" fmla="*/ 72759 w 73405"/>
                <a:gd name="connsiteY0" fmla="*/ 16632 h 148194"/>
                <a:gd name="connsiteX1" fmla="*/ 24952 w 73405"/>
                <a:gd name="connsiteY1" fmla="*/ -228 h 148194"/>
                <a:gd name="connsiteX2" fmla="*/ 1857 w 73405"/>
                <a:gd name="connsiteY2" fmla="*/ 147350 h 148194"/>
                <a:gd name="connsiteX3" fmla="*/ 48047 w 73405"/>
                <a:gd name="connsiteY3" fmla="*/ 147350 h 148194"/>
                <a:gd name="connsiteX4" fmla="*/ 72759 w 73405"/>
                <a:gd name="connsiteY4" fmla="*/ 16632 h 148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05" h="148194">
                  <a:moveTo>
                    <a:pt x="72759" y="16632"/>
                  </a:moveTo>
                  <a:cubicBezTo>
                    <a:pt x="55945" y="13930"/>
                    <a:pt x="39756" y="8225"/>
                    <a:pt x="24952" y="-228"/>
                  </a:cubicBezTo>
                  <a:cubicBezTo>
                    <a:pt x="24952" y="-228"/>
                    <a:pt x="-10153" y="89150"/>
                    <a:pt x="1857" y="147350"/>
                  </a:cubicBezTo>
                  <a:cubicBezTo>
                    <a:pt x="42273" y="148736"/>
                    <a:pt x="48047" y="147350"/>
                    <a:pt x="48047" y="147350"/>
                  </a:cubicBezTo>
                  <a:cubicBezTo>
                    <a:pt x="48047" y="147350"/>
                    <a:pt x="44353" y="54969"/>
                    <a:pt x="72759" y="16632"/>
                  </a:cubicBezTo>
                  <a:close/>
                </a:path>
              </a:pathLst>
            </a:custGeom>
            <a:solidFill>
              <a:srgbClr val="FFFFFF"/>
            </a:solidFill>
            <a:ln w="23063" cap="flat">
              <a:noFill/>
              <a:prstDash val="solid"/>
              <a:miter/>
            </a:ln>
          </p:spPr>
          <p:txBody>
            <a:bodyPr rtlCol="0" anchor="ctr"/>
            <a:lstStyle/>
            <a:p>
              <a:endParaRPr lang="en-IN"/>
            </a:p>
          </p:txBody>
        </p:sp>
        <p:sp>
          <p:nvSpPr>
            <p:cNvPr id="122" name="Freeform: Shape 121">
              <a:extLst>
                <a:ext uri="{FF2B5EF4-FFF2-40B4-BE49-F238E27FC236}">
                  <a16:creationId xmlns:a16="http://schemas.microsoft.com/office/drawing/2014/main" id="{3851B754-034E-DE83-2A42-2F57E75D0A1E}"/>
                </a:ext>
              </a:extLst>
            </p:cNvPr>
            <p:cNvSpPr/>
            <p:nvPr/>
          </p:nvSpPr>
          <p:spPr>
            <a:xfrm>
              <a:off x="3837008" y="2400728"/>
              <a:ext cx="348761" cy="508962"/>
            </a:xfrm>
            <a:custGeom>
              <a:avLst/>
              <a:gdLst>
                <a:gd name="connsiteX0" fmla="*/ 348115 w 348761"/>
                <a:gd name="connsiteY0" fmla="*/ 29971 h 508962"/>
                <a:gd name="connsiteX1" fmla="*/ 117163 w 348761"/>
                <a:gd name="connsiteY1" fmla="*/ 46830 h 508962"/>
                <a:gd name="connsiteX2" fmla="*/ 20394 w 348761"/>
                <a:gd name="connsiteY2" fmla="*/ 508734 h 508962"/>
                <a:gd name="connsiteX3" fmla="*/ 191298 w 348761"/>
                <a:gd name="connsiteY3" fmla="*/ 397877 h 508962"/>
              </a:gdLst>
              <a:ahLst/>
              <a:cxnLst>
                <a:cxn ang="0">
                  <a:pos x="connsiteX0" y="connsiteY0"/>
                </a:cxn>
                <a:cxn ang="0">
                  <a:pos x="connsiteX1" y="connsiteY1"/>
                </a:cxn>
                <a:cxn ang="0">
                  <a:pos x="connsiteX2" y="connsiteY2"/>
                </a:cxn>
                <a:cxn ang="0">
                  <a:pos x="connsiteX3" y="connsiteY3"/>
                </a:cxn>
              </a:cxnLst>
              <a:rect l="l" t="t" r="r" b="b"/>
              <a:pathLst>
                <a:path w="348761" h="508962">
                  <a:moveTo>
                    <a:pt x="348115" y="29971"/>
                  </a:moveTo>
                  <a:cubicBezTo>
                    <a:pt x="321786" y="-3979"/>
                    <a:pt x="198227" y="-22224"/>
                    <a:pt x="117163" y="46830"/>
                  </a:cubicBezTo>
                  <a:cubicBezTo>
                    <a:pt x="60579" y="95099"/>
                    <a:pt x="-45889" y="214039"/>
                    <a:pt x="20394" y="508734"/>
                  </a:cubicBezTo>
                  <a:lnTo>
                    <a:pt x="191298" y="397877"/>
                  </a:lnTo>
                  <a:close/>
                </a:path>
              </a:pathLst>
            </a:custGeom>
            <a:solidFill>
              <a:srgbClr val="380F01"/>
            </a:solidFill>
            <a:ln w="23063" cap="flat">
              <a:noFill/>
              <a:prstDash val="solid"/>
              <a:miter/>
            </a:ln>
          </p:spPr>
          <p:txBody>
            <a:bodyPr rtlCol="0" anchor="ctr"/>
            <a:lstStyle/>
            <a:p>
              <a:endParaRPr lang="en-IN"/>
            </a:p>
          </p:txBody>
        </p:sp>
        <p:sp>
          <p:nvSpPr>
            <p:cNvPr id="123" name="Freeform: Shape 122">
              <a:extLst>
                <a:ext uri="{FF2B5EF4-FFF2-40B4-BE49-F238E27FC236}">
                  <a16:creationId xmlns:a16="http://schemas.microsoft.com/office/drawing/2014/main" id="{D75660EE-1FA6-5A62-E026-0EC43D10F7A9}"/>
                </a:ext>
              </a:extLst>
            </p:cNvPr>
            <p:cNvSpPr/>
            <p:nvPr/>
          </p:nvSpPr>
          <p:spPr>
            <a:xfrm>
              <a:off x="3914225" y="2442484"/>
              <a:ext cx="339492" cy="467668"/>
            </a:xfrm>
            <a:custGeom>
              <a:avLst/>
              <a:gdLst>
                <a:gd name="connsiteX0" fmla="*/ -240 w 339492"/>
                <a:gd name="connsiteY0" fmla="*/ 186141 h 467668"/>
                <a:gd name="connsiteX1" fmla="*/ 107383 w 339492"/>
                <a:gd name="connsiteY1" fmla="*/ 467440 h 467668"/>
                <a:gd name="connsiteX2" fmla="*/ 240873 w 339492"/>
                <a:gd name="connsiteY2" fmla="*/ 417554 h 467668"/>
                <a:gd name="connsiteX3" fmla="*/ 287063 w 339492"/>
                <a:gd name="connsiteY3" fmla="*/ 311317 h 467668"/>
                <a:gd name="connsiteX4" fmla="*/ 318705 w 339492"/>
                <a:gd name="connsiteY4" fmla="*/ 277597 h 467668"/>
                <a:gd name="connsiteX5" fmla="*/ 220319 w 339492"/>
                <a:gd name="connsiteY5" fmla="*/ 6460 h 467668"/>
                <a:gd name="connsiteX6" fmla="*/ -240 w 339492"/>
                <a:gd name="connsiteY6" fmla="*/ 186141 h 46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9492" h="467668">
                  <a:moveTo>
                    <a:pt x="-240" y="186141"/>
                  </a:moveTo>
                  <a:cubicBezTo>
                    <a:pt x="-6245" y="347807"/>
                    <a:pt x="55419" y="467671"/>
                    <a:pt x="107383" y="467440"/>
                  </a:cubicBezTo>
                  <a:cubicBezTo>
                    <a:pt x="156091" y="465638"/>
                    <a:pt x="202928" y="448132"/>
                    <a:pt x="240873" y="417554"/>
                  </a:cubicBezTo>
                  <a:cubicBezTo>
                    <a:pt x="258425" y="400695"/>
                    <a:pt x="265816" y="363973"/>
                    <a:pt x="287063" y="311317"/>
                  </a:cubicBezTo>
                  <a:cubicBezTo>
                    <a:pt x="293530" y="295150"/>
                    <a:pt x="313392" y="294457"/>
                    <a:pt x="318705" y="277597"/>
                  </a:cubicBezTo>
                  <a:cubicBezTo>
                    <a:pt x="353577" y="168357"/>
                    <a:pt x="355888" y="35329"/>
                    <a:pt x="220319" y="6460"/>
                  </a:cubicBezTo>
                  <a:cubicBezTo>
                    <a:pt x="74126" y="-24949"/>
                    <a:pt x="4840" y="57500"/>
                    <a:pt x="-240" y="186141"/>
                  </a:cubicBezTo>
                  <a:close/>
                </a:path>
              </a:pathLst>
            </a:custGeom>
            <a:solidFill>
              <a:srgbClr val="D8A798"/>
            </a:solidFill>
            <a:ln w="23063" cap="flat">
              <a:noFill/>
              <a:prstDash val="solid"/>
              <a:miter/>
            </a:ln>
          </p:spPr>
          <p:txBody>
            <a:bodyPr rtlCol="0" anchor="ctr"/>
            <a:lstStyle/>
            <a:p>
              <a:endParaRPr lang="en-IN"/>
            </a:p>
          </p:txBody>
        </p:sp>
        <p:sp>
          <p:nvSpPr>
            <p:cNvPr id="124" name="Freeform: Shape 123">
              <a:extLst>
                <a:ext uri="{FF2B5EF4-FFF2-40B4-BE49-F238E27FC236}">
                  <a16:creationId xmlns:a16="http://schemas.microsoft.com/office/drawing/2014/main" id="{A3FA2784-0EB0-7319-52D1-FD3DDE19E5B3}"/>
                </a:ext>
              </a:extLst>
            </p:cNvPr>
            <p:cNvSpPr/>
            <p:nvPr/>
          </p:nvSpPr>
          <p:spPr>
            <a:xfrm>
              <a:off x="4081378" y="2420057"/>
              <a:ext cx="249435" cy="413742"/>
            </a:xfrm>
            <a:custGeom>
              <a:avLst/>
              <a:gdLst>
                <a:gd name="connsiteX0" fmla="*/ -647 w 249435"/>
                <a:gd name="connsiteY0" fmla="*/ 113877 h 413742"/>
                <a:gd name="connsiteX1" fmla="*/ 101665 w 249435"/>
                <a:gd name="connsiteY1" fmla="*/ 218960 h 413742"/>
                <a:gd name="connsiteX2" fmla="*/ 105130 w 249435"/>
                <a:gd name="connsiteY2" fmla="*/ 276698 h 413742"/>
                <a:gd name="connsiteX3" fmla="*/ 124529 w 249435"/>
                <a:gd name="connsiteY3" fmla="*/ 267460 h 413742"/>
                <a:gd name="connsiteX4" fmla="*/ 143467 w 249435"/>
                <a:gd name="connsiteY4" fmla="*/ 228660 h 413742"/>
                <a:gd name="connsiteX5" fmla="*/ 143467 w 249435"/>
                <a:gd name="connsiteY5" fmla="*/ 297946 h 413742"/>
                <a:gd name="connsiteX6" fmla="*/ 111135 w 249435"/>
                <a:gd name="connsiteY6" fmla="*/ 333051 h 413742"/>
                <a:gd name="connsiteX7" fmla="*/ 101203 w 249435"/>
                <a:gd name="connsiteY7" fmla="*/ 412729 h 413742"/>
                <a:gd name="connsiteX8" fmla="*/ 248320 w 249435"/>
                <a:gd name="connsiteY8" fmla="*/ 165379 h 413742"/>
                <a:gd name="connsiteX9" fmla="*/ 104899 w 249435"/>
                <a:gd name="connsiteY9" fmla="*/ -213 h 413742"/>
                <a:gd name="connsiteX10" fmla="*/ -647 w 249435"/>
                <a:gd name="connsiteY10" fmla="*/ 113877 h 413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435" h="413742">
                  <a:moveTo>
                    <a:pt x="-647" y="113877"/>
                  </a:moveTo>
                  <a:cubicBezTo>
                    <a:pt x="40232" y="122884"/>
                    <a:pt x="96814" y="191246"/>
                    <a:pt x="101665" y="218960"/>
                  </a:cubicBezTo>
                  <a:cubicBezTo>
                    <a:pt x="104645" y="238060"/>
                    <a:pt x="105799" y="257391"/>
                    <a:pt x="105130" y="276698"/>
                  </a:cubicBezTo>
                  <a:lnTo>
                    <a:pt x="124529" y="267460"/>
                  </a:lnTo>
                  <a:cubicBezTo>
                    <a:pt x="124529" y="267460"/>
                    <a:pt x="131227" y="229815"/>
                    <a:pt x="143467" y="228660"/>
                  </a:cubicBezTo>
                  <a:cubicBezTo>
                    <a:pt x="155708" y="227505"/>
                    <a:pt x="161020" y="265844"/>
                    <a:pt x="143467" y="297946"/>
                  </a:cubicBezTo>
                  <a:cubicBezTo>
                    <a:pt x="132613" y="319193"/>
                    <a:pt x="120372" y="319193"/>
                    <a:pt x="111135" y="333051"/>
                  </a:cubicBezTo>
                  <a:cubicBezTo>
                    <a:pt x="101896" y="346908"/>
                    <a:pt x="84344" y="421967"/>
                    <a:pt x="101203" y="412729"/>
                  </a:cubicBezTo>
                  <a:cubicBezTo>
                    <a:pt x="140234" y="391251"/>
                    <a:pt x="257095" y="289632"/>
                    <a:pt x="248320" y="165379"/>
                  </a:cubicBezTo>
                  <a:cubicBezTo>
                    <a:pt x="239544" y="41127"/>
                    <a:pt x="148549" y="-1137"/>
                    <a:pt x="104899" y="-213"/>
                  </a:cubicBezTo>
                  <a:cubicBezTo>
                    <a:pt x="66791" y="1404"/>
                    <a:pt x="-647" y="113877"/>
                    <a:pt x="-647" y="113877"/>
                  </a:cubicBezTo>
                  <a:close/>
                </a:path>
              </a:pathLst>
            </a:custGeom>
            <a:solidFill>
              <a:srgbClr val="380F01"/>
            </a:solidFill>
            <a:ln w="23063" cap="flat">
              <a:noFill/>
              <a:prstDash val="solid"/>
              <a:miter/>
            </a:ln>
          </p:spPr>
          <p:txBody>
            <a:bodyPr rtlCol="0" anchor="ctr"/>
            <a:lstStyle/>
            <a:p>
              <a:endParaRPr lang="en-IN"/>
            </a:p>
          </p:txBody>
        </p:sp>
        <p:sp>
          <p:nvSpPr>
            <p:cNvPr id="125" name="Freeform: Shape 124">
              <a:extLst>
                <a:ext uri="{FF2B5EF4-FFF2-40B4-BE49-F238E27FC236}">
                  <a16:creationId xmlns:a16="http://schemas.microsoft.com/office/drawing/2014/main" id="{EAB47FAC-07F1-673D-5C59-570D169F5062}"/>
                </a:ext>
              </a:extLst>
            </p:cNvPr>
            <p:cNvSpPr/>
            <p:nvPr/>
          </p:nvSpPr>
          <p:spPr>
            <a:xfrm>
              <a:off x="3873570" y="2420475"/>
              <a:ext cx="296032" cy="464964"/>
            </a:xfrm>
            <a:custGeom>
              <a:avLst/>
              <a:gdLst>
                <a:gd name="connsiteX0" fmla="*/ 214552 w 296032"/>
                <a:gd name="connsiteY0" fmla="*/ 115768 h 464964"/>
                <a:gd name="connsiteX1" fmla="*/ 59122 w 296032"/>
                <a:gd name="connsiteY1" fmla="*/ 198449 h 464964"/>
                <a:gd name="connsiteX2" fmla="*/ 15933 w 296032"/>
                <a:gd name="connsiteY2" fmla="*/ 464736 h 464964"/>
                <a:gd name="connsiteX3" fmla="*/ 5079 w 296032"/>
                <a:gd name="connsiteY3" fmla="*/ 207225 h 464964"/>
                <a:gd name="connsiteX4" fmla="*/ 162126 w 296032"/>
                <a:gd name="connsiteY4" fmla="*/ 6066 h 464964"/>
                <a:gd name="connsiteX5" fmla="*/ 295386 w 296032"/>
                <a:gd name="connsiteY5" fmla="*/ 18306 h 46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032" h="464964">
                  <a:moveTo>
                    <a:pt x="214552" y="115768"/>
                  </a:moveTo>
                  <a:cubicBezTo>
                    <a:pt x="202774" y="113921"/>
                    <a:pt x="95612" y="125699"/>
                    <a:pt x="59122" y="198449"/>
                  </a:cubicBezTo>
                  <a:cubicBezTo>
                    <a:pt x="22631" y="271199"/>
                    <a:pt x="18012" y="400532"/>
                    <a:pt x="15933" y="464736"/>
                  </a:cubicBezTo>
                  <a:cubicBezTo>
                    <a:pt x="15933" y="464736"/>
                    <a:pt x="-12474" y="305149"/>
                    <a:pt x="5079" y="207225"/>
                  </a:cubicBezTo>
                  <a:cubicBezTo>
                    <a:pt x="22631" y="109302"/>
                    <a:pt x="49652" y="25466"/>
                    <a:pt x="162126" y="6066"/>
                  </a:cubicBezTo>
                  <a:cubicBezTo>
                    <a:pt x="274599" y="-13334"/>
                    <a:pt x="295386" y="18306"/>
                    <a:pt x="295386" y="18306"/>
                  </a:cubicBezTo>
                  <a:close/>
                </a:path>
              </a:pathLst>
            </a:custGeom>
            <a:solidFill>
              <a:srgbClr val="5B250E"/>
            </a:solidFill>
            <a:ln w="23063" cap="flat">
              <a:noFill/>
              <a:prstDash val="solid"/>
              <a:miter/>
            </a:ln>
          </p:spPr>
          <p:txBody>
            <a:bodyPr rtlCol="0" anchor="ctr"/>
            <a:lstStyle/>
            <a:p>
              <a:endParaRPr lang="en-IN"/>
            </a:p>
          </p:txBody>
        </p:sp>
        <p:sp>
          <p:nvSpPr>
            <p:cNvPr id="126" name="Freeform: Shape 125">
              <a:extLst>
                <a:ext uri="{FF2B5EF4-FFF2-40B4-BE49-F238E27FC236}">
                  <a16:creationId xmlns:a16="http://schemas.microsoft.com/office/drawing/2014/main" id="{699B9BB5-0D04-6CB8-FE7A-F44271305A85}"/>
                </a:ext>
              </a:extLst>
            </p:cNvPr>
            <p:cNvSpPr/>
            <p:nvPr/>
          </p:nvSpPr>
          <p:spPr>
            <a:xfrm>
              <a:off x="3867944" y="2435305"/>
              <a:ext cx="273712" cy="451144"/>
            </a:xfrm>
            <a:custGeom>
              <a:avLst/>
              <a:gdLst>
                <a:gd name="connsiteX0" fmla="*/ 223873 w 273712"/>
                <a:gd name="connsiteY0" fmla="*/ 75303 h 451144"/>
                <a:gd name="connsiteX1" fmla="*/ 50890 w 273712"/>
                <a:gd name="connsiteY1" fmla="*/ 156829 h 451144"/>
                <a:gd name="connsiteX2" fmla="*/ 14862 w 273712"/>
                <a:gd name="connsiteY2" fmla="*/ 450138 h 451144"/>
                <a:gd name="connsiteX3" fmla="*/ 8165 w 273712"/>
                <a:gd name="connsiteY3" fmla="*/ 435588 h 451144"/>
                <a:gd name="connsiteX4" fmla="*/ 40267 w 273712"/>
                <a:gd name="connsiteY4" fmla="*/ 107867 h 451144"/>
                <a:gd name="connsiteX5" fmla="*/ 273066 w 273712"/>
                <a:gd name="connsiteY5" fmla="*/ 11792 h 451144"/>
                <a:gd name="connsiteX6" fmla="*/ 223873 w 273712"/>
                <a:gd name="connsiteY6" fmla="*/ 75303 h 45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712" h="451144">
                  <a:moveTo>
                    <a:pt x="223873" y="75303"/>
                  </a:moveTo>
                  <a:cubicBezTo>
                    <a:pt x="198700" y="71839"/>
                    <a:pt x="82762" y="84310"/>
                    <a:pt x="50890" y="156829"/>
                  </a:cubicBezTo>
                  <a:cubicBezTo>
                    <a:pt x="13870" y="249880"/>
                    <a:pt x="1466" y="350898"/>
                    <a:pt x="14862" y="450138"/>
                  </a:cubicBezTo>
                  <a:cubicBezTo>
                    <a:pt x="8626" y="454988"/>
                    <a:pt x="8165" y="435588"/>
                    <a:pt x="8165" y="435588"/>
                  </a:cubicBezTo>
                  <a:cubicBezTo>
                    <a:pt x="8165" y="435588"/>
                    <a:pt x="-26017" y="224036"/>
                    <a:pt x="40267" y="107867"/>
                  </a:cubicBezTo>
                  <a:cubicBezTo>
                    <a:pt x="117173" y="-27009"/>
                    <a:pt x="221333" y="-3682"/>
                    <a:pt x="273066" y="11792"/>
                  </a:cubicBezTo>
                  <a:cubicBezTo>
                    <a:pt x="258978" y="27727"/>
                    <a:pt x="223873" y="75303"/>
                    <a:pt x="223873" y="75303"/>
                  </a:cubicBezTo>
                  <a:close/>
                </a:path>
              </a:pathLst>
            </a:custGeom>
            <a:solidFill>
              <a:srgbClr val="380F01"/>
            </a:solidFill>
            <a:ln w="23063" cap="flat">
              <a:noFill/>
              <a:prstDash val="solid"/>
              <a:miter/>
            </a:ln>
          </p:spPr>
          <p:txBody>
            <a:bodyPr rtlCol="0" anchor="ctr"/>
            <a:lstStyle/>
            <a:p>
              <a:endParaRPr lang="en-IN"/>
            </a:p>
          </p:txBody>
        </p:sp>
        <p:sp>
          <p:nvSpPr>
            <p:cNvPr id="127" name="Freeform: Shape 126">
              <a:extLst>
                <a:ext uri="{FF2B5EF4-FFF2-40B4-BE49-F238E27FC236}">
                  <a16:creationId xmlns:a16="http://schemas.microsoft.com/office/drawing/2014/main" id="{3ED5FDDE-9119-12E6-9300-B0C15CF1BDCE}"/>
                </a:ext>
              </a:extLst>
            </p:cNvPr>
            <p:cNvSpPr/>
            <p:nvPr/>
          </p:nvSpPr>
          <p:spPr>
            <a:xfrm>
              <a:off x="4163828" y="2654257"/>
              <a:ext cx="55659" cy="36490"/>
            </a:xfrm>
            <a:custGeom>
              <a:avLst/>
              <a:gdLst>
                <a:gd name="connsiteX0" fmla="*/ 4619 w 55659"/>
                <a:gd name="connsiteY0" fmla="*/ 18938 h 36490"/>
                <a:gd name="connsiteX1" fmla="*/ 55659 w 55659"/>
                <a:gd name="connsiteY1" fmla="*/ 0 h 36490"/>
                <a:gd name="connsiteX2" fmla="*/ 47576 w 55659"/>
                <a:gd name="connsiteY2" fmla="*/ 17090 h 36490"/>
                <a:gd name="connsiteX3" fmla="*/ 0 w 55659"/>
                <a:gd name="connsiteY3" fmla="*/ 36490 h 36490"/>
                <a:gd name="connsiteX4" fmla="*/ 4619 w 55659"/>
                <a:gd name="connsiteY4" fmla="*/ 18938 h 36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59" h="36490">
                  <a:moveTo>
                    <a:pt x="4619" y="18938"/>
                  </a:moveTo>
                  <a:lnTo>
                    <a:pt x="55659" y="0"/>
                  </a:lnTo>
                  <a:lnTo>
                    <a:pt x="47576" y="17090"/>
                  </a:lnTo>
                  <a:lnTo>
                    <a:pt x="0" y="36490"/>
                  </a:lnTo>
                  <a:lnTo>
                    <a:pt x="4619" y="18938"/>
                  </a:lnTo>
                  <a:close/>
                </a:path>
              </a:pathLst>
            </a:custGeom>
            <a:solidFill>
              <a:srgbClr val="151823"/>
            </a:solidFill>
            <a:ln w="23063" cap="flat">
              <a:noFill/>
              <a:prstDash val="solid"/>
              <a:miter/>
            </a:ln>
          </p:spPr>
          <p:txBody>
            <a:bodyPr rtlCol="0" anchor="ctr"/>
            <a:lstStyle/>
            <a:p>
              <a:endParaRPr lang="en-IN"/>
            </a:p>
          </p:txBody>
        </p:sp>
        <p:sp>
          <p:nvSpPr>
            <p:cNvPr id="128" name="Freeform: Shape 127">
              <a:extLst>
                <a:ext uri="{FF2B5EF4-FFF2-40B4-BE49-F238E27FC236}">
                  <a16:creationId xmlns:a16="http://schemas.microsoft.com/office/drawing/2014/main" id="{8E396F39-740A-DE26-3A36-5A7F4E48DC79}"/>
                </a:ext>
              </a:extLst>
            </p:cNvPr>
            <p:cNvSpPr/>
            <p:nvPr/>
          </p:nvSpPr>
          <p:spPr>
            <a:xfrm>
              <a:off x="4040499" y="2660627"/>
              <a:ext cx="126289" cy="69622"/>
            </a:xfrm>
            <a:custGeom>
              <a:avLst/>
              <a:gdLst>
                <a:gd name="connsiteX0" fmla="*/ -647 w 126289"/>
                <a:gd name="connsiteY0" fmla="*/ 25504 h 69622"/>
                <a:gd name="connsiteX1" fmla="*/ 26145 w 126289"/>
                <a:gd name="connsiteY1" fmla="*/ 65921 h 69622"/>
                <a:gd name="connsiteX2" fmla="*/ 89888 w 126289"/>
                <a:gd name="connsiteY2" fmla="*/ 56452 h 69622"/>
                <a:gd name="connsiteX3" fmla="*/ 121528 w 126289"/>
                <a:gd name="connsiteY3" fmla="*/ 16036 h 69622"/>
                <a:gd name="connsiteX4" fmla="*/ 18523 w 126289"/>
                <a:gd name="connsiteY4" fmla="*/ 4026 h 69622"/>
                <a:gd name="connsiteX5" fmla="*/ -647 w 126289"/>
                <a:gd name="connsiteY5" fmla="*/ 25504 h 69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289" h="69622">
                  <a:moveTo>
                    <a:pt x="-647" y="25504"/>
                  </a:moveTo>
                  <a:cubicBezTo>
                    <a:pt x="1433" y="33126"/>
                    <a:pt x="3281" y="58993"/>
                    <a:pt x="26145" y="65921"/>
                  </a:cubicBezTo>
                  <a:cubicBezTo>
                    <a:pt x="47715" y="72827"/>
                    <a:pt x="71250" y="69316"/>
                    <a:pt x="89888" y="56452"/>
                  </a:cubicBezTo>
                  <a:cubicBezTo>
                    <a:pt x="108824" y="43750"/>
                    <a:pt x="136078" y="26197"/>
                    <a:pt x="121528" y="16036"/>
                  </a:cubicBezTo>
                  <a:cubicBezTo>
                    <a:pt x="106978" y="5874"/>
                    <a:pt x="36767" y="-7060"/>
                    <a:pt x="18523" y="4026"/>
                  </a:cubicBezTo>
                  <a:cubicBezTo>
                    <a:pt x="278" y="15112"/>
                    <a:pt x="-647" y="25504"/>
                    <a:pt x="-647" y="25504"/>
                  </a:cubicBezTo>
                  <a:close/>
                </a:path>
              </a:pathLst>
            </a:custGeom>
            <a:solidFill>
              <a:srgbClr val="FFFFFF">
                <a:alpha val="30000"/>
              </a:srgbClr>
            </a:solidFill>
            <a:ln w="23063" cap="flat">
              <a:noFill/>
              <a:prstDash val="solid"/>
              <a:miter/>
            </a:ln>
          </p:spPr>
          <p:txBody>
            <a:bodyPr rtlCol="0" anchor="ctr"/>
            <a:lstStyle/>
            <a:p>
              <a:endParaRPr lang="en-IN"/>
            </a:p>
          </p:txBody>
        </p:sp>
        <p:sp>
          <p:nvSpPr>
            <p:cNvPr id="129" name="Freeform: Shape 128">
              <a:extLst>
                <a:ext uri="{FF2B5EF4-FFF2-40B4-BE49-F238E27FC236}">
                  <a16:creationId xmlns:a16="http://schemas.microsoft.com/office/drawing/2014/main" id="{15DC0FC2-5C75-5C28-A9AD-210D421FD5F4}"/>
                </a:ext>
              </a:extLst>
            </p:cNvPr>
            <p:cNvSpPr/>
            <p:nvPr/>
          </p:nvSpPr>
          <p:spPr>
            <a:xfrm>
              <a:off x="3898234" y="2663060"/>
              <a:ext cx="108246" cy="64920"/>
            </a:xfrm>
            <a:custGeom>
              <a:avLst/>
              <a:gdLst>
                <a:gd name="connsiteX0" fmla="*/ -647 w 108246"/>
                <a:gd name="connsiteY0" fmla="*/ 8521 h 64920"/>
                <a:gd name="connsiteX1" fmla="*/ 75336 w 108246"/>
                <a:gd name="connsiteY1" fmla="*/ 900 h 64920"/>
                <a:gd name="connsiteX2" fmla="*/ 107439 w 108246"/>
                <a:gd name="connsiteY2" fmla="*/ 21223 h 64920"/>
                <a:gd name="connsiteX3" fmla="*/ 79724 w 108246"/>
                <a:gd name="connsiteY3" fmla="*/ 64180 h 64920"/>
                <a:gd name="connsiteX4" fmla="*/ 15751 w 108246"/>
                <a:gd name="connsiteY4" fmla="*/ 47090 h 64920"/>
                <a:gd name="connsiteX5" fmla="*/ -647 w 108246"/>
                <a:gd name="connsiteY5" fmla="*/ 8521 h 6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246" h="64920">
                  <a:moveTo>
                    <a:pt x="-647" y="8521"/>
                  </a:moveTo>
                  <a:cubicBezTo>
                    <a:pt x="23857" y="646"/>
                    <a:pt x="49747" y="-1964"/>
                    <a:pt x="75336" y="900"/>
                  </a:cubicBezTo>
                  <a:cubicBezTo>
                    <a:pt x="91041" y="5288"/>
                    <a:pt x="109518" y="7828"/>
                    <a:pt x="107439" y="21223"/>
                  </a:cubicBezTo>
                  <a:cubicBezTo>
                    <a:pt x="105360" y="34618"/>
                    <a:pt x="97277" y="63026"/>
                    <a:pt x="79724" y="64180"/>
                  </a:cubicBezTo>
                  <a:cubicBezTo>
                    <a:pt x="57022" y="66582"/>
                    <a:pt x="34227" y="60485"/>
                    <a:pt x="15751" y="47090"/>
                  </a:cubicBezTo>
                  <a:cubicBezTo>
                    <a:pt x="6351" y="36281"/>
                    <a:pt x="623" y="22794"/>
                    <a:pt x="-647" y="8521"/>
                  </a:cubicBezTo>
                  <a:close/>
                </a:path>
              </a:pathLst>
            </a:custGeom>
            <a:solidFill>
              <a:srgbClr val="FFFFFF">
                <a:alpha val="35000"/>
              </a:srgbClr>
            </a:solidFill>
            <a:ln w="23063" cap="flat">
              <a:noFill/>
              <a:prstDash val="solid"/>
              <a:miter/>
            </a:ln>
          </p:spPr>
          <p:txBody>
            <a:bodyPr rtlCol="0" anchor="ctr"/>
            <a:lstStyle/>
            <a:p>
              <a:endParaRPr lang="en-IN"/>
            </a:p>
          </p:txBody>
        </p:sp>
        <p:sp>
          <p:nvSpPr>
            <p:cNvPr id="130" name="Freeform: Shape 129">
              <a:extLst>
                <a:ext uri="{FF2B5EF4-FFF2-40B4-BE49-F238E27FC236}">
                  <a16:creationId xmlns:a16="http://schemas.microsoft.com/office/drawing/2014/main" id="{C49F6056-7B6C-7D75-498D-B63A77D78159}"/>
                </a:ext>
              </a:extLst>
            </p:cNvPr>
            <p:cNvSpPr/>
            <p:nvPr/>
          </p:nvSpPr>
          <p:spPr>
            <a:xfrm>
              <a:off x="3893069" y="2659386"/>
              <a:ext cx="279360" cy="74318"/>
            </a:xfrm>
            <a:custGeom>
              <a:avLst/>
              <a:gdLst>
                <a:gd name="connsiteX0" fmla="*/ 187663 w 279360"/>
                <a:gd name="connsiteY0" fmla="*/ 879 h 74318"/>
                <a:gd name="connsiteX1" fmla="*/ 141472 w 279360"/>
                <a:gd name="connsiteY1" fmla="*/ 18200 h 74318"/>
                <a:gd name="connsiteX2" fmla="*/ 131310 w 279360"/>
                <a:gd name="connsiteY2" fmla="*/ 18200 h 74318"/>
                <a:gd name="connsiteX3" fmla="*/ 120917 w 279360"/>
                <a:gd name="connsiteY3" fmla="*/ 18200 h 74318"/>
                <a:gd name="connsiteX4" fmla="*/ 72880 w 279360"/>
                <a:gd name="connsiteY4" fmla="*/ 648 h 74318"/>
                <a:gd name="connsiteX5" fmla="*/ -564 w 279360"/>
                <a:gd name="connsiteY5" fmla="*/ 15429 h 74318"/>
                <a:gd name="connsiteX6" fmla="*/ 73572 w 279360"/>
                <a:gd name="connsiteY6" fmla="*/ 73860 h 74318"/>
                <a:gd name="connsiteX7" fmla="*/ 121842 w 279360"/>
                <a:gd name="connsiteY7" fmla="*/ 33905 h 74318"/>
                <a:gd name="connsiteX8" fmla="*/ 121842 w 279360"/>
                <a:gd name="connsiteY8" fmla="*/ 33905 h 74318"/>
                <a:gd name="connsiteX9" fmla="*/ 126922 w 279360"/>
                <a:gd name="connsiteY9" fmla="*/ 32058 h 74318"/>
                <a:gd name="connsiteX10" fmla="*/ 126922 w 279360"/>
                <a:gd name="connsiteY10" fmla="*/ 32058 h 74318"/>
                <a:gd name="connsiteX11" fmla="*/ 130848 w 279360"/>
                <a:gd name="connsiteY11" fmla="*/ 32058 h 74318"/>
                <a:gd name="connsiteX12" fmla="*/ 134775 w 279360"/>
                <a:gd name="connsiteY12" fmla="*/ 32058 h 74318"/>
                <a:gd name="connsiteX13" fmla="*/ 134775 w 279360"/>
                <a:gd name="connsiteY13" fmla="*/ 32058 h 74318"/>
                <a:gd name="connsiteX14" fmla="*/ 139856 w 279360"/>
                <a:gd name="connsiteY14" fmla="*/ 33905 h 74318"/>
                <a:gd name="connsiteX15" fmla="*/ 139856 w 279360"/>
                <a:gd name="connsiteY15" fmla="*/ 33905 h 74318"/>
                <a:gd name="connsiteX16" fmla="*/ 189972 w 279360"/>
                <a:gd name="connsiteY16" fmla="*/ 74091 h 74318"/>
                <a:gd name="connsiteX17" fmla="*/ 278658 w 279360"/>
                <a:gd name="connsiteY17" fmla="*/ 17046 h 74318"/>
                <a:gd name="connsiteX18" fmla="*/ 187663 w 279360"/>
                <a:gd name="connsiteY18" fmla="*/ 879 h 74318"/>
                <a:gd name="connsiteX19" fmla="*/ 91356 w 279360"/>
                <a:gd name="connsiteY19" fmla="*/ 59079 h 74318"/>
                <a:gd name="connsiteX20" fmla="*/ 37775 w 279360"/>
                <a:gd name="connsiteY20" fmla="*/ 57000 h 74318"/>
                <a:gd name="connsiteX21" fmla="*/ 7058 w 279360"/>
                <a:gd name="connsiteY21" fmla="*/ 18200 h 74318"/>
                <a:gd name="connsiteX22" fmla="*/ 44472 w 279360"/>
                <a:gd name="connsiteY22" fmla="*/ 8500 h 74318"/>
                <a:gd name="connsiteX23" fmla="*/ 104521 w 279360"/>
                <a:gd name="connsiteY23" fmla="*/ 20510 h 74318"/>
                <a:gd name="connsiteX24" fmla="*/ 92280 w 279360"/>
                <a:gd name="connsiteY24" fmla="*/ 59079 h 74318"/>
                <a:gd name="connsiteX25" fmla="*/ 221843 w 279360"/>
                <a:gd name="connsiteY25" fmla="*/ 59079 h 74318"/>
                <a:gd name="connsiteX26" fmla="*/ 167570 w 279360"/>
                <a:gd name="connsiteY26" fmla="*/ 59079 h 74318"/>
                <a:gd name="connsiteX27" fmla="*/ 154174 w 279360"/>
                <a:gd name="connsiteY27" fmla="*/ 20510 h 74318"/>
                <a:gd name="connsiteX28" fmla="*/ 214223 w 279360"/>
                <a:gd name="connsiteY28" fmla="*/ 8500 h 74318"/>
                <a:gd name="connsiteX29" fmla="*/ 260413 w 279360"/>
                <a:gd name="connsiteY29" fmla="*/ 19817 h 74318"/>
                <a:gd name="connsiteX30" fmla="*/ 222768 w 279360"/>
                <a:gd name="connsiteY30" fmla="*/ 58386 h 7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79360" h="74318">
                  <a:moveTo>
                    <a:pt x="187663" y="879"/>
                  </a:moveTo>
                  <a:cubicBezTo>
                    <a:pt x="170573" y="302"/>
                    <a:pt x="153967" y="6537"/>
                    <a:pt x="141472" y="18200"/>
                  </a:cubicBezTo>
                  <a:lnTo>
                    <a:pt x="131310" y="18200"/>
                  </a:lnTo>
                  <a:lnTo>
                    <a:pt x="120917" y="18200"/>
                  </a:lnTo>
                  <a:cubicBezTo>
                    <a:pt x="108008" y="5983"/>
                    <a:pt x="90616" y="-368"/>
                    <a:pt x="72880" y="648"/>
                  </a:cubicBezTo>
                  <a:cubicBezTo>
                    <a:pt x="40547" y="-1199"/>
                    <a:pt x="1284" y="-1661"/>
                    <a:pt x="-564" y="15429"/>
                  </a:cubicBezTo>
                  <a:cubicBezTo>
                    <a:pt x="-2410" y="32519"/>
                    <a:pt x="26690" y="75246"/>
                    <a:pt x="73572" y="73860"/>
                  </a:cubicBezTo>
                  <a:cubicBezTo>
                    <a:pt x="111910" y="73860"/>
                    <a:pt x="106136" y="42912"/>
                    <a:pt x="121842" y="33905"/>
                  </a:cubicBezTo>
                  <a:lnTo>
                    <a:pt x="121842" y="33905"/>
                  </a:lnTo>
                  <a:cubicBezTo>
                    <a:pt x="123388" y="32958"/>
                    <a:pt x="125121" y="32335"/>
                    <a:pt x="126922" y="32058"/>
                  </a:cubicBezTo>
                  <a:lnTo>
                    <a:pt x="126922" y="32058"/>
                  </a:lnTo>
                  <a:lnTo>
                    <a:pt x="130848" y="32058"/>
                  </a:lnTo>
                  <a:lnTo>
                    <a:pt x="134775" y="32058"/>
                  </a:lnTo>
                  <a:lnTo>
                    <a:pt x="134775" y="32058"/>
                  </a:lnTo>
                  <a:cubicBezTo>
                    <a:pt x="136577" y="32335"/>
                    <a:pt x="138308" y="32958"/>
                    <a:pt x="139856" y="33905"/>
                  </a:cubicBezTo>
                  <a:lnTo>
                    <a:pt x="139856" y="33905"/>
                  </a:lnTo>
                  <a:cubicBezTo>
                    <a:pt x="155560" y="42912"/>
                    <a:pt x="151866" y="72936"/>
                    <a:pt x="189972" y="74091"/>
                  </a:cubicBezTo>
                  <a:cubicBezTo>
                    <a:pt x="236162" y="74091"/>
                    <a:pt x="280506" y="34136"/>
                    <a:pt x="278658" y="17046"/>
                  </a:cubicBezTo>
                  <a:cubicBezTo>
                    <a:pt x="276810" y="-45"/>
                    <a:pt x="220920" y="-969"/>
                    <a:pt x="187663" y="879"/>
                  </a:cubicBezTo>
                  <a:close/>
                  <a:moveTo>
                    <a:pt x="91356" y="59079"/>
                  </a:moveTo>
                  <a:cubicBezTo>
                    <a:pt x="80040" y="71550"/>
                    <a:pt x="50708" y="63005"/>
                    <a:pt x="37775" y="57000"/>
                  </a:cubicBezTo>
                  <a:cubicBezTo>
                    <a:pt x="24842" y="50996"/>
                    <a:pt x="3364" y="26515"/>
                    <a:pt x="7058" y="18200"/>
                  </a:cubicBezTo>
                  <a:cubicBezTo>
                    <a:pt x="10754" y="9886"/>
                    <a:pt x="7058" y="10810"/>
                    <a:pt x="44472" y="8500"/>
                  </a:cubicBezTo>
                  <a:cubicBezTo>
                    <a:pt x="65281" y="5359"/>
                    <a:pt x="86528" y="9609"/>
                    <a:pt x="104521" y="20510"/>
                  </a:cubicBezTo>
                  <a:cubicBezTo>
                    <a:pt x="113066" y="30441"/>
                    <a:pt x="103596" y="46377"/>
                    <a:pt x="92280" y="59079"/>
                  </a:cubicBezTo>
                  <a:close/>
                  <a:moveTo>
                    <a:pt x="221843" y="59079"/>
                  </a:moveTo>
                  <a:cubicBezTo>
                    <a:pt x="208910" y="64853"/>
                    <a:pt x="178887" y="72243"/>
                    <a:pt x="167570" y="59079"/>
                  </a:cubicBezTo>
                  <a:cubicBezTo>
                    <a:pt x="156254" y="45915"/>
                    <a:pt x="146553" y="30441"/>
                    <a:pt x="154174" y="20510"/>
                  </a:cubicBezTo>
                  <a:cubicBezTo>
                    <a:pt x="172165" y="9609"/>
                    <a:pt x="193414" y="5359"/>
                    <a:pt x="214223" y="8500"/>
                  </a:cubicBezTo>
                  <a:cubicBezTo>
                    <a:pt x="251637" y="10810"/>
                    <a:pt x="259257" y="12427"/>
                    <a:pt x="260413" y="19817"/>
                  </a:cubicBezTo>
                  <a:cubicBezTo>
                    <a:pt x="265725" y="35060"/>
                    <a:pt x="238010" y="51226"/>
                    <a:pt x="222768" y="58386"/>
                  </a:cubicBezTo>
                  <a:close/>
                </a:path>
              </a:pathLst>
            </a:custGeom>
            <a:solidFill>
              <a:srgbClr val="151823"/>
            </a:solidFill>
            <a:ln w="23063" cap="flat">
              <a:noFill/>
              <a:prstDash val="solid"/>
              <a:miter/>
            </a:ln>
          </p:spPr>
          <p:txBody>
            <a:bodyPr rtlCol="0" anchor="ctr"/>
            <a:lstStyle/>
            <a:p>
              <a:endParaRPr lang="en-IN"/>
            </a:p>
          </p:txBody>
        </p:sp>
        <p:sp>
          <p:nvSpPr>
            <p:cNvPr id="131" name="Freeform: Shape 130">
              <a:extLst>
                <a:ext uri="{FF2B5EF4-FFF2-40B4-BE49-F238E27FC236}">
                  <a16:creationId xmlns:a16="http://schemas.microsoft.com/office/drawing/2014/main" id="{E7A528D9-44AF-D379-7CE8-21AC8004472A}"/>
                </a:ext>
              </a:extLst>
            </p:cNvPr>
            <p:cNvSpPr/>
            <p:nvPr/>
          </p:nvSpPr>
          <p:spPr>
            <a:xfrm>
              <a:off x="2181333" y="5615754"/>
              <a:ext cx="1267030" cy="488579"/>
            </a:xfrm>
            <a:custGeom>
              <a:avLst/>
              <a:gdLst>
                <a:gd name="connsiteX0" fmla="*/ 1226867 w 1267030"/>
                <a:gd name="connsiteY0" fmla="*/ 91230 h 488579"/>
                <a:gd name="connsiteX1" fmla="*/ 1244651 w 1267030"/>
                <a:gd name="connsiteY1" fmla="*/ 53122 h 488579"/>
                <a:gd name="connsiteX2" fmla="*/ 1203541 w 1267030"/>
                <a:gd name="connsiteY2" fmla="*/ 39496 h 488579"/>
                <a:gd name="connsiteX3" fmla="*/ 1201463 w 1267030"/>
                <a:gd name="connsiteY3" fmla="*/ 39496 h 488579"/>
                <a:gd name="connsiteX4" fmla="*/ 1122939 w 1267030"/>
                <a:gd name="connsiteY4" fmla="*/ 39496 h 488579"/>
                <a:gd name="connsiteX5" fmla="*/ 1116934 w 1267030"/>
                <a:gd name="connsiteY5" fmla="*/ 39496 h 488579"/>
                <a:gd name="connsiteX6" fmla="*/ 1047648 w 1267030"/>
                <a:gd name="connsiteY6" fmla="*/ 36724 h 488579"/>
                <a:gd name="connsiteX7" fmla="*/ 1046262 w 1267030"/>
                <a:gd name="connsiteY7" fmla="*/ 35570 h 488579"/>
                <a:gd name="connsiteX8" fmla="*/ 1079288 w 1267030"/>
                <a:gd name="connsiteY8" fmla="*/ 30258 h 488579"/>
                <a:gd name="connsiteX9" fmla="*/ 1108620 w 1267030"/>
                <a:gd name="connsiteY9" fmla="*/ 17093 h 488579"/>
                <a:gd name="connsiteX10" fmla="*/ 1116241 w 1267030"/>
                <a:gd name="connsiteY10" fmla="*/ 17093 h 488579"/>
                <a:gd name="connsiteX11" fmla="*/ 1122245 w 1267030"/>
                <a:gd name="connsiteY11" fmla="*/ 9472 h 488579"/>
                <a:gd name="connsiteX12" fmla="*/ 1119936 w 1267030"/>
                <a:gd name="connsiteY12" fmla="*/ 7163 h 488579"/>
                <a:gd name="connsiteX13" fmla="*/ 1100767 w 1267030"/>
                <a:gd name="connsiteY13" fmla="*/ 2082 h 488579"/>
                <a:gd name="connsiteX14" fmla="*/ 1100767 w 1267030"/>
                <a:gd name="connsiteY14" fmla="*/ 2082 h 488579"/>
                <a:gd name="connsiteX15" fmla="*/ 1088065 w 1267030"/>
                <a:gd name="connsiteY15" fmla="*/ 2082 h 488579"/>
                <a:gd name="connsiteX16" fmla="*/ 1066817 w 1267030"/>
                <a:gd name="connsiteY16" fmla="*/ 2082 h 488579"/>
                <a:gd name="connsiteX17" fmla="*/ 1051805 w 1267030"/>
                <a:gd name="connsiteY17" fmla="*/ -228 h 488579"/>
                <a:gd name="connsiteX18" fmla="*/ 1028710 w 1267030"/>
                <a:gd name="connsiteY18" fmla="*/ 2082 h 488579"/>
                <a:gd name="connsiteX19" fmla="*/ 1026170 w 1267030"/>
                <a:gd name="connsiteY19" fmla="*/ 2082 h 488579"/>
                <a:gd name="connsiteX20" fmla="*/ 1031943 w 1267030"/>
                <a:gd name="connsiteY20" fmla="*/ 927 h 488579"/>
                <a:gd name="connsiteX21" fmla="*/ 980902 w 1267030"/>
                <a:gd name="connsiteY21" fmla="*/ 4160 h 488579"/>
                <a:gd name="connsiteX22" fmla="*/ 1003998 w 1267030"/>
                <a:gd name="connsiteY22" fmla="*/ 2082 h 488579"/>
                <a:gd name="connsiteX23" fmla="*/ 897298 w 1267030"/>
                <a:gd name="connsiteY23" fmla="*/ 9472 h 488579"/>
                <a:gd name="connsiteX24" fmla="*/ 860577 w 1267030"/>
                <a:gd name="connsiteY24" fmla="*/ 16401 h 488579"/>
                <a:gd name="connsiteX25" fmla="*/ 851570 w 1267030"/>
                <a:gd name="connsiteY25" fmla="*/ 26331 h 488579"/>
                <a:gd name="connsiteX26" fmla="*/ 863580 w 1267030"/>
                <a:gd name="connsiteY26" fmla="*/ 34415 h 488579"/>
                <a:gd name="connsiteX27" fmla="*/ 886675 w 1267030"/>
                <a:gd name="connsiteY27" fmla="*/ 40881 h 488579"/>
                <a:gd name="connsiteX28" fmla="*/ 816004 w 1267030"/>
                <a:gd name="connsiteY28" fmla="*/ 47118 h 488579"/>
                <a:gd name="connsiteX29" fmla="*/ 813001 w 1267030"/>
                <a:gd name="connsiteY29" fmla="*/ 47118 h 488579"/>
                <a:gd name="connsiteX30" fmla="*/ 633551 w 1267030"/>
                <a:gd name="connsiteY30" fmla="*/ 60051 h 488579"/>
                <a:gd name="connsiteX31" fmla="*/ 618539 w 1267030"/>
                <a:gd name="connsiteY31" fmla="*/ 61668 h 488579"/>
                <a:gd name="connsiteX32" fmla="*/ 570732 w 1267030"/>
                <a:gd name="connsiteY32" fmla="*/ 82222 h 488579"/>
                <a:gd name="connsiteX33" fmla="*/ 606068 w 1267030"/>
                <a:gd name="connsiteY33" fmla="*/ 122177 h 488579"/>
                <a:gd name="connsiteX34" fmla="*/ 629163 w 1267030"/>
                <a:gd name="connsiteY34" fmla="*/ 122177 h 488579"/>
                <a:gd name="connsiteX35" fmla="*/ 146473 w 1267030"/>
                <a:gd name="connsiteY35" fmla="*/ 386155 h 488579"/>
                <a:gd name="connsiteX36" fmla="*/ 49474 w 1267030"/>
                <a:gd name="connsiteY36" fmla="*/ 424955 h 488579"/>
                <a:gd name="connsiteX37" fmla="*/ 3284 w 1267030"/>
                <a:gd name="connsiteY37" fmla="*/ 441122 h 488579"/>
                <a:gd name="connsiteX38" fmla="*/ -412 w 1267030"/>
                <a:gd name="connsiteY38" fmla="*/ 443431 h 488579"/>
                <a:gd name="connsiteX39" fmla="*/ 34230 w 1267030"/>
                <a:gd name="connsiteY39" fmla="*/ 488235 h 488579"/>
                <a:gd name="connsiteX40" fmla="*/ 285506 w 1267030"/>
                <a:gd name="connsiteY40" fmla="*/ 418950 h 488579"/>
                <a:gd name="connsiteX41" fmla="*/ 519230 w 1267030"/>
                <a:gd name="connsiteY41" fmla="*/ 315253 h 488579"/>
                <a:gd name="connsiteX42" fmla="*/ 723623 w 1267030"/>
                <a:gd name="connsiteY42" fmla="*/ 229108 h 488579"/>
                <a:gd name="connsiteX43" fmla="*/ 735863 w 1267030"/>
                <a:gd name="connsiteY43" fmla="*/ 223103 h 488579"/>
                <a:gd name="connsiteX44" fmla="*/ 824549 w 1267030"/>
                <a:gd name="connsiteY44" fmla="*/ 186382 h 488579"/>
                <a:gd name="connsiteX45" fmla="*/ 767272 w 1267030"/>
                <a:gd name="connsiteY45" fmla="*/ 255667 h 488579"/>
                <a:gd name="connsiteX46" fmla="*/ 611610 w 1267030"/>
                <a:gd name="connsiteY46" fmla="*/ 308324 h 488579"/>
                <a:gd name="connsiteX47" fmla="*/ 713922 w 1267030"/>
                <a:gd name="connsiteY47" fmla="*/ 377610 h 488579"/>
                <a:gd name="connsiteX48" fmla="*/ 871431 w 1267030"/>
                <a:gd name="connsiteY48" fmla="*/ 402552 h 488579"/>
                <a:gd name="connsiteX49" fmla="*/ 898452 w 1267030"/>
                <a:gd name="connsiteY49" fmla="*/ 352898 h 488579"/>
                <a:gd name="connsiteX50" fmla="*/ 886444 w 1267030"/>
                <a:gd name="connsiteY50" fmla="*/ 350819 h 488579"/>
                <a:gd name="connsiteX51" fmla="*/ 915544 w 1267030"/>
                <a:gd name="connsiteY51" fmla="*/ 350819 h 488579"/>
                <a:gd name="connsiteX52" fmla="*/ 923627 w 1267030"/>
                <a:gd name="connsiteY52" fmla="*/ 342967 h 488579"/>
                <a:gd name="connsiteX53" fmla="*/ 925936 w 1267030"/>
                <a:gd name="connsiteY53" fmla="*/ 339272 h 488579"/>
                <a:gd name="connsiteX54" fmla="*/ 923950 w 1267030"/>
                <a:gd name="connsiteY54" fmla="*/ 331350 h 488579"/>
                <a:gd name="connsiteX55" fmla="*/ 922472 w 1267030"/>
                <a:gd name="connsiteY55" fmla="*/ 330727 h 488579"/>
                <a:gd name="connsiteX56" fmla="*/ 922472 w 1267030"/>
                <a:gd name="connsiteY56" fmla="*/ 326107 h 488579"/>
                <a:gd name="connsiteX57" fmla="*/ 1082522 w 1267030"/>
                <a:gd name="connsiteY57" fmla="*/ 185226 h 488579"/>
                <a:gd name="connsiteX58" fmla="*/ 1151808 w 1267030"/>
                <a:gd name="connsiteY58" fmla="*/ 151739 h 488579"/>
                <a:gd name="connsiteX59" fmla="*/ 1169129 w 1267030"/>
                <a:gd name="connsiteY59" fmla="*/ 148968 h 488579"/>
                <a:gd name="connsiteX60" fmla="*/ 1154810 w 1267030"/>
                <a:gd name="connsiteY60" fmla="*/ 112938 h 488579"/>
                <a:gd name="connsiteX61" fmla="*/ 1143955 w 1267030"/>
                <a:gd name="connsiteY61" fmla="*/ 96772 h 488579"/>
                <a:gd name="connsiteX62" fmla="*/ 1226867 w 1267030"/>
                <a:gd name="connsiteY62" fmla="*/ 91230 h 488579"/>
                <a:gd name="connsiteX63" fmla="*/ 961272 w 1267030"/>
                <a:gd name="connsiteY63" fmla="*/ 3467 h 488579"/>
                <a:gd name="connsiteX64" fmla="*/ 961272 w 1267030"/>
                <a:gd name="connsiteY64" fmla="*/ 3467 h 488579"/>
                <a:gd name="connsiteX65" fmla="*/ 961272 w 1267030"/>
                <a:gd name="connsiteY65" fmla="*/ 3467 h 48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67030" h="488579">
                  <a:moveTo>
                    <a:pt x="1226867" y="91230"/>
                  </a:moveTo>
                  <a:cubicBezTo>
                    <a:pt x="1303081" y="78296"/>
                    <a:pt x="1245805" y="68134"/>
                    <a:pt x="1244651" y="53122"/>
                  </a:cubicBezTo>
                  <a:cubicBezTo>
                    <a:pt x="1244651" y="48734"/>
                    <a:pt x="1238877" y="39496"/>
                    <a:pt x="1203541" y="39496"/>
                  </a:cubicBezTo>
                  <a:lnTo>
                    <a:pt x="1201463" y="39496"/>
                  </a:lnTo>
                  <a:cubicBezTo>
                    <a:pt x="1164278" y="39496"/>
                    <a:pt x="1141414" y="39496"/>
                    <a:pt x="1122939" y="39496"/>
                  </a:cubicBezTo>
                  <a:lnTo>
                    <a:pt x="1116934" y="39496"/>
                  </a:lnTo>
                  <a:lnTo>
                    <a:pt x="1047648" y="36724"/>
                  </a:lnTo>
                  <a:cubicBezTo>
                    <a:pt x="1047648" y="36724"/>
                    <a:pt x="1045570" y="36724"/>
                    <a:pt x="1046262" y="35570"/>
                  </a:cubicBezTo>
                  <a:cubicBezTo>
                    <a:pt x="1057418" y="34807"/>
                    <a:pt x="1068457" y="33029"/>
                    <a:pt x="1079288" y="30258"/>
                  </a:cubicBezTo>
                  <a:cubicBezTo>
                    <a:pt x="1089519" y="26978"/>
                    <a:pt x="1099358" y="22567"/>
                    <a:pt x="1108620" y="17093"/>
                  </a:cubicBezTo>
                  <a:lnTo>
                    <a:pt x="1116241" y="17093"/>
                  </a:lnTo>
                  <a:cubicBezTo>
                    <a:pt x="1116241" y="17093"/>
                    <a:pt x="1124324" y="12936"/>
                    <a:pt x="1122245" y="9472"/>
                  </a:cubicBezTo>
                  <a:cubicBezTo>
                    <a:pt x="1121715" y="8479"/>
                    <a:pt x="1120930" y="7694"/>
                    <a:pt x="1119936" y="7163"/>
                  </a:cubicBezTo>
                  <a:cubicBezTo>
                    <a:pt x="1119936" y="4853"/>
                    <a:pt x="1113008" y="2082"/>
                    <a:pt x="1100767" y="2082"/>
                  </a:cubicBezTo>
                  <a:lnTo>
                    <a:pt x="1100767" y="2082"/>
                  </a:lnTo>
                  <a:lnTo>
                    <a:pt x="1088065" y="2082"/>
                  </a:lnTo>
                  <a:cubicBezTo>
                    <a:pt x="1079519" y="2082"/>
                    <a:pt x="1067509" y="2082"/>
                    <a:pt x="1066817" y="2082"/>
                  </a:cubicBezTo>
                  <a:cubicBezTo>
                    <a:pt x="1054807" y="2082"/>
                    <a:pt x="1043722" y="2082"/>
                    <a:pt x="1051805" y="-228"/>
                  </a:cubicBezTo>
                  <a:cubicBezTo>
                    <a:pt x="1044045" y="-181"/>
                    <a:pt x="1036309" y="604"/>
                    <a:pt x="1028710" y="2082"/>
                  </a:cubicBezTo>
                  <a:lnTo>
                    <a:pt x="1026170" y="2082"/>
                  </a:lnTo>
                  <a:lnTo>
                    <a:pt x="1031943" y="927"/>
                  </a:lnTo>
                  <a:cubicBezTo>
                    <a:pt x="1034483" y="927"/>
                    <a:pt x="1002843" y="2082"/>
                    <a:pt x="980902" y="4160"/>
                  </a:cubicBezTo>
                  <a:lnTo>
                    <a:pt x="1003998" y="2082"/>
                  </a:lnTo>
                  <a:cubicBezTo>
                    <a:pt x="952958" y="5546"/>
                    <a:pt x="905612" y="7624"/>
                    <a:pt x="897298" y="9472"/>
                  </a:cubicBezTo>
                  <a:cubicBezTo>
                    <a:pt x="884874" y="10719"/>
                    <a:pt x="872586" y="13052"/>
                    <a:pt x="860577" y="16401"/>
                  </a:cubicBezTo>
                  <a:cubicBezTo>
                    <a:pt x="842794" y="20327"/>
                    <a:pt x="848336" y="24484"/>
                    <a:pt x="851570" y="26331"/>
                  </a:cubicBezTo>
                  <a:cubicBezTo>
                    <a:pt x="854804" y="28179"/>
                    <a:pt x="864272" y="33953"/>
                    <a:pt x="863580" y="34415"/>
                  </a:cubicBezTo>
                  <a:cubicBezTo>
                    <a:pt x="862886" y="34877"/>
                    <a:pt x="890139" y="39265"/>
                    <a:pt x="886675" y="40881"/>
                  </a:cubicBezTo>
                  <a:lnTo>
                    <a:pt x="816004" y="47118"/>
                  </a:lnTo>
                  <a:lnTo>
                    <a:pt x="813001" y="47118"/>
                  </a:lnTo>
                  <a:cubicBezTo>
                    <a:pt x="732860" y="53353"/>
                    <a:pt x="686670" y="57280"/>
                    <a:pt x="633551" y="60051"/>
                  </a:cubicBezTo>
                  <a:cubicBezTo>
                    <a:pt x="628516" y="60281"/>
                    <a:pt x="623505" y="60836"/>
                    <a:pt x="618539" y="61668"/>
                  </a:cubicBezTo>
                  <a:cubicBezTo>
                    <a:pt x="577661" y="66286"/>
                    <a:pt x="570039" y="77372"/>
                    <a:pt x="570732" y="82222"/>
                  </a:cubicBezTo>
                  <a:cubicBezTo>
                    <a:pt x="569924" y="102846"/>
                    <a:pt x="585490" y="120468"/>
                    <a:pt x="606068" y="122177"/>
                  </a:cubicBezTo>
                  <a:cubicBezTo>
                    <a:pt x="612073" y="122177"/>
                    <a:pt x="619695" y="122177"/>
                    <a:pt x="629163" y="122177"/>
                  </a:cubicBezTo>
                  <a:cubicBezTo>
                    <a:pt x="573734" y="151969"/>
                    <a:pt x="188506" y="366062"/>
                    <a:pt x="146473" y="386155"/>
                  </a:cubicBezTo>
                  <a:cubicBezTo>
                    <a:pt x="115295" y="401790"/>
                    <a:pt x="82845" y="414770"/>
                    <a:pt x="49474" y="424955"/>
                  </a:cubicBezTo>
                  <a:cubicBezTo>
                    <a:pt x="16678" y="431421"/>
                    <a:pt x="3284" y="436965"/>
                    <a:pt x="3284" y="441122"/>
                  </a:cubicBezTo>
                  <a:lnTo>
                    <a:pt x="-412" y="443431"/>
                  </a:lnTo>
                  <a:cubicBezTo>
                    <a:pt x="-412" y="443431"/>
                    <a:pt x="-5724" y="491007"/>
                    <a:pt x="34230" y="488235"/>
                  </a:cubicBezTo>
                  <a:cubicBezTo>
                    <a:pt x="247861" y="491238"/>
                    <a:pt x="284583" y="420105"/>
                    <a:pt x="285506" y="418950"/>
                  </a:cubicBezTo>
                  <a:cubicBezTo>
                    <a:pt x="286430" y="417795"/>
                    <a:pt x="478582" y="336962"/>
                    <a:pt x="519230" y="315253"/>
                  </a:cubicBezTo>
                  <a:cubicBezTo>
                    <a:pt x="538168" y="306246"/>
                    <a:pt x="689210" y="245967"/>
                    <a:pt x="723623" y="229108"/>
                  </a:cubicBezTo>
                  <a:lnTo>
                    <a:pt x="735863" y="223103"/>
                  </a:lnTo>
                  <a:cubicBezTo>
                    <a:pt x="764685" y="209153"/>
                    <a:pt x="794294" y="196890"/>
                    <a:pt x="824549" y="186382"/>
                  </a:cubicBezTo>
                  <a:cubicBezTo>
                    <a:pt x="816234" y="194927"/>
                    <a:pt x="785749" y="245736"/>
                    <a:pt x="767272" y="255667"/>
                  </a:cubicBezTo>
                  <a:cubicBezTo>
                    <a:pt x="714384" y="284767"/>
                    <a:pt x="596599" y="310403"/>
                    <a:pt x="611610" y="308324"/>
                  </a:cubicBezTo>
                  <a:cubicBezTo>
                    <a:pt x="609994" y="309479"/>
                    <a:pt x="712305" y="377610"/>
                    <a:pt x="713922" y="377610"/>
                  </a:cubicBezTo>
                  <a:cubicBezTo>
                    <a:pt x="734246" y="384307"/>
                    <a:pt x="764269" y="409481"/>
                    <a:pt x="871431" y="402552"/>
                  </a:cubicBezTo>
                  <a:cubicBezTo>
                    <a:pt x="954805" y="397010"/>
                    <a:pt x="914619" y="356362"/>
                    <a:pt x="898452" y="352898"/>
                  </a:cubicBezTo>
                  <a:lnTo>
                    <a:pt x="886444" y="350819"/>
                  </a:lnTo>
                  <a:lnTo>
                    <a:pt x="915544" y="350819"/>
                  </a:lnTo>
                  <a:cubicBezTo>
                    <a:pt x="918523" y="348510"/>
                    <a:pt x="921225" y="345877"/>
                    <a:pt x="923627" y="342967"/>
                  </a:cubicBezTo>
                  <a:cubicBezTo>
                    <a:pt x="925936" y="342967"/>
                    <a:pt x="926398" y="341350"/>
                    <a:pt x="925936" y="339272"/>
                  </a:cubicBezTo>
                  <a:cubicBezTo>
                    <a:pt x="927577" y="336546"/>
                    <a:pt x="926676" y="332990"/>
                    <a:pt x="923950" y="331350"/>
                  </a:cubicBezTo>
                  <a:cubicBezTo>
                    <a:pt x="923489" y="331073"/>
                    <a:pt x="922980" y="330865"/>
                    <a:pt x="922472" y="330727"/>
                  </a:cubicBezTo>
                  <a:cubicBezTo>
                    <a:pt x="922264" y="329202"/>
                    <a:pt x="922264" y="327632"/>
                    <a:pt x="922472" y="326107"/>
                  </a:cubicBezTo>
                  <a:cubicBezTo>
                    <a:pt x="922472" y="319179"/>
                    <a:pt x="1061044" y="203933"/>
                    <a:pt x="1082522" y="185226"/>
                  </a:cubicBezTo>
                  <a:cubicBezTo>
                    <a:pt x="1091067" y="178298"/>
                    <a:pt x="1151808" y="151739"/>
                    <a:pt x="1151808" y="151739"/>
                  </a:cubicBezTo>
                  <a:cubicBezTo>
                    <a:pt x="1157697" y="151923"/>
                    <a:pt x="1163586" y="150999"/>
                    <a:pt x="1169129" y="148968"/>
                  </a:cubicBezTo>
                  <a:cubicBezTo>
                    <a:pt x="1169082" y="135572"/>
                    <a:pt x="1163978" y="122708"/>
                    <a:pt x="1154810" y="112938"/>
                  </a:cubicBezTo>
                  <a:cubicBezTo>
                    <a:pt x="1150191" y="106010"/>
                    <a:pt x="1145803" y="100236"/>
                    <a:pt x="1143955" y="96772"/>
                  </a:cubicBezTo>
                  <a:cubicBezTo>
                    <a:pt x="1185296" y="94001"/>
                    <a:pt x="1218553" y="92615"/>
                    <a:pt x="1226867" y="91230"/>
                  </a:cubicBezTo>
                  <a:close/>
                  <a:moveTo>
                    <a:pt x="961272" y="3467"/>
                  </a:moveTo>
                  <a:lnTo>
                    <a:pt x="961272" y="3467"/>
                  </a:lnTo>
                  <a:lnTo>
                    <a:pt x="961272" y="3467"/>
                  </a:lnTo>
                  <a:close/>
                </a:path>
              </a:pathLst>
            </a:custGeom>
            <a:gradFill>
              <a:gsLst>
                <a:gs pos="0">
                  <a:srgbClr val="B8B8B8"/>
                </a:gs>
                <a:gs pos="99000">
                  <a:srgbClr val="00001F"/>
                </a:gs>
              </a:gsLst>
              <a:lin ang="5318573" scaled="1"/>
            </a:gradFill>
            <a:ln w="23063" cap="flat">
              <a:noFill/>
              <a:prstDash val="solid"/>
              <a:miter/>
            </a:ln>
          </p:spPr>
          <p:txBody>
            <a:bodyPr rtlCol="0" anchor="ctr"/>
            <a:lstStyle/>
            <a:p>
              <a:endParaRPr lang="en-IN"/>
            </a:p>
          </p:txBody>
        </p:sp>
        <p:sp>
          <p:nvSpPr>
            <p:cNvPr id="132" name="Freeform: Shape 131">
              <a:extLst>
                <a:ext uri="{FF2B5EF4-FFF2-40B4-BE49-F238E27FC236}">
                  <a16:creationId xmlns:a16="http://schemas.microsoft.com/office/drawing/2014/main" id="{1181627F-E953-9C35-4352-6788A3173011}"/>
                </a:ext>
              </a:extLst>
            </p:cNvPr>
            <p:cNvSpPr/>
            <p:nvPr/>
          </p:nvSpPr>
          <p:spPr>
            <a:xfrm>
              <a:off x="2761253" y="5553397"/>
              <a:ext cx="359928" cy="459132"/>
            </a:xfrm>
            <a:custGeom>
              <a:avLst/>
              <a:gdLst>
                <a:gd name="connsiteX0" fmla="*/ -412 w 359928"/>
                <a:gd name="connsiteY0" fmla="*/ 297700 h 459132"/>
                <a:gd name="connsiteX1" fmla="*/ 2359 w 359928"/>
                <a:gd name="connsiteY1" fmla="*/ 32336 h 459132"/>
                <a:gd name="connsiteX2" fmla="*/ 182963 w 359928"/>
                <a:gd name="connsiteY2" fmla="*/ -228 h 459132"/>
                <a:gd name="connsiteX3" fmla="*/ 244629 w 359928"/>
                <a:gd name="connsiteY3" fmla="*/ 279455 h 459132"/>
                <a:gd name="connsiteX4" fmla="*/ 347171 w 359928"/>
                <a:gd name="connsiteY4" fmla="*/ 374607 h 459132"/>
                <a:gd name="connsiteX5" fmla="*/ 289433 w 359928"/>
                <a:gd name="connsiteY5" fmla="*/ 458905 h 459132"/>
                <a:gd name="connsiteX6" fmla="*/ 60790 w 359928"/>
                <a:gd name="connsiteY6" fmla="*/ 370911 h 459132"/>
                <a:gd name="connsiteX7" fmla="*/ 51091 w 359928"/>
                <a:gd name="connsiteY7" fmla="*/ 368371 h 459132"/>
                <a:gd name="connsiteX8" fmla="*/ -412 w 359928"/>
                <a:gd name="connsiteY8" fmla="*/ 297700 h 459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928" h="459132">
                  <a:moveTo>
                    <a:pt x="-412" y="297700"/>
                  </a:moveTo>
                  <a:cubicBezTo>
                    <a:pt x="-3184" y="258669"/>
                    <a:pt x="19911" y="233726"/>
                    <a:pt x="2359" y="32336"/>
                  </a:cubicBezTo>
                  <a:cubicBezTo>
                    <a:pt x="281" y="7855"/>
                    <a:pt x="182963" y="-228"/>
                    <a:pt x="182963" y="-228"/>
                  </a:cubicBezTo>
                  <a:cubicBezTo>
                    <a:pt x="174650" y="98619"/>
                    <a:pt x="148783" y="161438"/>
                    <a:pt x="244629" y="279455"/>
                  </a:cubicBezTo>
                  <a:cubicBezTo>
                    <a:pt x="265414" y="305552"/>
                    <a:pt x="325923" y="353590"/>
                    <a:pt x="347171" y="374607"/>
                  </a:cubicBezTo>
                  <a:cubicBezTo>
                    <a:pt x="362182" y="389619"/>
                    <a:pt x="379504" y="458905"/>
                    <a:pt x="289433" y="458905"/>
                  </a:cubicBezTo>
                  <a:cubicBezTo>
                    <a:pt x="176266" y="458905"/>
                    <a:pt x="89428" y="424724"/>
                    <a:pt x="60790" y="370911"/>
                  </a:cubicBezTo>
                  <a:cubicBezTo>
                    <a:pt x="58250" y="366524"/>
                    <a:pt x="51091" y="368371"/>
                    <a:pt x="51091" y="368371"/>
                  </a:cubicBezTo>
                  <a:cubicBezTo>
                    <a:pt x="51091" y="368371"/>
                    <a:pt x="6978" y="399780"/>
                    <a:pt x="-412" y="297700"/>
                  </a:cubicBezTo>
                  <a:close/>
                </a:path>
              </a:pathLst>
            </a:custGeom>
            <a:solidFill>
              <a:srgbClr val="151823"/>
            </a:solidFill>
            <a:ln w="23063" cap="flat">
              <a:noFill/>
              <a:prstDash val="solid"/>
              <a:miter/>
            </a:ln>
          </p:spPr>
          <p:txBody>
            <a:bodyPr rtlCol="0" anchor="ctr"/>
            <a:lstStyle/>
            <a:p>
              <a:endParaRPr lang="en-IN"/>
            </a:p>
          </p:txBody>
        </p:sp>
        <p:sp>
          <p:nvSpPr>
            <p:cNvPr id="133" name="Freeform: Shape 132">
              <a:extLst>
                <a:ext uri="{FF2B5EF4-FFF2-40B4-BE49-F238E27FC236}">
                  <a16:creationId xmlns:a16="http://schemas.microsoft.com/office/drawing/2014/main" id="{3AA78FD7-007E-249F-8380-616FE5930C15}"/>
                </a:ext>
              </a:extLst>
            </p:cNvPr>
            <p:cNvSpPr/>
            <p:nvPr/>
          </p:nvSpPr>
          <p:spPr>
            <a:xfrm>
              <a:off x="2159659" y="5675340"/>
              <a:ext cx="328150" cy="423565"/>
            </a:xfrm>
            <a:custGeom>
              <a:avLst/>
              <a:gdLst>
                <a:gd name="connsiteX0" fmla="*/ 327504 w 328150"/>
                <a:gd name="connsiteY0" fmla="*/ 22867 h 423565"/>
                <a:gd name="connsiteX1" fmla="*/ 155907 w 328150"/>
                <a:gd name="connsiteY1" fmla="*/ -228 h 423565"/>
                <a:gd name="connsiteX2" fmla="*/ 139971 w 328150"/>
                <a:gd name="connsiteY2" fmla="*/ 75524 h 423565"/>
                <a:gd name="connsiteX3" fmla="*/ 24495 w 328150"/>
                <a:gd name="connsiteY3" fmla="*/ 275759 h 423565"/>
                <a:gd name="connsiteX4" fmla="*/ 1400 w 328150"/>
                <a:gd name="connsiteY4" fmla="*/ 358440 h 423565"/>
                <a:gd name="connsiteX5" fmla="*/ 1400 w 328150"/>
                <a:gd name="connsiteY5" fmla="*/ 371605 h 423565"/>
                <a:gd name="connsiteX6" fmla="*/ 47590 w 328150"/>
                <a:gd name="connsiteY6" fmla="*/ 423338 h 423565"/>
                <a:gd name="connsiteX7" fmla="*/ 244362 w 328150"/>
                <a:gd name="connsiteY7" fmla="*/ 375069 h 423565"/>
                <a:gd name="connsiteX8" fmla="*/ 253830 w 328150"/>
                <a:gd name="connsiteY8" fmla="*/ 343890 h 423565"/>
                <a:gd name="connsiteX9" fmla="*/ 256139 w 328150"/>
                <a:gd name="connsiteY9" fmla="*/ 339964 h 423565"/>
                <a:gd name="connsiteX10" fmla="*/ 291013 w 328150"/>
                <a:gd name="connsiteY10" fmla="*/ 284998 h 423565"/>
                <a:gd name="connsiteX11" fmla="*/ 305332 w 328150"/>
                <a:gd name="connsiteY11" fmla="*/ 195850 h 423565"/>
                <a:gd name="connsiteX12" fmla="*/ 327504 w 328150"/>
                <a:gd name="connsiteY12" fmla="*/ 22867 h 423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150" h="423565">
                  <a:moveTo>
                    <a:pt x="327504" y="22867"/>
                  </a:moveTo>
                  <a:lnTo>
                    <a:pt x="155907" y="-228"/>
                  </a:lnTo>
                  <a:cubicBezTo>
                    <a:pt x="155907" y="-228"/>
                    <a:pt x="153366" y="16169"/>
                    <a:pt x="139971" y="75524"/>
                  </a:cubicBezTo>
                  <a:cubicBezTo>
                    <a:pt x="121033" y="151785"/>
                    <a:pt x="81032" y="221186"/>
                    <a:pt x="24495" y="275759"/>
                  </a:cubicBezTo>
                  <a:cubicBezTo>
                    <a:pt x="3686" y="297861"/>
                    <a:pt x="-4952" y="328763"/>
                    <a:pt x="1400" y="358440"/>
                  </a:cubicBezTo>
                  <a:lnTo>
                    <a:pt x="1400" y="371605"/>
                  </a:lnTo>
                  <a:cubicBezTo>
                    <a:pt x="1400" y="371605"/>
                    <a:pt x="11330" y="423338"/>
                    <a:pt x="47590" y="423338"/>
                  </a:cubicBezTo>
                  <a:cubicBezTo>
                    <a:pt x="83850" y="423338"/>
                    <a:pt x="226809" y="400243"/>
                    <a:pt x="244362" y="375069"/>
                  </a:cubicBezTo>
                  <a:cubicBezTo>
                    <a:pt x="250689" y="365923"/>
                    <a:pt x="254015" y="355022"/>
                    <a:pt x="253830" y="343890"/>
                  </a:cubicBezTo>
                  <a:lnTo>
                    <a:pt x="256139" y="339964"/>
                  </a:lnTo>
                  <a:cubicBezTo>
                    <a:pt x="256139" y="339964"/>
                    <a:pt x="270920" y="279917"/>
                    <a:pt x="291013" y="284998"/>
                  </a:cubicBezTo>
                  <a:cubicBezTo>
                    <a:pt x="312215" y="260355"/>
                    <a:pt x="317758" y="225897"/>
                    <a:pt x="305332" y="195850"/>
                  </a:cubicBezTo>
                  <a:cubicBezTo>
                    <a:pt x="284547" y="140422"/>
                    <a:pt x="327504" y="22867"/>
                    <a:pt x="327504" y="22867"/>
                  </a:cubicBezTo>
                  <a:close/>
                </a:path>
              </a:pathLst>
            </a:custGeom>
            <a:solidFill>
              <a:srgbClr val="151823"/>
            </a:solidFill>
            <a:ln w="23063" cap="flat">
              <a:noFill/>
              <a:prstDash val="solid"/>
              <a:miter/>
            </a:ln>
          </p:spPr>
          <p:txBody>
            <a:bodyPr rtlCol="0" anchor="ctr"/>
            <a:lstStyle/>
            <a:p>
              <a:endParaRPr lang="en-IN"/>
            </a:p>
          </p:txBody>
        </p:sp>
        <p:sp>
          <p:nvSpPr>
            <p:cNvPr id="134" name="Freeform: Shape 133">
              <a:extLst>
                <a:ext uri="{FF2B5EF4-FFF2-40B4-BE49-F238E27FC236}">
                  <a16:creationId xmlns:a16="http://schemas.microsoft.com/office/drawing/2014/main" id="{E829F70F-244E-ECCA-C81B-69A9377754E6}"/>
                </a:ext>
              </a:extLst>
            </p:cNvPr>
            <p:cNvSpPr/>
            <p:nvPr/>
          </p:nvSpPr>
          <p:spPr>
            <a:xfrm>
              <a:off x="2220076" y="3809775"/>
              <a:ext cx="882014" cy="2114531"/>
            </a:xfrm>
            <a:custGeom>
              <a:avLst/>
              <a:gdLst>
                <a:gd name="connsiteX0" fmla="*/ 845622 w 882014"/>
                <a:gd name="connsiteY0" fmla="*/ 4326 h 2114531"/>
                <a:gd name="connsiteX1" fmla="*/ 879110 w 882014"/>
                <a:gd name="connsiteY1" fmla="*/ 107561 h 2114531"/>
                <a:gd name="connsiteX2" fmla="*/ 879110 w 882014"/>
                <a:gd name="connsiteY2" fmla="*/ 414497 h 2114531"/>
                <a:gd name="connsiteX3" fmla="*/ 804974 w 882014"/>
                <a:gd name="connsiteY3" fmla="*/ 1211512 h 2114531"/>
                <a:gd name="connsiteX4" fmla="*/ 788346 w 882014"/>
                <a:gd name="connsiteY4" fmla="*/ 1858178 h 2114531"/>
                <a:gd name="connsiteX5" fmla="*/ 803127 w 882014"/>
                <a:gd name="connsiteY5" fmla="*/ 2012453 h 2114531"/>
                <a:gd name="connsiteX6" fmla="*/ 498733 w 882014"/>
                <a:gd name="connsiteY6" fmla="*/ 2047789 h 2114531"/>
                <a:gd name="connsiteX7" fmla="*/ 489725 w 882014"/>
                <a:gd name="connsiteY7" fmla="*/ 1906215 h 2114531"/>
                <a:gd name="connsiteX8" fmla="*/ 533836 w 882014"/>
                <a:gd name="connsiteY8" fmla="*/ 1210819 h 2114531"/>
                <a:gd name="connsiteX9" fmla="*/ 522058 w 882014"/>
                <a:gd name="connsiteY9" fmla="*/ 602029 h 2114531"/>
                <a:gd name="connsiteX10" fmla="*/ 357620 w 882014"/>
                <a:gd name="connsiteY10" fmla="*/ 1351931 h 2114531"/>
                <a:gd name="connsiteX11" fmla="*/ 291568 w 882014"/>
                <a:gd name="connsiteY11" fmla="*/ 1919380 h 2114531"/>
                <a:gd name="connsiteX12" fmla="*/ 264085 w 882014"/>
                <a:gd name="connsiteY12" fmla="*/ 2114303 h 2114531"/>
                <a:gd name="connsiteX13" fmla="*/ 4032 w 882014"/>
                <a:gd name="connsiteY13" fmla="*/ 2081739 h 2114531"/>
                <a:gd name="connsiteX14" fmla="*/ 6573 w 882014"/>
                <a:gd name="connsiteY14" fmla="*/ 1925846 h 2114531"/>
                <a:gd name="connsiteX15" fmla="*/ 57382 w 882014"/>
                <a:gd name="connsiteY15" fmla="*/ 1357012 h 2114531"/>
                <a:gd name="connsiteX16" fmla="*/ 145375 w 882014"/>
                <a:gd name="connsiteY16" fmla="*/ 435282 h 2114531"/>
                <a:gd name="connsiteX17" fmla="*/ 258542 w 882014"/>
                <a:gd name="connsiteY17" fmla="*/ 31578 h 2114531"/>
                <a:gd name="connsiteX18" fmla="*/ 845622 w 882014"/>
                <a:gd name="connsiteY18" fmla="*/ 4326 h 211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82014" h="2114531">
                  <a:moveTo>
                    <a:pt x="845622" y="4326"/>
                  </a:moveTo>
                  <a:cubicBezTo>
                    <a:pt x="845622" y="22340"/>
                    <a:pt x="878647" y="90702"/>
                    <a:pt x="879110" y="107561"/>
                  </a:cubicBezTo>
                  <a:cubicBezTo>
                    <a:pt x="884190" y="292323"/>
                    <a:pt x="879110" y="365765"/>
                    <a:pt x="879110" y="414497"/>
                  </a:cubicBezTo>
                  <a:cubicBezTo>
                    <a:pt x="879110" y="467846"/>
                    <a:pt x="844929" y="1078252"/>
                    <a:pt x="804974" y="1211512"/>
                  </a:cubicBezTo>
                  <a:cubicBezTo>
                    <a:pt x="765020" y="1344771"/>
                    <a:pt x="761786" y="1817530"/>
                    <a:pt x="788346" y="1858178"/>
                  </a:cubicBezTo>
                  <a:cubicBezTo>
                    <a:pt x="814905" y="1898825"/>
                    <a:pt x="803127" y="2012453"/>
                    <a:pt x="803127" y="2012453"/>
                  </a:cubicBezTo>
                  <a:cubicBezTo>
                    <a:pt x="803127" y="2012453"/>
                    <a:pt x="631530" y="1951482"/>
                    <a:pt x="498733" y="2047789"/>
                  </a:cubicBezTo>
                  <a:cubicBezTo>
                    <a:pt x="493304" y="2000790"/>
                    <a:pt x="490279" y="1953538"/>
                    <a:pt x="489725" y="1906215"/>
                  </a:cubicBezTo>
                  <a:cubicBezTo>
                    <a:pt x="479101" y="1615908"/>
                    <a:pt x="503813" y="1428144"/>
                    <a:pt x="533836" y="1210819"/>
                  </a:cubicBezTo>
                  <a:cubicBezTo>
                    <a:pt x="544692" y="1131372"/>
                    <a:pt x="522058" y="682170"/>
                    <a:pt x="522058" y="602029"/>
                  </a:cubicBezTo>
                  <a:cubicBezTo>
                    <a:pt x="522058" y="542444"/>
                    <a:pt x="410970" y="1165322"/>
                    <a:pt x="357620" y="1351931"/>
                  </a:cubicBezTo>
                  <a:cubicBezTo>
                    <a:pt x="357620" y="1351931"/>
                    <a:pt x="269396" y="1747090"/>
                    <a:pt x="291568" y="1919380"/>
                  </a:cubicBezTo>
                  <a:cubicBezTo>
                    <a:pt x="311661" y="2074117"/>
                    <a:pt x="264085" y="2114303"/>
                    <a:pt x="264085" y="2114303"/>
                  </a:cubicBezTo>
                  <a:cubicBezTo>
                    <a:pt x="264085" y="2114303"/>
                    <a:pt x="97338" y="2028389"/>
                    <a:pt x="4032" y="2081739"/>
                  </a:cubicBezTo>
                  <a:cubicBezTo>
                    <a:pt x="-2965" y="2029936"/>
                    <a:pt x="-2111" y="1977395"/>
                    <a:pt x="6573" y="1925846"/>
                  </a:cubicBezTo>
                  <a:cubicBezTo>
                    <a:pt x="21585" y="1805751"/>
                    <a:pt x="42371" y="1526069"/>
                    <a:pt x="57382" y="1357012"/>
                  </a:cubicBezTo>
                  <a:cubicBezTo>
                    <a:pt x="74935" y="1157469"/>
                    <a:pt x="131750" y="675472"/>
                    <a:pt x="145375" y="435282"/>
                  </a:cubicBezTo>
                  <a:cubicBezTo>
                    <a:pt x="159002" y="195092"/>
                    <a:pt x="231290" y="79847"/>
                    <a:pt x="258542" y="31578"/>
                  </a:cubicBezTo>
                  <a:cubicBezTo>
                    <a:pt x="285794" y="-16691"/>
                    <a:pt x="845622" y="4326"/>
                    <a:pt x="845622" y="4326"/>
                  </a:cubicBezTo>
                  <a:close/>
                </a:path>
              </a:pathLst>
            </a:custGeom>
            <a:solidFill>
              <a:srgbClr val="151823"/>
            </a:solidFill>
            <a:ln w="23063" cap="flat">
              <a:noFill/>
              <a:prstDash val="solid"/>
              <a:miter/>
            </a:ln>
          </p:spPr>
          <p:txBody>
            <a:bodyPr rtlCol="0" anchor="ctr"/>
            <a:lstStyle/>
            <a:p>
              <a:endParaRPr lang="en-IN"/>
            </a:p>
          </p:txBody>
        </p:sp>
        <p:sp>
          <p:nvSpPr>
            <p:cNvPr id="135" name="Freeform: Shape 134">
              <a:extLst>
                <a:ext uri="{FF2B5EF4-FFF2-40B4-BE49-F238E27FC236}">
                  <a16:creationId xmlns:a16="http://schemas.microsoft.com/office/drawing/2014/main" id="{65D65144-7AD9-147E-D7D7-5B64BDC51A7F}"/>
                </a:ext>
              </a:extLst>
            </p:cNvPr>
            <p:cNvSpPr/>
            <p:nvPr/>
          </p:nvSpPr>
          <p:spPr>
            <a:xfrm>
              <a:off x="2817377" y="4214346"/>
              <a:ext cx="277984" cy="1559841"/>
            </a:xfrm>
            <a:custGeom>
              <a:avLst/>
              <a:gdLst>
                <a:gd name="connsiteX0" fmla="*/ 248320 w 277984"/>
                <a:gd name="connsiteY0" fmla="*/ 23320 h 1559841"/>
                <a:gd name="connsiteX1" fmla="*/ 126609 w 277984"/>
                <a:gd name="connsiteY1" fmla="*/ 835579 h 1559841"/>
                <a:gd name="connsiteX2" fmla="*/ 121759 w 277984"/>
                <a:gd name="connsiteY2" fmla="*/ 980616 h 1559841"/>
                <a:gd name="connsiteX3" fmla="*/ 94507 w 277984"/>
                <a:gd name="connsiteY3" fmla="*/ 1426354 h 1559841"/>
                <a:gd name="connsiteX4" fmla="*/ 5821 w 277984"/>
                <a:gd name="connsiteY4" fmla="*/ 1515040 h 1559841"/>
                <a:gd name="connsiteX5" fmla="*/ 103052 w 277984"/>
                <a:gd name="connsiteY5" fmla="*/ 1490328 h 1559841"/>
                <a:gd name="connsiteX6" fmla="*/ 12749 w 277984"/>
                <a:gd name="connsiteY6" fmla="*/ 1559613 h 1559841"/>
                <a:gd name="connsiteX7" fmla="*/ 207672 w 277984"/>
                <a:gd name="connsiteY7" fmla="*/ 1554301 h 1559841"/>
                <a:gd name="connsiteX8" fmla="*/ 191737 w 277984"/>
                <a:gd name="connsiteY8" fmla="*/ 1430280 h 1559841"/>
                <a:gd name="connsiteX9" fmla="*/ 200513 w 277984"/>
                <a:gd name="connsiteY9" fmla="*/ 881538 h 1559841"/>
                <a:gd name="connsiteX10" fmla="*/ 275111 w 277984"/>
                <a:gd name="connsiteY10" fmla="*/ 43644 h 1559841"/>
                <a:gd name="connsiteX11" fmla="*/ 248320 w 277984"/>
                <a:gd name="connsiteY11" fmla="*/ 23320 h 1559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7984" h="1559841">
                  <a:moveTo>
                    <a:pt x="248320" y="23320"/>
                  </a:moveTo>
                  <a:cubicBezTo>
                    <a:pt x="238389" y="296768"/>
                    <a:pt x="155939" y="716176"/>
                    <a:pt x="126609" y="835579"/>
                  </a:cubicBezTo>
                  <a:cubicBezTo>
                    <a:pt x="97278" y="954981"/>
                    <a:pt x="136770" y="910638"/>
                    <a:pt x="121759" y="980616"/>
                  </a:cubicBezTo>
                  <a:cubicBezTo>
                    <a:pt x="106746" y="1050595"/>
                    <a:pt x="94507" y="1401180"/>
                    <a:pt x="94507" y="1426354"/>
                  </a:cubicBezTo>
                  <a:cubicBezTo>
                    <a:pt x="94507" y="1451528"/>
                    <a:pt x="-29977" y="1519889"/>
                    <a:pt x="5821" y="1515040"/>
                  </a:cubicBezTo>
                  <a:cubicBezTo>
                    <a:pt x="30533" y="1511575"/>
                    <a:pt x="103052" y="1475316"/>
                    <a:pt x="103052" y="1490328"/>
                  </a:cubicBezTo>
                  <a:cubicBezTo>
                    <a:pt x="103052" y="1505339"/>
                    <a:pt x="12749" y="1559613"/>
                    <a:pt x="12749" y="1559613"/>
                  </a:cubicBezTo>
                  <a:cubicBezTo>
                    <a:pt x="12749" y="1559613"/>
                    <a:pt x="154554" y="1520582"/>
                    <a:pt x="207672" y="1554301"/>
                  </a:cubicBezTo>
                  <a:cubicBezTo>
                    <a:pt x="216911" y="1560306"/>
                    <a:pt x="198204" y="1483630"/>
                    <a:pt x="191737" y="1430280"/>
                  </a:cubicBezTo>
                  <a:cubicBezTo>
                    <a:pt x="185271" y="1376930"/>
                    <a:pt x="176957" y="1015721"/>
                    <a:pt x="200513" y="881538"/>
                  </a:cubicBezTo>
                  <a:cubicBezTo>
                    <a:pt x="225225" y="739964"/>
                    <a:pt x="290122" y="128634"/>
                    <a:pt x="275111" y="43644"/>
                  </a:cubicBezTo>
                  <a:cubicBezTo>
                    <a:pt x="260099" y="-41346"/>
                    <a:pt x="248320" y="23320"/>
                    <a:pt x="248320" y="23320"/>
                  </a:cubicBezTo>
                  <a:close/>
                </a:path>
              </a:pathLst>
            </a:custGeom>
            <a:solidFill>
              <a:srgbClr val="282A35"/>
            </a:solidFill>
            <a:ln w="23063" cap="flat">
              <a:noFill/>
              <a:prstDash val="solid"/>
              <a:miter/>
            </a:ln>
          </p:spPr>
          <p:txBody>
            <a:bodyPr rtlCol="0" anchor="ctr"/>
            <a:lstStyle/>
            <a:p>
              <a:endParaRPr lang="en-IN"/>
            </a:p>
          </p:txBody>
        </p:sp>
        <p:sp>
          <p:nvSpPr>
            <p:cNvPr id="136" name="Freeform: Shape 135">
              <a:extLst>
                <a:ext uri="{FF2B5EF4-FFF2-40B4-BE49-F238E27FC236}">
                  <a16:creationId xmlns:a16="http://schemas.microsoft.com/office/drawing/2014/main" id="{58C1117F-8E22-76A6-F116-48BF30122545}"/>
                </a:ext>
              </a:extLst>
            </p:cNvPr>
            <p:cNvSpPr/>
            <p:nvPr/>
          </p:nvSpPr>
          <p:spPr>
            <a:xfrm>
              <a:off x="2332379" y="4329582"/>
              <a:ext cx="422179" cy="1548995"/>
            </a:xfrm>
            <a:custGeom>
              <a:avLst/>
              <a:gdLst>
                <a:gd name="connsiteX0" fmla="*/ 421533 w 422179"/>
                <a:gd name="connsiteY0" fmla="*/ -228 h 1548995"/>
                <a:gd name="connsiteX1" fmla="*/ 228457 w 422179"/>
                <a:gd name="connsiteY1" fmla="*/ 751521 h 1548995"/>
                <a:gd name="connsiteX2" fmla="*/ 141619 w 422179"/>
                <a:gd name="connsiteY2" fmla="*/ 928199 h 1548995"/>
                <a:gd name="connsiteX3" fmla="*/ 24295 w 422179"/>
                <a:gd name="connsiteY3" fmla="*/ 1423592 h 1548995"/>
                <a:gd name="connsiteX4" fmla="*/ 129379 w 422179"/>
                <a:gd name="connsiteY4" fmla="*/ 1443684 h 1548995"/>
                <a:gd name="connsiteX5" fmla="*/ -647 w 422179"/>
                <a:gd name="connsiteY5" fmla="*/ 1458696 h 1548995"/>
                <a:gd name="connsiteX6" fmla="*/ 169334 w 422179"/>
                <a:gd name="connsiteY6" fmla="*/ 1548767 h 1548995"/>
                <a:gd name="connsiteX7" fmla="*/ 179264 w 422179"/>
                <a:gd name="connsiteY7" fmla="*/ 1398880 h 1548995"/>
                <a:gd name="connsiteX8" fmla="*/ 240236 w 422179"/>
                <a:gd name="connsiteY8" fmla="*/ 866535 h 1548995"/>
                <a:gd name="connsiteX9" fmla="*/ 334926 w 422179"/>
                <a:gd name="connsiteY9" fmla="*/ 436733 h 1548995"/>
                <a:gd name="connsiteX10" fmla="*/ 421533 w 422179"/>
                <a:gd name="connsiteY10" fmla="*/ -228 h 1548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2179" h="1548995">
                  <a:moveTo>
                    <a:pt x="421533" y="-228"/>
                  </a:moveTo>
                  <a:cubicBezTo>
                    <a:pt x="366566" y="109937"/>
                    <a:pt x="253632" y="671381"/>
                    <a:pt x="228457" y="751521"/>
                  </a:cubicBezTo>
                  <a:cubicBezTo>
                    <a:pt x="209034" y="814640"/>
                    <a:pt x="179703" y="874272"/>
                    <a:pt x="141619" y="928199"/>
                  </a:cubicBezTo>
                  <a:cubicBezTo>
                    <a:pt x="121758" y="953373"/>
                    <a:pt x="9284" y="1353613"/>
                    <a:pt x="24295" y="1423592"/>
                  </a:cubicBezTo>
                  <a:cubicBezTo>
                    <a:pt x="74413" y="1428441"/>
                    <a:pt x="124298" y="1418741"/>
                    <a:pt x="129379" y="1443684"/>
                  </a:cubicBezTo>
                  <a:cubicBezTo>
                    <a:pt x="134460" y="1468627"/>
                    <a:pt x="-647" y="1458696"/>
                    <a:pt x="-647" y="1458696"/>
                  </a:cubicBezTo>
                  <a:lnTo>
                    <a:pt x="169334" y="1548767"/>
                  </a:lnTo>
                  <a:cubicBezTo>
                    <a:pt x="169334" y="1548767"/>
                    <a:pt x="179264" y="1463777"/>
                    <a:pt x="179264" y="1398880"/>
                  </a:cubicBezTo>
                  <a:cubicBezTo>
                    <a:pt x="179264" y="1333982"/>
                    <a:pt x="190350" y="1026585"/>
                    <a:pt x="240236" y="866535"/>
                  </a:cubicBezTo>
                  <a:cubicBezTo>
                    <a:pt x="284094" y="726255"/>
                    <a:pt x="315780" y="582464"/>
                    <a:pt x="334926" y="436733"/>
                  </a:cubicBezTo>
                  <a:cubicBezTo>
                    <a:pt x="355019" y="296777"/>
                    <a:pt x="421533" y="-228"/>
                    <a:pt x="421533" y="-228"/>
                  </a:cubicBezTo>
                  <a:close/>
                </a:path>
              </a:pathLst>
            </a:custGeom>
            <a:solidFill>
              <a:srgbClr val="282A35"/>
            </a:solidFill>
            <a:ln w="23063" cap="flat">
              <a:noFill/>
              <a:prstDash val="solid"/>
              <a:miter/>
            </a:ln>
          </p:spPr>
          <p:txBody>
            <a:bodyPr rtlCol="0" anchor="ctr"/>
            <a:lstStyle/>
            <a:p>
              <a:endParaRPr lang="en-IN"/>
            </a:p>
          </p:txBody>
        </p:sp>
        <p:sp>
          <p:nvSpPr>
            <p:cNvPr id="137" name="Freeform: Shape 136">
              <a:extLst>
                <a:ext uri="{FF2B5EF4-FFF2-40B4-BE49-F238E27FC236}">
                  <a16:creationId xmlns:a16="http://schemas.microsoft.com/office/drawing/2014/main" id="{63E31E57-24DD-1508-5772-84E8951102D7}"/>
                </a:ext>
              </a:extLst>
            </p:cNvPr>
            <p:cNvSpPr/>
            <p:nvPr/>
          </p:nvSpPr>
          <p:spPr>
            <a:xfrm>
              <a:off x="2608136" y="2612005"/>
              <a:ext cx="264676" cy="367013"/>
            </a:xfrm>
            <a:custGeom>
              <a:avLst/>
              <a:gdLst>
                <a:gd name="connsiteX0" fmla="*/ 259635 w 264676"/>
                <a:gd name="connsiteY0" fmla="*/ 105998 h 367013"/>
                <a:gd name="connsiteX1" fmla="*/ 261483 w 264676"/>
                <a:gd name="connsiteY1" fmla="*/ 249419 h 367013"/>
                <a:gd name="connsiteX2" fmla="*/ 179958 w 264676"/>
                <a:gd name="connsiteY2" fmla="*/ 366743 h 367013"/>
                <a:gd name="connsiteX3" fmla="*/ -647 w 264676"/>
                <a:gd name="connsiteY3" fmla="*/ 223091 h 367013"/>
                <a:gd name="connsiteX4" fmla="*/ 20601 w 264676"/>
                <a:gd name="connsiteY4" fmla="*/ 6920 h 367013"/>
                <a:gd name="connsiteX5" fmla="*/ 259635 w 264676"/>
                <a:gd name="connsiteY5" fmla="*/ 105998 h 36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4676" h="367013">
                  <a:moveTo>
                    <a:pt x="259635" y="105998"/>
                  </a:moveTo>
                  <a:cubicBezTo>
                    <a:pt x="244485" y="152720"/>
                    <a:pt x="245132" y="203113"/>
                    <a:pt x="261483" y="249419"/>
                  </a:cubicBezTo>
                  <a:cubicBezTo>
                    <a:pt x="278342" y="294224"/>
                    <a:pt x="206979" y="368822"/>
                    <a:pt x="179958" y="366743"/>
                  </a:cubicBezTo>
                  <a:cubicBezTo>
                    <a:pt x="152936" y="364665"/>
                    <a:pt x="-647" y="223091"/>
                    <a:pt x="-647" y="223091"/>
                  </a:cubicBezTo>
                  <a:cubicBezTo>
                    <a:pt x="-647" y="223091"/>
                    <a:pt x="25912" y="70662"/>
                    <a:pt x="20601" y="6920"/>
                  </a:cubicBezTo>
                  <a:cubicBezTo>
                    <a:pt x="17598" y="-32804"/>
                    <a:pt x="259635" y="105998"/>
                    <a:pt x="259635" y="105998"/>
                  </a:cubicBezTo>
                  <a:close/>
                </a:path>
              </a:pathLst>
            </a:custGeom>
            <a:solidFill>
              <a:srgbClr val="CC9483"/>
            </a:solidFill>
            <a:ln w="23063" cap="flat">
              <a:noFill/>
              <a:prstDash val="solid"/>
              <a:miter/>
            </a:ln>
          </p:spPr>
          <p:txBody>
            <a:bodyPr rtlCol="0" anchor="ctr"/>
            <a:lstStyle/>
            <a:p>
              <a:endParaRPr lang="en-IN"/>
            </a:p>
          </p:txBody>
        </p:sp>
        <p:sp>
          <p:nvSpPr>
            <p:cNvPr id="138" name="Freeform: Shape 137">
              <a:extLst>
                <a:ext uri="{FF2B5EF4-FFF2-40B4-BE49-F238E27FC236}">
                  <a16:creationId xmlns:a16="http://schemas.microsoft.com/office/drawing/2014/main" id="{82297603-0CB0-3B70-3449-1B7A9CFA84E9}"/>
                </a:ext>
              </a:extLst>
            </p:cNvPr>
            <p:cNvSpPr/>
            <p:nvPr/>
          </p:nvSpPr>
          <p:spPr>
            <a:xfrm>
              <a:off x="2603055" y="2627236"/>
              <a:ext cx="255201" cy="321321"/>
            </a:xfrm>
            <a:custGeom>
              <a:avLst/>
              <a:gdLst>
                <a:gd name="connsiteX0" fmla="*/ 133075 w 255201"/>
                <a:gd name="connsiteY0" fmla="*/ 25870 h 321321"/>
                <a:gd name="connsiteX1" fmla="*/ 134230 w 255201"/>
                <a:gd name="connsiteY1" fmla="*/ 25870 h 321321"/>
                <a:gd name="connsiteX2" fmla="*/ 222684 w 255201"/>
                <a:gd name="connsiteY2" fmla="*/ 38341 h 321321"/>
                <a:gd name="connsiteX3" fmla="*/ 254555 w 255201"/>
                <a:gd name="connsiteY3" fmla="*/ 143655 h 321321"/>
                <a:gd name="connsiteX4" fmla="*/ 55014 w 255201"/>
                <a:gd name="connsiteY4" fmla="*/ 321026 h 321321"/>
                <a:gd name="connsiteX5" fmla="*/ -647 w 255201"/>
                <a:gd name="connsiteY5" fmla="*/ 239731 h 321321"/>
                <a:gd name="connsiteX6" fmla="*/ 9978 w 255201"/>
                <a:gd name="connsiteY6" fmla="*/ -228 h 32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201" h="321321">
                  <a:moveTo>
                    <a:pt x="133075" y="25870"/>
                  </a:moveTo>
                  <a:lnTo>
                    <a:pt x="134230" y="25870"/>
                  </a:lnTo>
                  <a:lnTo>
                    <a:pt x="222684" y="38341"/>
                  </a:lnTo>
                  <a:cubicBezTo>
                    <a:pt x="222684" y="45732"/>
                    <a:pt x="253401" y="113862"/>
                    <a:pt x="254555" y="143655"/>
                  </a:cubicBezTo>
                  <a:cubicBezTo>
                    <a:pt x="229382" y="174834"/>
                    <a:pt x="97970" y="324722"/>
                    <a:pt x="55014" y="321026"/>
                  </a:cubicBezTo>
                  <a:cubicBezTo>
                    <a:pt x="19215" y="318024"/>
                    <a:pt x="19908" y="265598"/>
                    <a:pt x="-647" y="239731"/>
                  </a:cubicBezTo>
                  <a:cubicBezTo>
                    <a:pt x="6744" y="203703"/>
                    <a:pt x="32379" y="81991"/>
                    <a:pt x="9978" y="-228"/>
                  </a:cubicBezTo>
                  <a:close/>
                </a:path>
              </a:pathLst>
            </a:custGeom>
            <a:gradFill>
              <a:gsLst>
                <a:gs pos="0">
                  <a:srgbClr val="FFFFFF"/>
                </a:gs>
                <a:gs pos="52000">
                  <a:srgbClr val="C6C0B9"/>
                </a:gs>
              </a:gsLst>
              <a:lin ang="19522811" scaled="1"/>
            </a:gradFill>
            <a:ln w="23063" cap="flat">
              <a:noFill/>
              <a:prstDash val="solid"/>
              <a:miter/>
            </a:ln>
          </p:spPr>
          <p:txBody>
            <a:bodyPr rtlCol="0" anchor="ctr"/>
            <a:lstStyle/>
            <a:p>
              <a:endParaRPr lang="en-IN"/>
            </a:p>
          </p:txBody>
        </p:sp>
        <p:sp>
          <p:nvSpPr>
            <p:cNvPr id="139" name="Freeform: Shape 138">
              <a:extLst>
                <a:ext uri="{FF2B5EF4-FFF2-40B4-BE49-F238E27FC236}">
                  <a16:creationId xmlns:a16="http://schemas.microsoft.com/office/drawing/2014/main" id="{35367670-D26D-80A6-C2EE-9D3365EEFD9C}"/>
                </a:ext>
              </a:extLst>
            </p:cNvPr>
            <p:cNvSpPr/>
            <p:nvPr/>
          </p:nvSpPr>
          <p:spPr>
            <a:xfrm>
              <a:off x="2494507" y="2789133"/>
              <a:ext cx="525185" cy="997250"/>
            </a:xfrm>
            <a:custGeom>
              <a:avLst/>
              <a:gdLst>
                <a:gd name="connsiteX0" fmla="*/ 362179 w 525185"/>
                <a:gd name="connsiteY0" fmla="*/ 56355 h 997250"/>
                <a:gd name="connsiteX1" fmla="*/ 264948 w 525185"/>
                <a:gd name="connsiteY1" fmla="*/ 109705 h 997250"/>
                <a:gd name="connsiteX2" fmla="*/ 121066 w 525185"/>
                <a:gd name="connsiteY2" fmla="*/ -228 h 997250"/>
                <a:gd name="connsiteX3" fmla="*/ 20602 w 525185"/>
                <a:gd name="connsiteY3" fmla="*/ 90536 h 997250"/>
                <a:gd name="connsiteX4" fmla="*/ -647 w 525185"/>
                <a:gd name="connsiteY4" fmla="*/ 994713 h 997250"/>
                <a:gd name="connsiteX5" fmla="*/ 307213 w 525185"/>
                <a:gd name="connsiteY5" fmla="*/ 994713 h 997250"/>
                <a:gd name="connsiteX6" fmla="*/ 307213 w 525185"/>
                <a:gd name="connsiteY6" fmla="*/ 997023 h 997250"/>
                <a:gd name="connsiteX7" fmla="*/ 519458 w 525185"/>
                <a:gd name="connsiteY7" fmla="*/ 994482 h 997250"/>
                <a:gd name="connsiteX8" fmla="*/ 524539 w 525185"/>
                <a:gd name="connsiteY8" fmla="*/ 172524 h 9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185" h="997250">
                  <a:moveTo>
                    <a:pt x="362179" y="56355"/>
                  </a:moveTo>
                  <a:cubicBezTo>
                    <a:pt x="349938" y="71598"/>
                    <a:pt x="301439" y="113400"/>
                    <a:pt x="264948" y="109705"/>
                  </a:cubicBezTo>
                  <a:cubicBezTo>
                    <a:pt x="231922" y="93307"/>
                    <a:pt x="133075" y="25870"/>
                    <a:pt x="121066" y="-228"/>
                  </a:cubicBezTo>
                  <a:cubicBezTo>
                    <a:pt x="111135" y="10627"/>
                    <a:pt x="20602" y="90536"/>
                    <a:pt x="20602" y="90536"/>
                  </a:cubicBezTo>
                  <a:lnTo>
                    <a:pt x="-647" y="994713"/>
                  </a:lnTo>
                  <a:lnTo>
                    <a:pt x="307213" y="994713"/>
                  </a:lnTo>
                  <a:lnTo>
                    <a:pt x="307213" y="997023"/>
                  </a:lnTo>
                  <a:lnTo>
                    <a:pt x="519458" y="994482"/>
                  </a:lnTo>
                  <a:lnTo>
                    <a:pt x="524539" y="172524"/>
                  </a:lnTo>
                  <a:close/>
                </a:path>
              </a:pathLst>
            </a:custGeom>
            <a:solidFill>
              <a:srgbClr val="FFFFFF"/>
            </a:solidFill>
            <a:ln w="23063" cap="flat">
              <a:noFill/>
              <a:prstDash val="solid"/>
              <a:miter/>
            </a:ln>
          </p:spPr>
          <p:txBody>
            <a:bodyPr rtlCol="0" anchor="ctr"/>
            <a:lstStyle/>
            <a:p>
              <a:endParaRPr lang="en-IN"/>
            </a:p>
          </p:txBody>
        </p:sp>
        <p:sp>
          <p:nvSpPr>
            <p:cNvPr id="140" name="Freeform: Shape 139">
              <a:extLst>
                <a:ext uri="{FF2B5EF4-FFF2-40B4-BE49-F238E27FC236}">
                  <a16:creationId xmlns:a16="http://schemas.microsoft.com/office/drawing/2014/main" id="{FA579D12-203F-7799-37FA-6613BA1352A0}"/>
                </a:ext>
              </a:extLst>
            </p:cNvPr>
            <p:cNvSpPr/>
            <p:nvPr/>
          </p:nvSpPr>
          <p:spPr>
            <a:xfrm>
              <a:off x="2530535" y="2490512"/>
              <a:ext cx="114172" cy="205535"/>
            </a:xfrm>
            <a:custGeom>
              <a:avLst/>
              <a:gdLst>
                <a:gd name="connsiteX0" fmla="*/ -647 w 114172"/>
                <a:gd name="connsiteY0" fmla="*/ -228 h 205535"/>
                <a:gd name="connsiteX1" fmla="*/ 41618 w 114172"/>
                <a:gd name="connsiteY1" fmla="*/ 166057 h 205535"/>
                <a:gd name="connsiteX2" fmla="*/ 33535 w 114172"/>
                <a:gd name="connsiteY2" fmla="*/ 195619 h 205535"/>
                <a:gd name="connsiteX3" fmla="*/ 100279 w 114172"/>
                <a:gd name="connsiteY3" fmla="*/ 201393 h 205535"/>
                <a:gd name="connsiteX4" fmla="*/ 110904 w 114172"/>
                <a:gd name="connsiteY4" fmla="*/ 21020 h 205535"/>
                <a:gd name="connsiteX5" fmla="*/ -647 w 114172"/>
                <a:gd name="connsiteY5" fmla="*/ -228 h 205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172" h="205535">
                  <a:moveTo>
                    <a:pt x="-647" y="-228"/>
                  </a:moveTo>
                  <a:cubicBezTo>
                    <a:pt x="739" y="35108"/>
                    <a:pt x="42312" y="159360"/>
                    <a:pt x="41618" y="166057"/>
                  </a:cubicBezTo>
                  <a:cubicBezTo>
                    <a:pt x="40926" y="172755"/>
                    <a:pt x="41618" y="197467"/>
                    <a:pt x="33535" y="195619"/>
                  </a:cubicBezTo>
                  <a:cubicBezTo>
                    <a:pt x="25451" y="193772"/>
                    <a:pt x="89425" y="213403"/>
                    <a:pt x="100279" y="201393"/>
                  </a:cubicBezTo>
                  <a:cubicBezTo>
                    <a:pt x="111135" y="189384"/>
                    <a:pt x="117371" y="29565"/>
                    <a:pt x="110904" y="21020"/>
                  </a:cubicBezTo>
                  <a:cubicBezTo>
                    <a:pt x="104438" y="12474"/>
                    <a:pt x="-647" y="-228"/>
                    <a:pt x="-647" y="-228"/>
                  </a:cubicBezTo>
                  <a:close/>
                </a:path>
              </a:pathLst>
            </a:custGeom>
            <a:solidFill>
              <a:srgbClr val="151823"/>
            </a:solidFill>
            <a:ln w="23063" cap="flat">
              <a:noFill/>
              <a:prstDash val="solid"/>
              <a:miter/>
            </a:ln>
          </p:spPr>
          <p:txBody>
            <a:bodyPr rtlCol="0" anchor="ctr"/>
            <a:lstStyle/>
            <a:p>
              <a:endParaRPr lang="en-IN"/>
            </a:p>
          </p:txBody>
        </p:sp>
        <p:sp>
          <p:nvSpPr>
            <p:cNvPr id="141" name="Freeform: Shape 140">
              <a:extLst>
                <a:ext uri="{FF2B5EF4-FFF2-40B4-BE49-F238E27FC236}">
                  <a16:creationId xmlns:a16="http://schemas.microsoft.com/office/drawing/2014/main" id="{453E9904-C76F-9733-1AE6-5A897CEF07F6}"/>
                </a:ext>
              </a:extLst>
            </p:cNvPr>
            <p:cNvSpPr/>
            <p:nvPr/>
          </p:nvSpPr>
          <p:spPr>
            <a:xfrm>
              <a:off x="2580168" y="2306472"/>
              <a:ext cx="351259" cy="469497"/>
            </a:xfrm>
            <a:custGeom>
              <a:avLst/>
              <a:gdLst>
                <a:gd name="connsiteX0" fmla="*/ 40947 w 351259"/>
                <a:gd name="connsiteY0" fmla="*/ 205984 h 469497"/>
                <a:gd name="connsiteX1" fmla="*/ 151573 w 351259"/>
                <a:gd name="connsiteY1" fmla="*/ 2053 h 469497"/>
                <a:gd name="connsiteX2" fmla="*/ 347189 w 351259"/>
                <a:gd name="connsiteY2" fmla="*/ 207601 h 469497"/>
                <a:gd name="connsiteX3" fmla="*/ 233561 w 351259"/>
                <a:gd name="connsiteY3" fmla="*/ 469269 h 469497"/>
                <a:gd name="connsiteX4" fmla="*/ 45566 w 351259"/>
                <a:gd name="connsiteY4" fmla="*/ 330698 h 469497"/>
                <a:gd name="connsiteX5" fmla="*/ 1223 w 351259"/>
                <a:gd name="connsiteY5" fmla="*/ 261412 h 469497"/>
                <a:gd name="connsiteX6" fmla="*/ 40947 w 351259"/>
                <a:gd name="connsiteY6" fmla="*/ 205984 h 469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1259" h="469497">
                  <a:moveTo>
                    <a:pt x="40947" y="205984"/>
                  </a:moveTo>
                  <a:cubicBezTo>
                    <a:pt x="32170" y="109215"/>
                    <a:pt x="3070" y="17989"/>
                    <a:pt x="151573" y="2053"/>
                  </a:cubicBezTo>
                  <a:cubicBezTo>
                    <a:pt x="336335" y="-17347"/>
                    <a:pt x="332177" y="90046"/>
                    <a:pt x="347189" y="207601"/>
                  </a:cubicBezTo>
                  <a:cubicBezTo>
                    <a:pt x="362202" y="325155"/>
                    <a:pt x="328482" y="469269"/>
                    <a:pt x="233561" y="469269"/>
                  </a:cubicBezTo>
                  <a:cubicBezTo>
                    <a:pt x="128016" y="469269"/>
                    <a:pt x="65659" y="412224"/>
                    <a:pt x="45566" y="330698"/>
                  </a:cubicBezTo>
                  <a:cubicBezTo>
                    <a:pt x="20762" y="315825"/>
                    <a:pt x="4342" y="290166"/>
                    <a:pt x="1223" y="261412"/>
                  </a:cubicBezTo>
                  <a:cubicBezTo>
                    <a:pt x="-5475" y="223767"/>
                    <a:pt x="5380" y="189586"/>
                    <a:pt x="40947" y="205984"/>
                  </a:cubicBezTo>
                  <a:close/>
                </a:path>
              </a:pathLst>
            </a:custGeom>
            <a:solidFill>
              <a:srgbClr val="CC9483"/>
            </a:solidFill>
            <a:ln w="23063" cap="flat">
              <a:noFill/>
              <a:prstDash val="solid"/>
              <a:miter/>
            </a:ln>
          </p:spPr>
          <p:txBody>
            <a:bodyPr rtlCol="0" anchor="ctr"/>
            <a:lstStyle/>
            <a:p>
              <a:endParaRPr lang="en-IN"/>
            </a:p>
          </p:txBody>
        </p:sp>
        <p:sp>
          <p:nvSpPr>
            <p:cNvPr id="142" name="Freeform: Shape 141">
              <a:extLst>
                <a:ext uri="{FF2B5EF4-FFF2-40B4-BE49-F238E27FC236}">
                  <a16:creationId xmlns:a16="http://schemas.microsoft.com/office/drawing/2014/main" id="{2ACED5AD-717D-6C5D-6CEA-73E2C0B33CCC}"/>
                </a:ext>
              </a:extLst>
            </p:cNvPr>
            <p:cNvSpPr/>
            <p:nvPr/>
          </p:nvSpPr>
          <p:spPr>
            <a:xfrm>
              <a:off x="2695513" y="2299977"/>
              <a:ext cx="243674" cy="471603"/>
            </a:xfrm>
            <a:custGeom>
              <a:avLst/>
              <a:gdLst>
                <a:gd name="connsiteX0" fmla="*/ -493 w 243674"/>
                <a:gd name="connsiteY0" fmla="*/ 177836 h 471603"/>
                <a:gd name="connsiteX1" fmla="*/ 124451 w 243674"/>
                <a:gd name="connsiteY1" fmla="*/ 471376 h 471603"/>
                <a:gd name="connsiteX2" fmla="*/ 235770 w 243674"/>
                <a:gd name="connsiteY2" fmla="*/ 304860 h 471603"/>
                <a:gd name="connsiteX3" fmla="*/ 214985 w 243674"/>
                <a:gd name="connsiteY3" fmla="*/ 73908 h 471603"/>
                <a:gd name="connsiteX4" fmla="*/ 145700 w 243674"/>
                <a:gd name="connsiteY4" fmla="*/ -228 h 471603"/>
                <a:gd name="connsiteX5" fmla="*/ -493 w 243674"/>
                <a:gd name="connsiteY5" fmla="*/ 177836 h 47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674" h="471603">
                  <a:moveTo>
                    <a:pt x="-493" y="177836"/>
                  </a:moveTo>
                  <a:cubicBezTo>
                    <a:pt x="892" y="299779"/>
                    <a:pt x="55628" y="462831"/>
                    <a:pt x="124451" y="471376"/>
                  </a:cubicBezTo>
                  <a:cubicBezTo>
                    <a:pt x="205978" y="471376"/>
                    <a:pt x="219605" y="388464"/>
                    <a:pt x="235770" y="304860"/>
                  </a:cubicBezTo>
                  <a:cubicBezTo>
                    <a:pt x="246857" y="239038"/>
                    <a:pt x="248935" y="140191"/>
                    <a:pt x="214985" y="73908"/>
                  </a:cubicBezTo>
                  <a:cubicBezTo>
                    <a:pt x="191890" y="31412"/>
                    <a:pt x="180342" y="2313"/>
                    <a:pt x="145700" y="-228"/>
                  </a:cubicBezTo>
                  <a:cubicBezTo>
                    <a:pt x="19831" y="9241"/>
                    <a:pt x="-2802" y="77372"/>
                    <a:pt x="-493" y="177836"/>
                  </a:cubicBezTo>
                  <a:close/>
                </a:path>
              </a:pathLst>
            </a:custGeom>
            <a:solidFill>
              <a:srgbClr val="D8A798"/>
            </a:solidFill>
            <a:ln w="23063" cap="flat">
              <a:noFill/>
              <a:prstDash val="solid"/>
              <a:miter/>
            </a:ln>
          </p:spPr>
          <p:txBody>
            <a:bodyPr rtlCol="0" anchor="ctr"/>
            <a:lstStyle/>
            <a:p>
              <a:endParaRPr lang="en-IN"/>
            </a:p>
          </p:txBody>
        </p:sp>
        <p:sp>
          <p:nvSpPr>
            <p:cNvPr id="143" name="Freeform: Shape 142">
              <a:extLst>
                <a:ext uri="{FF2B5EF4-FFF2-40B4-BE49-F238E27FC236}">
                  <a16:creationId xmlns:a16="http://schemas.microsoft.com/office/drawing/2014/main" id="{C9BC82A5-1C5C-CB86-648C-DD654A10D892}"/>
                </a:ext>
              </a:extLst>
            </p:cNvPr>
            <p:cNvSpPr/>
            <p:nvPr/>
          </p:nvSpPr>
          <p:spPr>
            <a:xfrm>
              <a:off x="2746937" y="2253324"/>
              <a:ext cx="206472" cy="274833"/>
            </a:xfrm>
            <a:custGeom>
              <a:avLst/>
              <a:gdLst>
                <a:gd name="connsiteX0" fmla="*/ 37923 w 206472"/>
                <a:gd name="connsiteY0" fmla="*/ 54739 h 274833"/>
                <a:gd name="connsiteX1" fmla="*/ 33766 w 206472"/>
                <a:gd name="connsiteY1" fmla="*/ 46424 h 274833"/>
                <a:gd name="connsiteX2" fmla="*/ 278 w 206472"/>
                <a:gd name="connsiteY2" fmla="*/ 26332 h 274833"/>
                <a:gd name="connsiteX3" fmla="*/ 27993 w 206472"/>
                <a:gd name="connsiteY3" fmla="*/ 31413 h 274833"/>
                <a:gd name="connsiteX4" fmla="*/ 7900 w 206472"/>
                <a:gd name="connsiteY4" fmla="*/ -228 h 274833"/>
                <a:gd name="connsiteX5" fmla="*/ 100281 w 206472"/>
                <a:gd name="connsiteY5" fmla="*/ 21251 h 274833"/>
                <a:gd name="connsiteX6" fmla="*/ 135616 w 206472"/>
                <a:gd name="connsiteY6" fmla="*/ 27025 h 274833"/>
                <a:gd name="connsiteX7" fmla="*/ 162868 w 206472"/>
                <a:gd name="connsiteY7" fmla="*/ 44808 h 274833"/>
                <a:gd name="connsiteX8" fmla="*/ 157094 w 206472"/>
                <a:gd name="connsiteY8" fmla="*/ 39265 h 274833"/>
                <a:gd name="connsiteX9" fmla="*/ 195894 w 206472"/>
                <a:gd name="connsiteY9" fmla="*/ 123793 h 274833"/>
                <a:gd name="connsiteX10" fmla="*/ 202361 w 206472"/>
                <a:gd name="connsiteY10" fmla="*/ 157050 h 274833"/>
                <a:gd name="connsiteX11" fmla="*/ 202361 w 206472"/>
                <a:gd name="connsiteY11" fmla="*/ 264212 h 274833"/>
                <a:gd name="connsiteX12" fmla="*/ 187580 w 206472"/>
                <a:gd name="connsiteY12" fmla="*/ 274605 h 274833"/>
                <a:gd name="connsiteX13" fmla="*/ 133075 w 206472"/>
                <a:gd name="connsiteY13" fmla="*/ 129798 h 274833"/>
                <a:gd name="connsiteX14" fmla="*/ -647 w 206472"/>
                <a:gd name="connsiteY14" fmla="*/ 124255 h 27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6472" h="274833">
                  <a:moveTo>
                    <a:pt x="37923" y="54739"/>
                  </a:moveTo>
                  <a:lnTo>
                    <a:pt x="33766" y="46424"/>
                  </a:lnTo>
                  <a:cubicBezTo>
                    <a:pt x="33766" y="46424"/>
                    <a:pt x="-7113" y="26793"/>
                    <a:pt x="278" y="26332"/>
                  </a:cubicBezTo>
                  <a:cubicBezTo>
                    <a:pt x="7669" y="25870"/>
                    <a:pt x="17831" y="12244"/>
                    <a:pt x="27993" y="31413"/>
                  </a:cubicBezTo>
                  <a:lnTo>
                    <a:pt x="7900" y="-228"/>
                  </a:lnTo>
                  <a:lnTo>
                    <a:pt x="100281" y="21251"/>
                  </a:lnTo>
                  <a:cubicBezTo>
                    <a:pt x="112358" y="18733"/>
                    <a:pt x="124969" y="20789"/>
                    <a:pt x="135616" y="27025"/>
                  </a:cubicBezTo>
                  <a:cubicBezTo>
                    <a:pt x="150859" y="36724"/>
                    <a:pt x="162868" y="44808"/>
                    <a:pt x="162868" y="44808"/>
                  </a:cubicBezTo>
                  <a:cubicBezTo>
                    <a:pt x="162868" y="44808"/>
                    <a:pt x="161020" y="59127"/>
                    <a:pt x="157094" y="39265"/>
                  </a:cubicBezTo>
                  <a:cubicBezTo>
                    <a:pt x="177418" y="43884"/>
                    <a:pt x="193816" y="89382"/>
                    <a:pt x="195894" y="123793"/>
                  </a:cubicBezTo>
                  <a:cubicBezTo>
                    <a:pt x="198712" y="134741"/>
                    <a:pt x="200860" y="145849"/>
                    <a:pt x="202361" y="157050"/>
                  </a:cubicBezTo>
                  <a:cubicBezTo>
                    <a:pt x="206980" y="192617"/>
                    <a:pt x="206980" y="228646"/>
                    <a:pt x="202361" y="264212"/>
                  </a:cubicBezTo>
                  <a:lnTo>
                    <a:pt x="187580" y="274605"/>
                  </a:lnTo>
                  <a:cubicBezTo>
                    <a:pt x="187580" y="274605"/>
                    <a:pt x="182037" y="161438"/>
                    <a:pt x="133075" y="129798"/>
                  </a:cubicBezTo>
                  <a:cubicBezTo>
                    <a:pt x="84114" y="98158"/>
                    <a:pt x="-647" y="124255"/>
                    <a:pt x="-647" y="124255"/>
                  </a:cubicBezTo>
                  <a:close/>
                </a:path>
              </a:pathLst>
            </a:custGeom>
            <a:solidFill>
              <a:srgbClr val="282A35"/>
            </a:solidFill>
            <a:ln w="23063" cap="flat">
              <a:noFill/>
              <a:prstDash val="solid"/>
              <a:miter/>
            </a:ln>
          </p:spPr>
          <p:txBody>
            <a:bodyPr rtlCol="0" anchor="ctr"/>
            <a:lstStyle/>
            <a:p>
              <a:endParaRPr lang="en-IN"/>
            </a:p>
          </p:txBody>
        </p:sp>
        <p:sp>
          <p:nvSpPr>
            <p:cNvPr id="144" name="Freeform: Shape 143">
              <a:extLst>
                <a:ext uri="{FF2B5EF4-FFF2-40B4-BE49-F238E27FC236}">
                  <a16:creationId xmlns:a16="http://schemas.microsoft.com/office/drawing/2014/main" id="{F74555EE-4983-8C4E-3678-CFA8DD5904C2}"/>
                </a:ext>
              </a:extLst>
            </p:cNvPr>
            <p:cNvSpPr/>
            <p:nvPr/>
          </p:nvSpPr>
          <p:spPr>
            <a:xfrm>
              <a:off x="2527007" y="2233694"/>
              <a:ext cx="377971" cy="338575"/>
            </a:xfrm>
            <a:custGeom>
              <a:avLst/>
              <a:gdLst>
                <a:gd name="connsiteX0" fmla="*/ 9349 w 377971"/>
                <a:gd name="connsiteY0" fmla="*/ 169753 h 338575"/>
                <a:gd name="connsiteX1" fmla="*/ 55539 w 377971"/>
                <a:gd name="connsiteY1" fmla="*/ 84762 h 338575"/>
                <a:gd name="connsiteX2" fmla="*/ 215588 w 377971"/>
                <a:gd name="connsiteY2" fmla="*/ 15477 h 338575"/>
                <a:gd name="connsiteX3" fmla="*/ 152539 w 377971"/>
                <a:gd name="connsiteY3" fmla="*/ 71136 h 338575"/>
                <a:gd name="connsiteX4" fmla="*/ 152539 w 377971"/>
                <a:gd name="connsiteY4" fmla="*/ 71136 h 338575"/>
                <a:gd name="connsiteX5" fmla="*/ 260393 w 377971"/>
                <a:gd name="connsiteY5" fmla="*/ 12012 h 338575"/>
                <a:gd name="connsiteX6" fmla="*/ 269632 w 377971"/>
                <a:gd name="connsiteY6" fmla="*/ 46424 h 338575"/>
                <a:gd name="connsiteX7" fmla="*/ 257160 w 377971"/>
                <a:gd name="connsiteY7" fmla="*/ 35800 h 338575"/>
                <a:gd name="connsiteX8" fmla="*/ 291341 w 377971"/>
                <a:gd name="connsiteY8" fmla="*/ -228 h 338575"/>
                <a:gd name="connsiteX9" fmla="*/ 342843 w 377971"/>
                <a:gd name="connsiteY9" fmla="*/ 60512 h 338575"/>
                <a:gd name="connsiteX10" fmla="*/ 363167 w 377971"/>
                <a:gd name="connsiteY10" fmla="*/ 157050 h 338575"/>
                <a:gd name="connsiteX11" fmla="*/ 180022 w 377971"/>
                <a:gd name="connsiteY11" fmla="*/ 168136 h 338575"/>
                <a:gd name="connsiteX12" fmla="*/ 121360 w 377971"/>
                <a:gd name="connsiteY12" fmla="*/ 221717 h 338575"/>
                <a:gd name="connsiteX13" fmla="*/ 108889 w 377971"/>
                <a:gd name="connsiteY13" fmla="*/ 338347 h 338575"/>
                <a:gd name="connsiteX14" fmla="*/ 87873 w 377971"/>
                <a:gd name="connsiteY14" fmla="*/ 330957 h 338575"/>
                <a:gd name="connsiteX15" fmla="*/ 62698 w 377971"/>
                <a:gd name="connsiteY15" fmla="*/ 301395 h 338575"/>
                <a:gd name="connsiteX16" fmla="*/ 16508 w 377971"/>
                <a:gd name="connsiteY16" fmla="*/ 316869 h 338575"/>
                <a:gd name="connsiteX17" fmla="*/ 9349 w 377971"/>
                <a:gd name="connsiteY17" fmla="*/ 169753 h 33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7971" h="338575">
                  <a:moveTo>
                    <a:pt x="9349" y="169753"/>
                  </a:moveTo>
                  <a:cubicBezTo>
                    <a:pt x="22513" y="138574"/>
                    <a:pt x="32444" y="96772"/>
                    <a:pt x="55539" y="84762"/>
                  </a:cubicBezTo>
                  <a:cubicBezTo>
                    <a:pt x="65470" y="60051"/>
                    <a:pt x="138450" y="48041"/>
                    <a:pt x="215588" y="15477"/>
                  </a:cubicBezTo>
                  <a:cubicBezTo>
                    <a:pt x="215588" y="15477"/>
                    <a:pt x="152308" y="52429"/>
                    <a:pt x="152539" y="71136"/>
                  </a:cubicBezTo>
                  <a:lnTo>
                    <a:pt x="152539" y="71136"/>
                  </a:lnTo>
                  <a:cubicBezTo>
                    <a:pt x="149998" y="36724"/>
                    <a:pt x="265474" y="1851"/>
                    <a:pt x="260393" y="12012"/>
                  </a:cubicBezTo>
                  <a:cubicBezTo>
                    <a:pt x="231062" y="65131"/>
                    <a:pt x="260393" y="24715"/>
                    <a:pt x="269632" y="46424"/>
                  </a:cubicBezTo>
                  <a:cubicBezTo>
                    <a:pt x="271941" y="46424"/>
                    <a:pt x="254851" y="36493"/>
                    <a:pt x="257160" y="35800"/>
                  </a:cubicBezTo>
                  <a:cubicBezTo>
                    <a:pt x="252540" y="14091"/>
                    <a:pt x="274250" y="5315"/>
                    <a:pt x="291341" y="-228"/>
                  </a:cubicBezTo>
                  <a:cubicBezTo>
                    <a:pt x="277252" y="39727"/>
                    <a:pt x="317900" y="29103"/>
                    <a:pt x="342843" y="60512"/>
                  </a:cubicBezTo>
                  <a:cubicBezTo>
                    <a:pt x="373329" y="85686"/>
                    <a:pt x="391574" y="132800"/>
                    <a:pt x="363167" y="157050"/>
                  </a:cubicBezTo>
                  <a:cubicBezTo>
                    <a:pt x="297576" y="212479"/>
                    <a:pt x="224596" y="162824"/>
                    <a:pt x="180022" y="168136"/>
                  </a:cubicBezTo>
                  <a:cubicBezTo>
                    <a:pt x="151638" y="172917"/>
                    <a:pt x="128681" y="193887"/>
                    <a:pt x="121360" y="221717"/>
                  </a:cubicBezTo>
                  <a:cubicBezTo>
                    <a:pt x="111198" y="242502"/>
                    <a:pt x="108889" y="338347"/>
                    <a:pt x="108889" y="338347"/>
                  </a:cubicBezTo>
                  <a:lnTo>
                    <a:pt x="87873" y="330957"/>
                  </a:lnTo>
                  <a:lnTo>
                    <a:pt x="62698" y="301395"/>
                  </a:lnTo>
                  <a:lnTo>
                    <a:pt x="16508" y="316869"/>
                  </a:lnTo>
                  <a:cubicBezTo>
                    <a:pt x="16508" y="316869"/>
                    <a:pt x="-16749" y="232340"/>
                    <a:pt x="9349" y="169753"/>
                  </a:cubicBezTo>
                  <a:close/>
                </a:path>
              </a:pathLst>
            </a:custGeom>
            <a:solidFill>
              <a:srgbClr val="151823"/>
            </a:solidFill>
            <a:ln w="23063" cap="flat">
              <a:noFill/>
              <a:prstDash val="solid"/>
              <a:miter/>
            </a:ln>
          </p:spPr>
          <p:txBody>
            <a:bodyPr rtlCol="0" anchor="ctr"/>
            <a:lstStyle/>
            <a:p>
              <a:endParaRPr lang="en-IN"/>
            </a:p>
          </p:txBody>
        </p:sp>
        <p:sp>
          <p:nvSpPr>
            <p:cNvPr id="145" name="Freeform: Shape 144">
              <a:extLst>
                <a:ext uri="{FF2B5EF4-FFF2-40B4-BE49-F238E27FC236}">
                  <a16:creationId xmlns:a16="http://schemas.microsoft.com/office/drawing/2014/main" id="{64DCB0D5-012F-9D60-103A-9347D06ED3E7}"/>
                </a:ext>
              </a:extLst>
            </p:cNvPr>
            <p:cNvSpPr/>
            <p:nvPr/>
          </p:nvSpPr>
          <p:spPr>
            <a:xfrm>
              <a:off x="2547429" y="2798833"/>
              <a:ext cx="433693" cy="469063"/>
            </a:xfrm>
            <a:custGeom>
              <a:avLst/>
              <a:gdLst>
                <a:gd name="connsiteX0" fmla="*/ 433047 w 433693"/>
                <a:gd name="connsiteY0" fmla="*/ 122407 h 469063"/>
                <a:gd name="connsiteX1" fmla="*/ 157984 w 433693"/>
                <a:gd name="connsiteY1" fmla="*/ 468835 h 469063"/>
                <a:gd name="connsiteX2" fmla="*/ 13639 w 433693"/>
                <a:gd name="connsiteY2" fmla="*/ 220100 h 469063"/>
                <a:gd name="connsiteX3" fmla="*/ 48051 w 433693"/>
                <a:gd name="connsiteY3" fmla="*/ -228 h 469063"/>
                <a:gd name="connsiteX4" fmla="*/ 170224 w 433693"/>
                <a:gd name="connsiteY4" fmla="*/ 73908 h 469063"/>
                <a:gd name="connsiteX5" fmla="*/ 359142 w 433693"/>
                <a:gd name="connsiteY5" fmla="*/ 47810 h 469063"/>
                <a:gd name="connsiteX6" fmla="*/ 433047 w 433693"/>
                <a:gd name="connsiteY6" fmla="*/ 122407 h 469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693" h="469063">
                  <a:moveTo>
                    <a:pt x="433047" y="122407"/>
                  </a:moveTo>
                  <a:lnTo>
                    <a:pt x="157984" y="468835"/>
                  </a:lnTo>
                  <a:cubicBezTo>
                    <a:pt x="90823" y="398557"/>
                    <a:pt x="41329" y="313290"/>
                    <a:pt x="13639" y="220100"/>
                  </a:cubicBezTo>
                  <a:cubicBezTo>
                    <a:pt x="-32551" y="66286"/>
                    <a:pt x="48051" y="-228"/>
                    <a:pt x="48051" y="-228"/>
                  </a:cubicBezTo>
                  <a:cubicBezTo>
                    <a:pt x="87197" y="27002"/>
                    <a:pt x="128006" y="51759"/>
                    <a:pt x="170224" y="73908"/>
                  </a:cubicBezTo>
                  <a:cubicBezTo>
                    <a:pt x="193319" y="82222"/>
                    <a:pt x="308795" y="78065"/>
                    <a:pt x="359142" y="47810"/>
                  </a:cubicBezTo>
                  <a:cubicBezTo>
                    <a:pt x="381545" y="34646"/>
                    <a:pt x="433047" y="122407"/>
                    <a:pt x="433047" y="122407"/>
                  </a:cubicBezTo>
                  <a:close/>
                </a:path>
              </a:pathLst>
            </a:custGeom>
            <a:gradFill>
              <a:gsLst>
                <a:gs pos="0">
                  <a:srgbClr val="FFFFFF"/>
                </a:gs>
                <a:gs pos="24000">
                  <a:srgbClr val="FCFCFC"/>
                </a:gs>
                <a:gs pos="43000">
                  <a:srgbClr val="F2F2F2"/>
                </a:gs>
                <a:gs pos="61000">
                  <a:srgbClr val="E1E1E1"/>
                </a:gs>
                <a:gs pos="78000">
                  <a:srgbClr val="C9C9C9"/>
                </a:gs>
                <a:gs pos="91000">
                  <a:srgbClr val="B0B0B0"/>
                </a:gs>
              </a:gsLst>
              <a:lin ang="15644839" scaled="1"/>
            </a:gradFill>
            <a:ln w="23063" cap="flat">
              <a:noFill/>
              <a:prstDash val="solid"/>
              <a:miter/>
            </a:ln>
          </p:spPr>
          <p:txBody>
            <a:bodyPr rtlCol="0" anchor="ctr"/>
            <a:lstStyle/>
            <a:p>
              <a:endParaRPr lang="en-IN"/>
            </a:p>
          </p:txBody>
        </p:sp>
        <p:sp>
          <p:nvSpPr>
            <p:cNvPr id="146" name="Freeform: Shape 145">
              <a:extLst>
                <a:ext uri="{FF2B5EF4-FFF2-40B4-BE49-F238E27FC236}">
                  <a16:creationId xmlns:a16="http://schemas.microsoft.com/office/drawing/2014/main" id="{C738324F-E954-601D-8888-520862C6FC84}"/>
                </a:ext>
              </a:extLst>
            </p:cNvPr>
            <p:cNvSpPr/>
            <p:nvPr/>
          </p:nvSpPr>
          <p:spPr>
            <a:xfrm>
              <a:off x="2728000" y="2870428"/>
              <a:ext cx="86606" cy="85452"/>
            </a:xfrm>
            <a:custGeom>
              <a:avLst/>
              <a:gdLst>
                <a:gd name="connsiteX0" fmla="*/ 65821 w 86606"/>
                <a:gd name="connsiteY0" fmla="*/ 85452 h 85452"/>
                <a:gd name="connsiteX1" fmla="*/ 86607 w 86606"/>
                <a:gd name="connsiteY1" fmla="*/ 70440 h 85452"/>
                <a:gd name="connsiteX2" fmla="*/ 84298 w 86606"/>
                <a:gd name="connsiteY2" fmla="*/ 0 h 85452"/>
                <a:gd name="connsiteX3" fmla="*/ 19862 w 86606"/>
                <a:gd name="connsiteY3" fmla="*/ 1155 h 85452"/>
                <a:gd name="connsiteX4" fmla="*/ 0 w 86606"/>
                <a:gd name="connsiteY4" fmla="*/ 33488 h 85452"/>
                <a:gd name="connsiteX5" fmla="*/ 65821 w 86606"/>
                <a:gd name="connsiteY5" fmla="*/ 85452 h 85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606" h="85452">
                  <a:moveTo>
                    <a:pt x="65821" y="85452"/>
                  </a:moveTo>
                  <a:lnTo>
                    <a:pt x="86607" y="70440"/>
                  </a:lnTo>
                  <a:lnTo>
                    <a:pt x="84298" y="0"/>
                  </a:lnTo>
                  <a:lnTo>
                    <a:pt x="19862" y="1155"/>
                  </a:lnTo>
                  <a:lnTo>
                    <a:pt x="0" y="33488"/>
                  </a:lnTo>
                  <a:lnTo>
                    <a:pt x="65821" y="85452"/>
                  </a:lnTo>
                  <a:close/>
                </a:path>
              </a:pathLst>
            </a:custGeom>
            <a:solidFill>
              <a:schemeClr val="accent1"/>
            </a:solidFill>
            <a:ln w="23063" cap="flat">
              <a:noFill/>
              <a:prstDash val="solid"/>
              <a:miter/>
            </a:ln>
          </p:spPr>
          <p:txBody>
            <a:bodyPr rtlCol="0" anchor="ctr"/>
            <a:lstStyle/>
            <a:p>
              <a:endParaRPr lang="en-IN"/>
            </a:p>
          </p:txBody>
        </p:sp>
        <p:sp>
          <p:nvSpPr>
            <p:cNvPr id="147" name="Freeform: Shape 146">
              <a:extLst>
                <a:ext uri="{FF2B5EF4-FFF2-40B4-BE49-F238E27FC236}">
                  <a16:creationId xmlns:a16="http://schemas.microsoft.com/office/drawing/2014/main" id="{1657FDE5-92E5-11B8-19BE-1144E9BDF1AD}"/>
                </a:ext>
              </a:extLst>
            </p:cNvPr>
            <p:cNvSpPr/>
            <p:nvPr/>
          </p:nvSpPr>
          <p:spPr>
            <a:xfrm>
              <a:off x="2781350" y="2925626"/>
              <a:ext cx="140880" cy="739739"/>
            </a:xfrm>
            <a:custGeom>
              <a:avLst/>
              <a:gdLst>
                <a:gd name="connsiteX0" fmla="*/ 0 w 140880"/>
                <a:gd name="connsiteY0" fmla="*/ 5312 h 739739"/>
                <a:gd name="connsiteX1" fmla="*/ 13857 w 140880"/>
                <a:gd name="connsiteY1" fmla="*/ 701863 h 739739"/>
                <a:gd name="connsiteX2" fmla="*/ 140881 w 140880"/>
                <a:gd name="connsiteY2" fmla="*/ 739739 h 739739"/>
                <a:gd name="connsiteX3" fmla="*/ 34643 w 140880"/>
                <a:gd name="connsiteY3" fmla="*/ 0 h 739739"/>
                <a:gd name="connsiteX4" fmla="*/ 0 w 140880"/>
                <a:gd name="connsiteY4" fmla="*/ 5312 h 739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880" h="739739">
                  <a:moveTo>
                    <a:pt x="0" y="5312"/>
                  </a:moveTo>
                  <a:lnTo>
                    <a:pt x="13857" y="701863"/>
                  </a:lnTo>
                  <a:lnTo>
                    <a:pt x="140881" y="739739"/>
                  </a:lnTo>
                  <a:lnTo>
                    <a:pt x="34643" y="0"/>
                  </a:lnTo>
                  <a:lnTo>
                    <a:pt x="0" y="5312"/>
                  </a:lnTo>
                  <a:close/>
                </a:path>
              </a:pathLst>
            </a:custGeom>
            <a:solidFill>
              <a:schemeClr val="accent1"/>
            </a:solidFill>
            <a:ln w="23063" cap="flat">
              <a:noFill/>
              <a:prstDash val="solid"/>
              <a:miter/>
            </a:ln>
          </p:spPr>
          <p:txBody>
            <a:bodyPr rtlCol="0" anchor="ctr"/>
            <a:lstStyle/>
            <a:p>
              <a:endParaRPr lang="en-IN"/>
            </a:p>
          </p:txBody>
        </p:sp>
        <p:sp>
          <p:nvSpPr>
            <p:cNvPr id="148" name="Freeform: Shape 147">
              <a:extLst>
                <a:ext uri="{FF2B5EF4-FFF2-40B4-BE49-F238E27FC236}">
                  <a16:creationId xmlns:a16="http://schemas.microsoft.com/office/drawing/2014/main" id="{06E723EF-EF8C-7C17-F5B2-6E20B1490089}"/>
                </a:ext>
              </a:extLst>
            </p:cNvPr>
            <p:cNvSpPr/>
            <p:nvPr/>
          </p:nvSpPr>
          <p:spPr>
            <a:xfrm>
              <a:off x="2803290" y="2859111"/>
              <a:ext cx="79216" cy="81526"/>
            </a:xfrm>
            <a:custGeom>
              <a:avLst/>
              <a:gdLst>
                <a:gd name="connsiteX0" fmla="*/ 38107 w 79216"/>
                <a:gd name="connsiteY0" fmla="*/ 79678 h 81526"/>
                <a:gd name="connsiteX1" fmla="*/ 14088 w 79216"/>
                <a:gd name="connsiteY1" fmla="*/ 81526 h 81526"/>
                <a:gd name="connsiteX2" fmla="*/ 0 w 79216"/>
                <a:gd name="connsiteY2" fmla="*/ 11548 h 81526"/>
                <a:gd name="connsiteX3" fmla="*/ 46883 w 79216"/>
                <a:gd name="connsiteY3" fmla="*/ 0 h 81526"/>
                <a:gd name="connsiteX4" fmla="*/ 79217 w 79216"/>
                <a:gd name="connsiteY4" fmla="*/ 22864 h 81526"/>
                <a:gd name="connsiteX5" fmla="*/ 38107 w 79216"/>
                <a:gd name="connsiteY5" fmla="*/ 79678 h 8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216" h="81526">
                  <a:moveTo>
                    <a:pt x="38107" y="79678"/>
                  </a:moveTo>
                  <a:lnTo>
                    <a:pt x="14088" y="81526"/>
                  </a:lnTo>
                  <a:lnTo>
                    <a:pt x="0" y="11548"/>
                  </a:lnTo>
                  <a:lnTo>
                    <a:pt x="46883" y="0"/>
                  </a:lnTo>
                  <a:lnTo>
                    <a:pt x="79217" y="22864"/>
                  </a:lnTo>
                  <a:lnTo>
                    <a:pt x="38107" y="79678"/>
                  </a:lnTo>
                  <a:close/>
                </a:path>
              </a:pathLst>
            </a:custGeom>
            <a:solidFill>
              <a:schemeClr val="accent1"/>
            </a:solidFill>
            <a:ln w="23063" cap="flat">
              <a:noFill/>
              <a:prstDash val="solid"/>
              <a:miter/>
            </a:ln>
          </p:spPr>
          <p:txBody>
            <a:bodyPr rtlCol="0" anchor="ctr"/>
            <a:lstStyle/>
            <a:p>
              <a:endParaRPr lang="en-IN"/>
            </a:p>
          </p:txBody>
        </p:sp>
        <p:sp>
          <p:nvSpPr>
            <p:cNvPr id="149" name="Freeform: Shape 148">
              <a:extLst>
                <a:ext uri="{FF2B5EF4-FFF2-40B4-BE49-F238E27FC236}">
                  <a16:creationId xmlns:a16="http://schemas.microsoft.com/office/drawing/2014/main" id="{3145E93C-A2BB-2CC8-DC2F-640582D242C6}"/>
                </a:ext>
              </a:extLst>
            </p:cNvPr>
            <p:cNvSpPr/>
            <p:nvPr/>
          </p:nvSpPr>
          <p:spPr>
            <a:xfrm>
              <a:off x="2813452" y="2912923"/>
              <a:ext cx="146654" cy="730270"/>
            </a:xfrm>
            <a:custGeom>
              <a:avLst/>
              <a:gdLst>
                <a:gd name="connsiteX0" fmla="*/ 29100 w 146654"/>
                <a:gd name="connsiteY0" fmla="*/ 13164 h 730270"/>
                <a:gd name="connsiteX1" fmla="*/ 146654 w 146654"/>
                <a:gd name="connsiteY1" fmla="*/ 676689 h 730270"/>
                <a:gd name="connsiteX2" fmla="*/ 108086 w 146654"/>
                <a:gd name="connsiteY2" fmla="*/ 730270 h 730270"/>
                <a:gd name="connsiteX3" fmla="*/ 0 w 146654"/>
                <a:gd name="connsiteY3" fmla="*/ 0 h 730270"/>
                <a:gd name="connsiteX4" fmla="*/ 29100 w 146654"/>
                <a:gd name="connsiteY4" fmla="*/ 13164 h 730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654" h="730270">
                  <a:moveTo>
                    <a:pt x="29100" y="13164"/>
                  </a:moveTo>
                  <a:lnTo>
                    <a:pt x="146654" y="676689"/>
                  </a:lnTo>
                  <a:lnTo>
                    <a:pt x="108086" y="730270"/>
                  </a:lnTo>
                  <a:lnTo>
                    <a:pt x="0" y="0"/>
                  </a:lnTo>
                  <a:lnTo>
                    <a:pt x="29100" y="13164"/>
                  </a:lnTo>
                  <a:close/>
                </a:path>
              </a:pathLst>
            </a:custGeom>
            <a:solidFill>
              <a:schemeClr val="accent1"/>
            </a:solidFill>
            <a:ln w="23063" cap="flat">
              <a:noFill/>
              <a:prstDash val="solid"/>
              <a:miter/>
            </a:ln>
          </p:spPr>
          <p:txBody>
            <a:bodyPr rtlCol="0" anchor="ctr"/>
            <a:lstStyle/>
            <a:p>
              <a:endParaRPr lang="en-IN"/>
            </a:p>
          </p:txBody>
        </p:sp>
        <p:sp>
          <p:nvSpPr>
            <p:cNvPr id="150" name="Freeform: Shape 149">
              <a:extLst>
                <a:ext uri="{FF2B5EF4-FFF2-40B4-BE49-F238E27FC236}">
                  <a16:creationId xmlns:a16="http://schemas.microsoft.com/office/drawing/2014/main" id="{4F7526C6-CFFC-87CF-DADA-9FFCC550FB62}"/>
                </a:ext>
              </a:extLst>
            </p:cNvPr>
            <p:cNvSpPr/>
            <p:nvPr/>
          </p:nvSpPr>
          <p:spPr>
            <a:xfrm>
              <a:off x="2838857" y="2775045"/>
              <a:ext cx="90995" cy="165592"/>
            </a:xfrm>
            <a:custGeom>
              <a:avLst/>
              <a:gdLst>
                <a:gd name="connsiteX0" fmla="*/ 0 w 90995"/>
                <a:gd name="connsiteY0" fmla="*/ 81988 h 165592"/>
                <a:gd name="connsiteX1" fmla="*/ 90995 w 90995"/>
                <a:gd name="connsiteY1" fmla="*/ 165593 h 165592"/>
                <a:gd name="connsiteX2" fmla="*/ 68824 w 90995"/>
                <a:gd name="connsiteY2" fmla="*/ 65359 h 165592"/>
                <a:gd name="connsiteX3" fmla="*/ 27252 w 90995"/>
                <a:gd name="connsiteY3" fmla="*/ 0 h 165592"/>
                <a:gd name="connsiteX4" fmla="*/ 0 w 90995"/>
                <a:gd name="connsiteY4" fmla="*/ 81988 h 165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95" h="165592">
                  <a:moveTo>
                    <a:pt x="0" y="81988"/>
                  </a:moveTo>
                  <a:lnTo>
                    <a:pt x="90995" y="165593"/>
                  </a:lnTo>
                  <a:lnTo>
                    <a:pt x="68824" y="65359"/>
                  </a:lnTo>
                  <a:lnTo>
                    <a:pt x="27252" y="0"/>
                  </a:lnTo>
                  <a:lnTo>
                    <a:pt x="0" y="81988"/>
                  </a:lnTo>
                  <a:close/>
                </a:path>
              </a:pathLst>
            </a:custGeom>
            <a:solidFill>
              <a:srgbClr val="FFFFFF"/>
            </a:solidFill>
            <a:ln w="23063" cap="flat">
              <a:noFill/>
              <a:prstDash val="solid"/>
              <a:miter/>
            </a:ln>
          </p:spPr>
          <p:txBody>
            <a:bodyPr rtlCol="0" anchor="ctr"/>
            <a:lstStyle/>
            <a:p>
              <a:endParaRPr lang="en-IN"/>
            </a:p>
          </p:txBody>
        </p:sp>
        <p:sp>
          <p:nvSpPr>
            <p:cNvPr id="151" name="Freeform: Shape 150">
              <a:extLst>
                <a:ext uri="{FF2B5EF4-FFF2-40B4-BE49-F238E27FC236}">
                  <a16:creationId xmlns:a16="http://schemas.microsoft.com/office/drawing/2014/main" id="{98B163A6-8624-84A2-68A9-E733EAD96431}"/>
                </a:ext>
              </a:extLst>
            </p:cNvPr>
            <p:cNvSpPr/>
            <p:nvPr/>
          </p:nvSpPr>
          <p:spPr>
            <a:xfrm>
              <a:off x="2566765" y="2755183"/>
              <a:ext cx="213891" cy="255664"/>
            </a:xfrm>
            <a:custGeom>
              <a:avLst/>
              <a:gdLst>
                <a:gd name="connsiteX0" fmla="*/ 44882 w 213891"/>
                <a:gd name="connsiteY0" fmla="*/ -228 h 255664"/>
                <a:gd name="connsiteX1" fmla="*/ 213245 w 213891"/>
                <a:gd name="connsiteY1" fmla="*/ 115248 h 255664"/>
                <a:gd name="connsiteX2" fmla="*/ 182299 w 213891"/>
                <a:gd name="connsiteY2" fmla="*/ 139960 h 255664"/>
                <a:gd name="connsiteX3" fmla="*/ 132874 w 213891"/>
                <a:gd name="connsiteY3" fmla="*/ 255436 h 255664"/>
                <a:gd name="connsiteX4" fmla="*/ -616 w 213891"/>
                <a:gd name="connsiteY4" fmla="*/ 73215 h 255664"/>
                <a:gd name="connsiteX5" fmla="*/ 44882 w 213891"/>
                <a:gd name="connsiteY5" fmla="*/ -228 h 25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891" h="255664">
                  <a:moveTo>
                    <a:pt x="44882" y="-228"/>
                  </a:moveTo>
                  <a:cubicBezTo>
                    <a:pt x="47653" y="25177"/>
                    <a:pt x="140265" y="80374"/>
                    <a:pt x="213245" y="115248"/>
                  </a:cubicBezTo>
                  <a:cubicBezTo>
                    <a:pt x="213245" y="115248"/>
                    <a:pt x="185070" y="117095"/>
                    <a:pt x="182299" y="139960"/>
                  </a:cubicBezTo>
                  <a:cubicBezTo>
                    <a:pt x="168765" y="179637"/>
                    <a:pt x="152229" y="218252"/>
                    <a:pt x="132874" y="255436"/>
                  </a:cubicBezTo>
                  <a:cubicBezTo>
                    <a:pt x="132874" y="255436"/>
                    <a:pt x="769" y="103700"/>
                    <a:pt x="-616" y="73215"/>
                  </a:cubicBezTo>
                  <a:cubicBezTo>
                    <a:pt x="-2002" y="42729"/>
                    <a:pt x="44882" y="-228"/>
                    <a:pt x="44882" y="-228"/>
                  </a:cubicBezTo>
                  <a:close/>
                </a:path>
              </a:pathLst>
            </a:custGeom>
            <a:solidFill>
              <a:srgbClr val="FFFFFF"/>
            </a:solidFill>
            <a:ln w="23063" cap="flat">
              <a:noFill/>
              <a:prstDash val="solid"/>
              <a:miter/>
            </a:ln>
          </p:spPr>
          <p:txBody>
            <a:bodyPr rtlCol="0" anchor="ctr"/>
            <a:lstStyle/>
            <a:p>
              <a:endParaRPr lang="en-IN"/>
            </a:p>
          </p:txBody>
        </p:sp>
        <p:sp>
          <p:nvSpPr>
            <p:cNvPr id="152" name="Freeform: Shape 151">
              <a:extLst>
                <a:ext uri="{FF2B5EF4-FFF2-40B4-BE49-F238E27FC236}">
                  <a16:creationId xmlns:a16="http://schemas.microsoft.com/office/drawing/2014/main" id="{A17011FC-0AC8-A080-DAF3-EA19CEF82B08}"/>
                </a:ext>
              </a:extLst>
            </p:cNvPr>
            <p:cNvSpPr/>
            <p:nvPr/>
          </p:nvSpPr>
          <p:spPr>
            <a:xfrm>
              <a:off x="2855947" y="2812228"/>
              <a:ext cx="314325" cy="1403956"/>
            </a:xfrm>
            <a:custGeom>
              <a:avLst/>
              <a:gdLst>
                <a:gd name="connsiteX0" fmla="*/ 86653 w 314325"/>
                <a:gd name="connsiteY0" fmla="*/ 1403729 h 1403956"/>
                <a:gd name="connsiteX1" fmla="*/ 56629 w 314325"/>
                <a:gd name="connsiteY1" fmla="*/ 1389410 h 1403956"/>
                <a:gd name="connsiteX2" fmla="*/ -647 w 314325"/>
                <a:gd name="connsiteY2" fmla="*/ 585466 h 1403956"/>
                <a:gd name="connsiteX3" fmla="*/ 86653 w 314325"/>
                <a:gd name="connsiteY3" fmla="*/ 123562 h 1403956"/>
                <a:gd name="connsiteX4" fmla="*/ 52472 w 314325"/>
                <a:gd name="connsiteY4" fmla="*/ -228 h 1403956"/>
                <a:gd name="connsiteX5" fmla="*/ 260329 w 314325"/>
                <a:gd name="connsiteY5" fmla="*/ 87765 h 1403956"/>
                <a:gd name="connsiteX6" fmla="*/ 265640 w 314325"/>
                <a:gd name="connsiteY6" fmla="*/ 186843 h 1403956"/>
                <a:gd name="connsiteX7" fmla="*/ 252938 w 314325"/>
                <a:gd name="connsiteY7" fmla="*/ 478535 h 1403956"/>
                <a:gd name="connsiteX8" fmla="*/ 223146 w 314325"/>
                <a:gd name="connsiteY8" fmla="*/ 736970 h 1403956"/>
                <a:gd name="connsiteX9" fmla="*/ 313679 w 314325"/>
                <a:gd name="connsiteY9" fmla="*/ 1365391 h 1403956"/>
                <a:gd name="connsiteX10" fmla="*/ 291969 w 314325"/>
                <a:gd name="connsiteY10" fmla="*/ 1388486 h 1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325" h="1403956">
                  <a:moveTo>
                    <a:pt x="86653" y="1403729"/>
                  </a:moveTo>
                  <a:lnTo>
                    <a:pt x="56629" y="1389410"/>
                  </a:lnTo>
                  <a:lnTo>
                    <a:pt x="-647" y="585466"/>
                  </a:lnTo>
                  <a:cubicBezTo>
                    <a:pt x="-647" y="585466"/>
                    <a:pt x="78801" y="445047"/>
                    <a:pt x="86653" y="123562"/>
                  </a:cubicBezTo>
                  <a:lnTo>
                    <a:pt x="52472" y="-228"/>
                  </a:lnTo>
                  <a:cubicBezTo>
                    <a:pt x="116030" y="41112"/>
                    <a:pt x="186401" y="70905"/>
                    <a:pt x="260329" y="87765"/>
                  </a:cubicBezTo>
                  <a:cubicBezTo>
                    <a:pt x="276265" y="92153"/>
                    <a:pt x="265640" y="186843"/>
                    <a:pt x="265640" y="186843"/>
                  </a:cubicBezTo>
                  <a:cubicBezTo>
                    <a:pt x="265640" y="186843"/>
                    <a:pt x="263563" y="447126"/>
                    <a:pt x="252938" y="478535"/>
                  </a:cubicBezTo>
                  <a:cubicBezTo>
                    <a:pt x="234485" y="563479"/>
                    <a:pt x="224509" y="650063"/>
                    <a:pt x="223146" y="736970"/>
                  </a:cubicBezTo>
                  <a:cubicBezTo>
                    <a:pt x="224532" y="778542"/>
                    <a:pt x="307905" y="1201877"/>
                    <a:pt x="313679" y="1365391"/>
                  </a:cubicBezTo>
                  <a:cubicBezTo>
                    <a:pt x="313679" y="1371396"/>
                    <a:pt x="309753" y="1383174"/>
                    <a:pt x="291969" y="1388486"/>
                  </a:cubicBezTo>
                  <a:close/>
                </a:path>
              </a:pathLst>
            </a:custGeom>
            <a:solidFill>
              <a:srgbClr val="282A35"/>
            </a:solidFill>
            <a:ln w="23063" cap="flat">
              <a:noFill/>
              <a:prstDash val="solid"/>
              <a:miter/>
            </a:ln>
          </p:spPr>
          <p:txBody>
            <a:bodyPr rtlCol="0" anchor="ctr"/>
            <a:lstStyle/>
            <a:p>
              <a:endParaRPr lang="en-IN"/>
            </a:p>
          </p:txBody>
        </p:sp>
        <p:sp>
          <p:nvSpPr>
            <p:cNvPr id="153" name="Freeform: Shape 152">
              <a:extLst>
                <a:ext uri="{FF2B5EF4-FFF2-40B4-BE49-F238E27FC236}">
                  <a16:creationId xmlns:a16="http://schemas.microsoft.com/office/drawing/2014/main" id="{4737AF64-08F6-CAED-7C3E-A4B4EA99C380}"/>
                </a:ext>
              </a:extLst>
            </p:cNvPr>
            <p:cNvSpPr/>
            <p:nvPr/>
          </p:nvSpPr>
          <p:spPr>
            <a:xfrm>
              <a:off x="2855024" y="2773659"/>
              <a:ext cx="179217" cy="650592"/>
            </a:xfrm>
            <a:custGeom>
              <a:avLst/>
              <a:gdLst>
                <a:gd name="connsiteX0" fmla="*/ 21293 w 179217"/>
                <a:gd name="connsiteY0" fmla="*/ -228 h 650592"/>
                <a:gd name="connsiteX1" fmla="*/ 123606 w 179217"/>
                <a:gd name="connsiteY1" fmla="*/ 66055 h 650592"/>
                <a:gd name="connsiteX2" fmla="*/ 178571 w 179217"/>
                <a:gd name="connsiteY2" fmla="*/ 149660 h 650592"/>
                <a:gd name="connsiteX3" fmla="*/ 106514 w 179217"/>
                <a:gd name="connsiteY3" fmla="*/ 149660 h 650592"/>
                <a:gd name="connsiteX4" fmla="*/ 175800 w 179217"/>
                <a:gd name="connsiteY4" fmla="*/ 193310 h 650592"/>
                <a:gd name="connsiteX5" fmla="*/ -647 w 179217"/>
                <a:gd name="connsiteY5" fmla="*/ 650364 h 650592"/>
                <a:gd name="connsiteX6" fmla="*/ 71641 w 179217"/>
                <a:gd name="connsiteY6" fmla="*/ 151508 h 650592"/>
                <a:gd name="connsiteX7" fmla="*/ 21293 w 179217"/>
                <a:gd name="connsiteY7" fmla="*/ -228 h 65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217" h="650592">
                  <a:moveTo>
                    <a:pt x="21293" y="-228"/>
                  </a:moveTo>
                  <a:cubicBezTo>
                    <a:pt x="30069" y="2775"/>
                    <a:pt x="123606" y="66055"/>
                    <a:pt x="123606" y="66055"/>
                  </a:cubicBezTo>
                  <a:lnTo>
                    <a:pt x="178571" y="149660"/>
                  </a:lnTo>
                  <a:lnTo>
                    <a:pt x="106514" y="149660"/>
                  </a:lnTo>
                  <a:lnTo>
                    <a:pt x="175800" y="193310"/>
                  </a:lnTo>
                  <a:lnTo>
                    <a:pt x="-647" y="650364"/>
                  </a:lnTo>
                  <a:cubicBezTo>
                    <a:pt x="-647" y="650364"/>
                    <a:pt x="78801" y="259593"/>
                    <a:pt x="71641" y="151508"/>
                  </a:cubicBezTo>
                  <a:cubicBezTo>
                    <a:pt x="66791" y="91229"/>
                    <a:pt x="21293" y="-228"/>
                    <a:pt x="21293" y="-228"/>
                  </a:cubicBezTo>
                  <a:close/>
                </a:path>
              </a:pathLst>
            </a:custGeom>
            <a:solidFill>
              <a:srgbClr val="151823"/>
            </a:solidFill>
            <a:ln w="23063" cap="flat">
              <a:noFill/>
              <a:prstDash val="solid"/>
              <a:miter/>
            </a:ln>
          </p:spPr>
          <p:txBody>
            <a:bodyPr rtlCol="0" anchor="ctr"/>
            <a:lstStyle/>
            <a:p>
              <a:endParaRPr lang="en-IN"/>
            </a:p>
          </p:txBody>
        </p:sp>
        <p:sp>
          <p:nvSpPr>
            <p:cNvPr id="154" name="Freeform: Shape 153">
              <a:extLst>
                <a:ext uri="{FF2B5EF4-FFF2-40B4-BE49-F238E27FC236}">
                  <a16:creationId xmlns:a16="http://schemas.microsoft.com/office/drawing/2014/main" id="{6CB6D796-EA31-514B-34C6-456A406791F4}"/>
                </a:ext>
              </a:extLst>
            </p:cNvPr>
            <p:cNvSpPr/>
            <p:nvPr/>
          </p:nvSpPr>
          <p:spPr>
            <a:xfrm>
              <a:off x="2991747" y="3736267"/>
              <a:ext cx="142503" cy="129477"/>
            </a:xfrm>
            <a:custGeom>
              <a:avLst/>
              <a:gdLst>
                <a:gd name="connsiteX0" fmla="*/ -647 w 142503"/>
                <a:gd name="connsiteY0" fmla="*/ -228 h 129477"/>
                <a:gd name="connsiteX1" fmla="*/ 116446 w 142503"/>
                <a:gd name="connsiteY1" fmla="*/ 28179 h 129477"/>
                <a:gd name="connsiteX2" fmla="*/ 139541 w 142503"/>
                <a:gd name="connsiteY2" fmla="*/ 126334 h 129477"/>
                <a:gd name="connsiteX3" fmla="*/ 21986 w 142503"/>
                <a:gd name="connsiteY3" fmla="*/ 111322 h 129477"/>
                <a:gd name="connsiteX4" fmla="*/ -647 w 142503"/>
                <a:gd name="connsiteY4" fmla="*/ -228 h 129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503" h="129477">
                  <a:moveTo>
                    <a:pt x="-647" y="-228"/>
                  </a:moveTo>
                  <a:cubicBezTo>
                    <a:pt x="20832" y="13168"/>
                    <a:pt x="105822" y="25408"/>
                    <a:pt x="116446" y="28179"/>
                  </a:cubicBezTo>
                  <a:cubicBezTo>
                    <a:pt x="127069" y="30951"/>
                    <a:pt x="149010" y="118251"/>
                    <a:pt x="139541" y="126334"/>
                  </a:cubicBezTo>
                  <a:cubicBezTo>
                    <a:pt x="130072" y="134417"/>
                    <a:pt x="32611" y="124487"/>
                    <a:pt x="21986" y="111322"/>
                  </a:cubicBezTo>
                  <a:cubicBezTo>
                    <a:pt x="11363" y="98158"/>
                    <a:pt x="-647" y="-228"/>
                    <a:pt x="-647" y="-228"/>
                  </a:cubicBezTo>
                  <a:close/>
                </a:path>
              </a:pathLst>
            </a:custGeom>
            <a:solidFill>
              <a:srgbClr val="151823"/>
            </a:solidFill>
            <a:ln w="23063" cap="flat">
              <a:noFill/>
              <a:prstDash val="solid"/>
              <a:miter/>
            </a:ln>
          </p:spPr>
          <p:txBody>
            <a:bodyPr rtlCol="0" anchor="ctr"/>
            <a:lstStyle/>
            <a:p>
              <a:endParaRPr lang="en-IN"/>
            </a:p>
          </p:txBody>
        </p:sp>
        <p:sp>
          <p:nvSpPr>
            <p:cNvPr id="155" name="Freeform: Shape 154">
              <a:extLst>
                <a:ext uri="{FF2B5EF4-FFF2-40B4-BE49-F238E27FC236}">
                  <a16:creationId xmlns:a16="http://schemas.microsoft.com/office/drawing/2014/main" id="{E1EDFBEA-37CD-87EB-8E84-63557F422C75}"/>
                </a:ext>
              </a:extLst>
            </p:cNvPr>
            <p:cNvSpPr/>
            <p:nvPr/>
          </p:nvSpPr>
          <p:spPr>
            <a:xfrm>
              <a:off x="2239460" y="2794907"/>
              <a:ext cx="667988" cy="1444511"/>
            </a:xfrm>
            <a:custGeom>
              <a:avLst/>
              <a:gdLst>
                <a:gd name="connsiteX0" fmla="*/ 667342 w 667988"/>
                <a:gd name="connsiteY0" fmla="*/ 1406962 h 1444511"/>
                <a:gd name="connsiteX1" fmla="*/ 635702 w 667988"/>
                <a:gd name="connsiteY1" fmla="*/ 1428672 h 1444511"/>
                <a:gd name="connsiteX2" fmla="*/ 96661 w 667988"/>
                <a:gd name="connsiteY2" fmla="*/ 1430289 h 1444511"/>
                <a:gd name="connsiteX3" fmla="*/ 75182 w 667988"/>
                <a:gd name="connsiteY3" fmla="*/ 1410196 h 1444511"/>
                <a:gd name="connsiteX4" fmla="*/ 149779 w 667988"/>
                <a:gd name="connsiteY4" fmla="*/ 797942 h 1444511"/>
                <a:gd name="connsiteX5" fmla="*/ 148394 w 667988"/>
                <a:gd name="connsiteY5" fmla="*/ 503478 h 1444511"/>
                <a:gd name="connsiteX6" fmla="*/ 79108 w 667988"/>
                <a:gd name="connsiteY6" fmla="*/ 348740 h 1444511"/>
                <a:gd name="connsiteX7" fmla="*/ 815 w 667988"/>
                <a:gd name="connsiteY7" fmla="*/ 230954 h 1444511"/>
                <a:gd name="connsiteX8" fmla="*/ 38692 w 667988"/>
                <a:gd name="connsiteY8" fmla="*/ 122176 h 1444511"/>
                <a:gd name="connsiteX9" fmla="*/ 341007 w 667988"/>
                <a:gd name="connsiteY9" fmla="*/ -228 h 1444511"/>
                <a:gd name="connsiteX10" fmla="*/ 406598 w 667988"/>
                <a:gd name="connsiteY10" fmla="*/ 304398 h 1444511"/>
                <a:gd name="connsiteX11" fmla="*/ 617920 w 667988"/>
                <a:gd name="connsiteY11" fmla="*/ 648516 h 1444511"/>
                <a:gd name="connsiteX12" fmla="*/ 667342 w 667988"/>
                <a:gd name="connsiteY12" fmla="*/ 1406962 h 1444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7988" h="1444511">
                  <a:moveTo>
                    <a:pt x="667342" y="1406962"/>
                  </a:moveTo>
                  <a:cubicBezTo>
                    <a:pt x="660298" y="1418302"/>
                    <a:pt x="648820" y="1426178"/>
                    <a:pt x="635702" y="1428672"/>
                  </a:cubicBezTo>
                  <a:cubicBezTo>
                    <a:pt x="456623" y="1448926"/>
                    <a:pt x="275856" y="1449481"/>
                    <a:pt x="96661" y="1430289"/>
                  </a:cubicBezTo>
                  <a:cubicBezTo>
                    <a:pt x="78877" y="1428441"/>
                    <a:pt x="73566" y="1417124"/>
                    <a:pt x="75182" y="1410196"/>
                  </a:cubicBezTo>
                  <a:cubicBezTo>
                    <a:pt x="98278" y="1227743"/>
                    <a:pt x="124374" y="1146910"/>
                    <a:pt x="149779" y="797942"/>
                  </a:cubicBezTo>
                  <a:cubicBezTo>
                    <a:pt x="155091" y="724499"/>
                    <a:pt x="159017" y="535119"/>
                    <a:pt x="148394" y="503478"/>
                  </a:cubicBezTo>
                  <a:cubicBezTo>
                    <a:pt x="137769" y="471838"/>
                    <a:pt x="79108" y="348740"/>
                    <a:pt x="79108" y="348740"/>
                  </a:cubicBezTo>
                  <a:cubicBezTo>
                    <a:pt x="79108" y="348740"/>
                    <a:pt x="-13273" y="301164"/>
                    <a:pt x="815" y="230954"/>
                  </a:cubicBezTo>
                  <a:cubicBezTo>
                    <a:pt x="7051" y="200238"/>
                    <a:pt x="8898" y="128181"/>
                    <a:pt x="38692" y="122176"/>
                  </a:cubicBezTo>
                  <a:cubicBezTo>
                    <a:pt x="123219" y="105779"/>
                    <a:pt x="191813" y="62821"/>
                    <a:pt x="341007" y="-228"/>
                  </a:cubicBezTo>
                  <a:cubicBezTo>
                    <a:pt x="330429" y="105687"/>
                    <a:pt x="353364" y="212225"/>
                    <a:pt x="406598" y="304398"/>
                  </a:cubicBezTo>
                  <a:cubicBezTo>
                    <a:pt x="434544" y="355207"/>
                    <a:pt x="600367" y="595859"/>
                    <a:pt x="617920" y="648516"/>
                  </a:cubicBezTo>
                  <a:cubicBezTo>
                    <a:pt x="635471" y="701173"/>
                    <a:pt x="667342" y="1406962"/>
                    <a:pt x="667342" y="1406962"/>
                  </a:cubicBezTo>
                  <a:close/>
                </a:path>
              </a:pathLst>
            </a:custGeom>
            <a:solidFill>
              <a:srgbClr val="151823"/>
            </a:solidFill>
            <a:ln w="23063" cap="flat">
              <a:noFill/>
              <a:prstDash val="solid"/>
              <a:miter/>
            </a:ln>
          </p:spPr>
          <p:txBody>
            <a:bodyPr rtlCol="0" anchor="ctr"/>
            <a:lstStyle/>
            <a:p>
              <a:endParaRPr lang="en-IN"/>
            </a:p>
          </p:txBody>
        </p:sp>
        <p:sp>
          <p:nvSpPr>
            <p:cNvPr id="156" name="Freeform: Shape 155">
              <a:extLst>
                <a:ext uri="{FF2B5EF4-FFF2-40B4-BE49-F238E27FC236}">
                  <a16:creationId xmlns:a16="http://schemas.microsoft.com/office/drawing/2014/main" id="{5C02DDD2-A81B-472A-19CE-558D92788DEA}"/>
                </a:ext>
              </a:extLst>
            </p:cNvPr>
            <p:cNvSpPr/>
            <p:nvPr/>
          </p:nvSpPr>
          <p:spPr>
            <a:xfrm>
              <a:off x="2500512" y="2756375"/>
              <a:ext cx="414790" cy="722380"/>
            </a:xfrm>
            <a:custGeom>
              <a:avLst/>
              <a:gdLst>
                <a:gd name="connsiteX0" fmla="*/ 99587 w 414790"/>
                <a:gd name="connsiteY0" fmla="*/ -34 h 722380"/>
                <a:gd name="connsiteX1" fmla="*/ 22449 w 414790"/>
                <a:gd name="connsiteY1" fmla="*/ 53084 h 722380"/>
                <a:gd name="connsiteX2" fmla="*/ -647 w 414790"/>
                <a:gd name="connsiteY2" fmla="*/ 139691 h 722380"/>
                <a:gd name="connsiteX3" fmla="*/ 68639 w 414790"/>
                <a:gd name="connsiteY3" fmla="*/ 159323 h 722380"/>
                <a:gd name="connsiteX4" fmla="*/ 4896 w 414790"/>
                <a:gd name="connsiteY4" fmla="*/ 242004 h 722380"/>
                <a:gd name="connsiteX5" fmla="*/ 414144 w 414790"/>
                <a:gd name="connsiteY5" fmla="*/ 722152 h 722380"/>
                <a:gd name="connsiteX6" fmla="*/ 109287 w 414790"/>
                <a:gd name="connsiteY6" fmla="*/ 125141 h 722380"/>
                <a:gd name="connsiteX7" fmla="*/ 99587 w 414790"/>
                <a:gd name="connsiteY7" fmla="*/ -34 h 72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790" h="722380">
                  <a:moveTo>
                    <a:pt x="99587" y="-34"/>
                  </a:moveTo>
                  <a:cubicBezTo>
                    <a:pt x="99587" y="-3960"/>
                    <a:pt x="22449" y="53084"/>
                    <a:pt x="22449" y="53084"/>
                  </a:cubicBezTo>
                  <a:lnTo>
                    <a:pt x="-647" y="139691"/>
                  </a:lnTo>
                  <a:lnTo>
                    <a:pt x="68639" y="159323"/>
                  </a:lnTo>
                  <a:lnTo>
                    <a:pt x="4896" y="242004"/>
                  </a:lnTo>
                  <a:lnTo>
                    <a:pt x="414144" y="722152"/>
                  </a:lnTo>
                  <a:cubicBezTo>
                    <a:pt x="414144" y="722152"/>
                    <a:pt x="124760" y="183803"/>
                    <a:pt x="109287" y="125141"/>
                  </a:cubicBezTo>
                  <a:cubicBezTo>
                    <a:pt x="83420" y="23985"/>
                    <a:pt x="99587" y="-34"/>
                    <a:pt x="99587" y="-34"/>
                  </a:cubicBezTo>
                  <a:close/>
                </a:path>
              </a:pathLst>
            </a:custGeom>
            <a:solidFill>
              <a:srgbClr val="282A35"/>
            </a:solidFill>
            <a:ln w="23063" cap="flat">
              <a:noFill/>
              <a:prstDash val="solid"/>
              <a:miter/>
            </a:ln>
          </p:spPr>
          <p:txBody>
            <a:bodyPr rtlCol="0" anchor="ctr"/>
            <a:lstStyle/>
            <a:p>
              <a:endParaRPr lang="en-IN"/>
            </a:p>
          </p:txBody>
        </p:sp>
        <p:sp>
          <p:nvSpPr>
            <p:cNvPr id="157" name="Freeform: Shape 156">
              <a:extLst>
                <a:ext uri="{FF2B5EF4-FFF2-40B4-BE49-F238E27FC236}">
                  <a16:creationId xmlns:a16="http://schemas.microsoft.com/office/drawing/2014/main" id="{BAC5A87B-C4B8-74E8-11A1-B2399B2D7A32}"/>
                </a:ext>
              </a:extLst>
            </p:cNvPr>
            <p:cNvSpPr/>
            <p:nvPr/>
          </p:nvSpPr>
          <p:spPr>
            <a:xfrm>
              <a:off x="2453711" y="3763162"/>
              <a:ext cx="210379" cy="157866"/>
            </a:xfrm>
            <a:custGeom>
              <a:avLst/>
              <a:gdLst>
                <a:gd name="connsiteX0" fmla="*/ 22136 w 210379"/>
                <a:gd name="connsiteY0" fmla="*/ 46089 h 157866"/>
                <a:gd name="connsiteX1" fmla="*/ 206897 w 210379"/>
                <a:gd name="connsiteY1" fmla="*/ -102 h 157866"/>
                <a:gd name="connsiteX2" fmla="*/ 202509 w 210379"/>
                <a:gd name="connsiteY2" fmla="*/ 111448 h 157866"/>
                <a:gd name="connsiteX3" fmla="*/ 2043 w 210379"/>
                <a:gd name="connsiteY3" fmla="*/ 157638 h 157866"/>
                <a:gd name="connsiteX4" fmla="*/ 22136 w 210379"/>
                <a:gd name="connsiteY4" fmla="*/ 46089 h 157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379" h="157866">
                  <a:moveTo>
                    <a:pt x="22136" y="46089"/>
                  </a:moveTo>
                  <a:cubicBezTo>
                    <a:pt x="45231" y="40777"/>
                    <a:pt x="204126" y="-2873"/>
                    <a:pt x="206897" y="-102"/>
                  </a:cubicBezTo>
                  <a:cubicBezTo>
                    <a:pt x="209669" y="2670"/>
                    <a:pt x="213134" y="102210"/>
                    <a:pt x="202509" y="111448"/>
                  </a:cubicBezTo>
                  <a:cubicBezTo>
                    <a:pt x="191885" y="120687"/>
                    <a:pt x="14052" y="157638"/>
                    <a:pt x="2043" y="157638"/>
                  </a:cubicBezTo>
                  <a:cubicBezTo>
                    <a:pt x="-9967" y="157638"/>
                    <a:pt x="22136" y="46089"/>
                    <a:pt x="22136" y="46089"/>
                  </a:cubicBezTo>
                  <a:close/>
                </a:path>
              </a:pathLst>
            </a:custGeom>
            <a:solidFill>
              <a:srgbClr val="282A35"/>
            </a:solidFill>
            <a:ln w="23063" cap="flat">
              <a:noFill/>
              <a:prstDash val="solid"/>
              <a:miter/>
            </a:ln>
          </p:spPr>
          <p:txBody>
            <a:bodyPr rtlCol="0" anchor="ctr"/>
            <a:lstStyle/>
            <a:p>
              <a:endParaRPr lang="en-IN"/>
            </a:p>
          </p:txBody>
        </p:sp>
        <p:sp>
          <p:nvSpPr>
            <p:cNvPr id="158" name="Freeform: Shape 157">
              <a:extLst>
                <a:ext uri="{FF2B5EF4-FFF2-40B4-BE49-F238E27FC236}">
                  <a16:creationId xmlns:a16="http://schemas.microsoft.com/office/drawing/2014/main" id="{47BEB97A-2086-C525-D4E0-BD473B2C6A7E}"/>
                </a:ext>
              </a:extLst>
            </p:cNvPr>
            <p:cNvSpPr/>
            <p:nvPr/>
          </p:nvSpPr>
          <p:spPr>
            <a:xfrm>
              <a:off x="2655322" y="3258428"/>
              <a:ext cx="516243" cy="238573"/>
            </a:xfrm>
            <a:custGeom>
              <a:avLst/>
              <a:gdLst>
                <a:gd name="connsiteX0" fmla="*/ 438321 w 516243"/>
                <a:gd name="connsiteY0" fmla="*/ 16862 h 238573"/>
                <a:gd name="connsiteX1" fmla="*/ 341783 w 516243"/>
                <a:gd name="connsiteY1" fmla="*/ -228 h 238573"/>
                <a:gd name="connsiteX2" fmla="*/ 11522 w 516243"/>
                <a:gd name="connsiteY2" fmla="*/ 106933 h 238573"/>
                <a:gd name="connsiteX3" fmla="*/ 44317 w 516243"/>
                <a:gd name="connsiteY3" fmla="*/ 238345 h 238573"/>
                <a:gd name="connsiteX4" fmla="*/ 353792 w 516243"/>
                <a:gd name="connsiteY4" fmla="*/ 91690 h 238573"/>
                <a:gd name="connsiteX5" fmla="*/ 466959 w 516243"/>
                <a:gd name="connsiteY5" fmla="*/ 141576 h 238573"/>
                <a:gd name="connsiteX6" fmla="*/ 513149 w 516243"/>
                <a:gd name="connsiteY6" fmla="*/ 92153 h 238573"/>
                <a:gd name="connsiteX7" fmla="*/ 438321 w 516243"/>
                <a:gd name="connsiteY7" fmla="*/ 16862 h 23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243" h="238573">
                  <a:moveTo>
                    <a:pt x="438321" y="16862"/>
                  </a:moveTo>
                  <a:cubicBezTo>
                    <a:pt x="406750" y="8155"/>
                    <a:pt x="374440" y="2428"/>
                    <a:pt x="341783" y="-228"/>
                  </a:cubicBezTo>
                  <a:cubicBezTo>
                    <a:pt x="272497" y="5083"/>
                    <a:pt x="46857" y="42036"/>
                    <a:pt x="11522" y="106933"/>
                  </a:cubicBezTo>
                  <a:cubicBezTo>
                    <a:pt x="-28895" y="181300"/>
                    <a:pt x="44317" y="238345"/>
                    <a:pt x="44317" y="238345"/>
                  </a:cubicBezTo>
                  <a:cubicBezTo>
                    <a:pt x="93278" y="234188"/>
                    <a:pt x="298364" y="126102"/>
                    <a:pt x="353792" y="91690"/>
                  </a:cubicBezTo>
                  <a:cubicBezTo>
                    <a:pt x="399982" y="109705"/>
                    <a:pt x="466959" y="141576"/>
                    <a:pt x="466959" y="141576"/>
                  </a:cubicBezTo>
                  <a:cubicBezTo>
                    <a:pt x="484718" y="127488"/>
                    <a:pt x="500285" y="110837"/>
                    <a:pt x="513149" y="92153"/>
                  </a:cubicBezTo>
                  <a:cubicBezTo>
                    <a:pt x="524697" y="71367"/>
                    <a:pt x="494673" y="27255"/>
                    <a:pt x="438321" y="16862"/>
                  </a:cubicBezTo>
                  <a:close/>
                </a:path>
              </a:pathLst>
            </a:custGeom>
            <a:solidFill>
              <a:srgbClr val="CC9987"/>
            </a:solidFill>
            <a:ln w="23063" cap="flat">
              <a:noFill/>
              <a:prstDash val="solid"/>
              <a:miter/>
            </a:ln>
          </p:spPr>
          <p:txBody>
            <a:bodyPr rtlCol="0" anchor="ctr"/>
            <a:lstStyle/>
            <a:p>
              <a:endParaRPr lang="en-IN"/>
            </a:p>
          </p:txBody>
        </p:sp>
        <p:sp>
          <p:nvSpPr>
            <p:cNvPr id="159" name="Freeform: Shape 158">
              <a:extLst>
                <a:ext uri="{FF2B5EF4-FFF2-40B4-BE49-F238E27FC236}">
                  <a16:creationId xmlns:a16="http://schemas.microsoft.com/office/drawing/2014/main" id="{0FBDFFCF-FAFE-7EAD-B36D-A1BAFA1B8B19}"/>
                </a:ext>
              </a:extLst>
            </p:cNvPr>
            <p:cNvSpPr/>
            <p:nvPr/>
          </p:nvSpPr>
          <p:spPr>
            <a:xfrm>
              <a:off x="2699077" y="2901778"/>
              <a:ext cx="556564" cy="683179"/>
            </a:xfrm>
            <a:custGeom>
              <a:avLst/>
              <a:gdLst>
                <a:gd name="connsiteX0" fmla="*/ 405882 w 556564"/>
                <a:gd name="connsiteY0" fmla="*/ 62 h 683179"/>
                <a:gd name="connsiteX1" fmla="*/ 499649 w 556564"/>
                <a:gd name="connsiteY1" fmla="*/ 197296 h 683179"/>
                <a:gd name="connsiteX2" fmla="*/ 507271 w 556564"/>
                <a:gd name="connsiteY2" fmla="*/ 670516 h 683179"/>
                <a:gd name="connsiteX3" fmla="*/ 28968 w 556564"/>
                <a:gd name="connsiteY3" fmla="*/ 628714 h 683179"/>
                <a:gd name="connsiteX4" fmla="*/ 13957 w 556564"/>
                <a:gd name="connsiteY4" fmla="*/ 437717 h 683179"/>
                <a:gd name="connsiteX5" fmla="*/ 388330 w 556564"/>
                <a:gd name="connsiteY5" fmla="*/ 432636 h 683179"/>
                <a:gd name="connsiteX6" fmla="*/ 397106 w 556564"/>
                <a:gd name="connsiteY6" fmla="*/ 290831 h 683179"/>
                <a:gd name="connsiteX7" fmla="*/ 405882 w 556564"/>
                <a:gd name="connsiteY7" fmla="*/ 62 h 68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564" h="683179">
                  <a:moveTo>
                    <a:pt x="405882" y="62"/>
                  </a:moveTo>
                  <a:cubicBezTo>
                    <a:pt x="475168" y="-7559"/>
                    <a:pt x="494798" y="136786"/>
                    <a:pt x="499649" y="197296"/>
                  </a:cubicBezTo>
                  <a:cubicBezTo>
                    <a:pt x="514891" y="385984"/>
                    <a:pt x="613508" y="545109"/>
                    <a:pt x="507271" y="670516"/>
                  </a:cubicBezTo>
                  <a:cubicBezTo>
                    <a:pt x="471242" y="713011"/>
                    <a:pt x="38207" y="633333"/>
                    <a:pt x="28968" y="628714"/>
                  </a:cubicBezTo>
                  <a:cubicBezTo>
                    <a:pt x="19731" y="624095"/>
                    <a:pt x="-22533" y="446955"/>
                    <a:pt x="13957" y="437717"/>
                  </a:cubicBezTo>
                  <a:cubicBezTo>
                    <a:pt x="50447" y="428479"/>
                    <a:pt x="370085" y="455500"/>
                    <a:pt x="388330" y="432636"/>
                  </a:cubicBezTo>
                  <a:cubicBezTo>
                    <a:pt x="406576" y="409772"/>
                    <a:pt x="386021" y="350879"/>
                    <a:pt x="397106" y="290831"/>
                  </a:cubicBezTo>
                  <a:cubicBezTo>
                    <a:pt x="434751" y="85977"/>
                    <a:pt x="405882" y="62"/>
                    <a:pt x="405882" y="62"/>
                  </a:cubicBezTo>
                  <a:close/>
                </a:path>
              </a:pathLst>
            </a:custGeom>
            <a:solidFill>
              <a:srgbClr val="151823"/>
            </a:solidFill>
            <a:ln w="23063" cap="flat">
              <a:noFill/>
              <a:prstDash val="solid"/>
              <a:miter/>
            </a:ln>
          </p:spPr>
          <p:txBody>
            <a:bodyPr rtlCol="0" anchor="ctr"/>
            <a:lstStyle/>
            <a:p>
              <a:endParaRPr lang="en-IN"/>
            </a:p>
          </p:txBody>
        </p:sp>
        <p:sp>
          <p:nvSpPr>
            <p:cNvPr id="160" name="Freeform: Shape 159">
              <a:extLst>
                <a:ext uri="{FF2B5EF4-FFF2-40B4-BE49-F238E27FC236}">
                  <a16:creationId xmlns:a16="http://schemas.microsoft.com/office/drawing/2014/main" id="{F67F8E91-A545-AA61-D3AD-35704D0421FF}"/>
                </a:ext>
              </a:extLst>
            </p:cNvPr>
            <p:cNvSpPr/>
            <p:nvPr/>
          </p:nvSpPr>
          <p:spPr>
            <a:xfrm>
              <a:off x="2222882" y="2922161"/>
              <a:ext cx="674311" cy="736231"/>
            </a:xfrm>
            <a:custGeom>
              <a:avLst/>
              <a:gdLst>
                <a:gd name="connsiteX0" fmla="*/ 57579 w 674311"/>
                <a:gd name="connsiteY0" fmla="*/ -228 h 736231"/>
                <a:gd name="connsiteX1" fmla="*/ 8155 w 674311"/>
                <a:gd name="connsiteY1" fmla="*/ 244120 h 736231"/>
                <a:gd name="connsiteX2" fmla="*/ 130790 w 674311"/>
                <a:gd name="connsiteY2" fmla="*/ 720804 h 736231"/>
                <a:gd name="connsiteX3" fmla="*/ 672373 w 674311"/>
                <a:gd name="connsiteY3" fmla="*/ 489852 h 736231"/>
                <a:gd name="connsiteX4" fmla="*/ 300310 w 674311"/>
                <a:gd name="connsiteY4" fmla="*/ 487543 h 736231"/>
                <a:gd name="connsiteX5" fmla="*/ 254119 w 674311"/>
                <a:gd name="connsiteY5" fmla="*/ 406479 h 736231"/>
                <a:gd name="connsiteX6" fmla="*/ 223864 w 674311"/>
                <a:gd name="connsiteY6" fmla="*/ 178760 h 736231"/>
                <a:gd name="connsiteX7" fmla="*/ 57579 w 674311"/>
                <a:gd name="connsiteY7" fmla="*/ -228 h 73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4311" h="736231">
                  <a:moveTo>
                    <a:pt x="57579" y="-228"/>
                  </a:moveTo>
                  <a:cubicBezTo>
                    <a:pt x="-15864" y="20096"/>
                    <a:pt x="-3393" y="179453"/>
                    <a:pt x="8155" y="244120"/>
                  </a:cubicBezTo>
                  <a:cubicBezTo>
                    <a:pt x="19702" y="308786"/>
                    <a:pt x="82522" y="686624"/>
                    <a:pt x="130790" y="720804"/>
                  </a:cubicBezTo>
                  <a:cubicBezTo>
                    <a:pt x="248577" y="804409"/>
                    <a:pt x="645583" y="517105"/>
                    <a:pt x="672373" y="489852"/>
                  </a:cubicBezTo>
                  <a:cubicBezTo>
                    <a:pt x="699164" y="462600"/>
                    <a:pt x="300310" y="487543"/>
                    <a:pt x="300310" y="487543"/>
                  </a:cubicBezTo>
                  <a:lnTo>
                    <a:pt x="254119" y="406479"/>
                  </a:lnTo>
                  <a:cubicBezTo>
                    <a:pt x="254119" y="406479"/>
                    <a:pt x="246497" y="250817"/>
                    <a:pt x="223864" y="178760"/>
                  </a:cubicBezTo>
                  <a:cubicBezTo>
                    <a:pt x="201232" y="106703"/>
                    <a:pt x="57579" y="-228"/>
                    <a:pt x="57579" y="-228"/>
                  </a:cubicBezTo>
                  <a:close/>
                </a:path>
              </a:pathLst>
            </a:custGeom>
            <a:solidFill>
              <a:srgbClr val="151823"/>
            </a:solidFill>
            <a:ln w="23063" cap="flat">
              <a:noFill/>
              <a:prstDash val="solid"/>
              <a:miter/>
            </a:ln>
          </p:spPr>
          <p:txBody>
            <a:bodyPr rtlCol="0" anchor="ctr"/>
            <a:lstStyle/>
            <a:p>
              <a:endParaRPr lang="en-IN"/>
            </a:p>
          </p:txBody>
        </p:sp>
        <p:sp>
          <p:nvSpPr>
            <p:cNvPr id="161" name="Freeform: Shape 160">
              <a:extLst>
                <a:ext uri="{FF2B5EF4-FFF2-40B4-BE49-F238E27FC236}">
                  <a16:creationId xmlns:a16="http://schemas.microsoft.com/office/drawing/2014/main" id="{958E3CB8-8EE2-A552-9EB4-8021BBE463FC}"/>
                </a:ext>
              </a:extLst>
            </p:cNvPr>
            <p:cNvSpPr/>
            <p:nvPr/>
          </p:nvSpPr>
          <p:spPr>
            <a:xfrm>
              <a:off x="2367365" y="2985109"/>
              <a:ext cx="174349" cy="412813"/>
            </a:xfrm>
            <a:custGeom>
              <a:avLst/>
              <a:gdLst>
                <a:gd name="connsiteX0" fmla="*/ 41967 w 174349"/>
                <a:gd name="connsiteY0" fmla="*/ 30592 h 412813"/>
                <a:gd name="connsiteX1" fmla="*/ 173610 w 174349"/>
                <a:gd name="connsiteY1" fmla="*/ 369629 h 412813"/>
                <a:gd name="connsiteX2" fmla="*/ 125572 w 174349"/>
                <a:gd name="connsiteY2" fmla="*/ 412586 h 412813"/>
                <a:gd name="connsiteX3" fmla="*/ 19334 w 174349"/>
                <a:gd name="connsiteY3" fmla="*/ 25511 h 412813"/>
                <a:gd name="connsiteX4" fmla="*/ 41967 w 174349"/>
                <a:gd name="connsiteY4" fmla="*/ 30592 h 4128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349" h="412813">
                  <a:moveTo>
                    <a:pt x="41967" y="30592"/>
                  </a:moveTo>
                  <a:cubicBezTo>
                    <a:pt x="77533" y="65927"/>
                    <a:pt x="171068" y="339143"/>
                    <a:pt x="173610" y="369629"/>
                  </a:cubicBezTo>
                  <a:cubicBezTo>
                    <a:pt x="176150" y="400115"/>
                    <a:pt x="125572" y="412586"/>
                    <a:pt x="125572" y="412586"/>
                  </a:cubicBezTo>
                  <a:cubicBezTo>
                    <a:pt x="125572" y="412586"/>
                    <a:pt x="74993" y="86250"/>
                    <a:pt x="19334" y="25511"/>
                  </a:cubicBezTo>
                  <a:cubicBezTo>
                    <a:pt x="-36326" y="-35230"/>
                    <a:pt x="41967" y="30592"/>
                    <a:pt x="41967" y="30592"/>
                  </a:cubicBezTo>
                  <a:close/>
                </a:path>
              </a:pathLst>
            </a:custGeom>
            <a:solidFill>
              <a:srgbClr val="282A35"/>
            </a:solidFill>
            <a:ln w="23063" cap="flat">
              <a:noFill/>
              <a:prstDash val="solid"/>
              <a:miter/>
            </a:ln>
          </p:spPr>
          <p:txBody>
            <a:bodyPr rtlCol="0" anchor="ctr"/>
            <a:lstStyle/>
            <a:p>
              <a:endParaRPr lang="en-IN"/>
            </a:p>
          </p:txBody>
        </p:sp>
        <p:sp>
          <p:nvSpPr>
            <p:cNvPr id="162" name="Freeform: Shape 161">
              <a:extLst>
                <a:ext uri="{FF2B5EF4-FFF2-40B4-BE49-F238E27FC236}">
                  <a16:creationId xmlns:a16="http://schemas.microsoft.com/office/drawing/2014/main" id="{FC71102B-E36B-3201-C6ED-6B3999982D36}"/>
                </a:ext>
              </a:extLst>
            </p:cNvPr>
            <p:cNvSpPr/>
            <p:nvPr/>
          </p:nvSpPr>
          <p:spPr>
            <a:xfrm>
              <a:off x="2465222" y="3234011"/>
              <a:ext cx="440610" cy="190225"/>
            </a:xfrm>
            <a:custGeom>
              <a:avLst/>
              <a:gdLst>
                <a:gd name="connsiteX0" fmla="*/ 385921 w 440610"/>
                <a:gd name="connsiteY0" fmla="*/ 160681 h 190225"/>
                <a:gd name="connsiteX1" fmla="*/ 439963 w 440610"/>
                <a:gd name="connsiteY1" fmla="*/ 137586 h 190225"/>
                <a:gd name="connsiteX2" fmla="*/ 209011 w 440610"/>
                <a:gd name="connsiteY2" fmla="*/ 89317 h 190225"/>
                <a:gd name="connsiteX3" fmla="*/ 97694 w 440610"/>
                <a:gd name="connsiteY3" fmla="*/ 11486 h 190225"/>
                <a:gd name="connsiteX4" fmla="*/ 44574 w 440610"/>
                <a:gd name="connsiteY4" fmla="*/ 400 h 190225"/>
                <a:gd name="connsiteX5" fmla="*/ 35337 w 440610"/>
                <a:gd name="connsiteY5" fmla="*/ 18184 h 190225"/>
                <a:gd name="connsiteX6" fmla="*/ 72982 w 440610"/>
                <a:gd name="connsiteY6" fmla="*/ 29732 h 190225"/>
                <a:gd name="connsiteX7" fmla="*/ 99772 w 440610"/>
                <a:gd name="connsiteY7" fmla="*/ 47284 h 190225"/>
                <a:gd name="connsiteX8" fmla="*/ 70440 w 440610"/>
                <a:gd name="connsiteY8" fmla="*/ 33196 h 190225"/>
                <a:gd name="connsiteX9" fmla="*/ 19632 w 440610"/>
                <a:gd name="connsiteY9" fmla="*/ 22110 h 190225"/>
                <a:gd name="connsiteX10" fmla="*/ 12702 w 440610"/>
                <a:gd name="connsiteY10" fmla="*/ 39431 h 190225"/>
                <a:gd name="connsiteX11" fmla="*/ 52658 w 440610"/>
                <a:gd name="connsiteY11" fmla="*/ 55598 h 190225"/>
                <a:gd name="connsiteX12" fmla="*/ 88918 w 440610"/>
                <a:gd name="connsiteY12" fmla="*/ 74998 h 190225"/>
                <a:gd name="connsiteX13" fmla="*/ 9008 w 440610"/>
                <a:gd name="connsiteY13" fmla="*/ 45205 h 190225"/>
                <a:gd name="connsiteX14" fmla="*/ 16167 w 440610"/>
                <a:gd name="connsiteY14" fmla="*/ 68300 h 190225"/>
                <a:gd name="connsiteX15" fmla="*/ 78062 w 440610"/>
                <a:gd name="connsiteY15" fmla="*/ 98093 h 190225"/>
                <a:gd name="connsiteX16" fmla="*/ 27021 w 440610"/>
                <a:gd name="connsiteY16" fmla="*/ 74998 h 190225"/>
                <a:gd name="connsiteX17" fmla="*/ 27021 w 440610"/>
                <a:gd name="connsiteY17" fmla="*/ 91396 h 190225"/>
                <a:gd name="connsiteX18" fmla="*/ 56353 w 440610"/>
                <a:gd name="connsiteY18" fmla="*/ 117724 h 190225"/>
                <a:gd name="connsiteX19" fmla="*/ 213170 w 440610"/>
                <a:gd name="connsiteY19" fmla="*/ 189550 h 190225"/>
                <a:gd name="connsiteX20" fmla="*/ 385921 w 440610"/>
                <a:gd name="connsiteY20" fmla="*/ 160681 h 19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40610" h="190225">
                  <a:moveTo>
                    <a:pt x="385921" y="160681"/>
                  </a:moveTo>
                  <a:cubicBezTo>
                    <a:pt x="401626" y="158372"/>
                    <a:pt x="438809" y="168534"/>
                    <a:pt x="439963" y="137586"/>
                  </a:cubicBezTo>
                  <a:cubicBezTo>
                    <a:pt x="439963" y="137586"/>
                    <a:pt x="215941" y="96015"/>
                    <a:pt x="209011" y="89317"/>
                  </a:cubicBezTo>
                  <a:cubicBezTo>
                    <a:pt x="175801" y="58208"/>
                    <a:pt x="138318" y="31995"/>
                    <a:pt x="97694" y="11486"/>
                  </a:cubicBezTo>
                  <a:cubicBezTo>
                    <a:pt x="80602" y="5320"/>
                    <a:pt x="62704" y="1579"/>
                    <a:pt x="44574" y="400"/>
                  </a:cubicBezTo>
                  <a:cubicBezTo>
                    <a:pt x="21479" y="-3064"/>
                    <a:pt x="15244" y="8484"/>
                    <a:pt x="35337" y="18184"/>
                  </a:cubicBezTo>
                  <a:cubicBezTo>
                    <a:pt x="47416" y="23426"/>
                    <a:pt x="60049" y="27283"/>
                    <a:pt x="72982" y="29732"/>
                  </a:cubicBezTo>
                  <a:lnTo>
                    <a:pt x="99772" y="47284"/>
                  </a:lnTo>
                  <a:cubicBezTo>
                    <a:pt x="99772" y="47284"/>
                    <a:pt x="76676" y="35967"/>
                    <a:pt x="70440" y="33196"/>
                  </a:cubicBezTo>
                  <a:cubicBezTo>
                    <a:pt x="64206" y="30425"/>
                    <a:pt x="28638" y="24882"/>
                    <a:pt x="19632" y="22110"/>
                  </a:cubicBezTo>
                  <a:cubicBezTo>
                    <a:pt x="6928" y="17953"/>
                    <a:pt x="-5311" y="29039"/>
                    <a:pt x="12702" y="39431"/>
                  </a:cubicBezTo>
                  <a:cubicBezTo>
                    <a:pt x="25521" y="45968"/>
                    <a:pt x="38893" y="51395"/>
                    <a:pt x="52658" y="55598"/>
                  </a:cubicBezTo>
                  <a:cubicBezTo>
                    <a:pt x="66283" y="61834"/>
                    <a:pt x="88918" y="74998"/>
                    <a:pt x="88918" y="74998"/>
                  </a:cubicBezTo>
                  <a:cubicBezTo>
                    <a:pt x="60510" y="63682"/>
                    <a:pt x="21941" y="43589"/>
                    <a:pt x="9008" y="45205"/>
                  </a:cubicBezTo>
                  <a:cubicBezTo>
                    <a:pt x="-3926" y="46822"/>
                    <a:pt x="-6005" y="62296"/>
                    <a:pt x="16167" y="68300"/>
                  </a:cubicBezTo>
                  <a:cubicBezTo>
                    <a:pt x="38708" y="73612"/>
                    <a:pt x="59840" y="83798"/>
                    <a:pt x="78062" y="98093"/>
                  </a:cubicBezTo>
                  <a:lnTo>
                    <a:pt x="27021" y="74998"/>
                  </a:lnTo>
                  <a:cubicBezTo>
                    <a:pt x="27021" y="74998"/>
                    <a:pt x="7160" y="73151"/>
                    <a:pt x="27021" y="91396"/>
                  </a:cubicBezTo>
                  <a:cubicBezTo>
                    <a:pt x="41110" y="104098"/>
                    <a:pt x="43419" y="107331"/>
                    <a:pt x="56353" y="117724"/>
                  </a:cubicBezTo>
                  <a:cubicBezTo>
                    <a:pt x="102012" y="154053"/>
                    <a:pt x="155846" y="178695"/>
                    <a:pt x="213170" y="189550"/>
                  </a:cubicBezTo>
                  <a:cubicBezTo>
                    <a:pt x="233723" y="193015"/>
                    <a:pt x="284996" y="175694"/>
                    <a:pt x="385921" y="160681"/>
                  </a:cubicBezTo>
                  <a:close/>
                </a:path>
              </a:pathLst>
            </a:custGeom>
            <a:solidFill>
              <a:srgbClr val="D8A798"/>
            </a:solidFill>
            <a:ln w="23063" cap="flat">
              <a:noFill/>
              <a:prstDash val="solid"/>
              <a:miter/>
            </a:ln>
          </p:spPr>
          <p:txBody>
            <a:bodyPr rtlCol="0" anchor="ctr"/>
            <a:lstStyle/>
            <a:p>
              <a:endParaRPr lang="en-IN"/>
            </a:p>
          </p:txBody>
        </p:sp>
        <p:sp>
          <p:nvSpPr>
            <p:cNvPr id="163" name="Freeform: Shape 162">
              <a:extLst>
                <a:ext uri="{FF2B5EF4-FFF2-40B4-BE49-F238E27FC236}">
                  <a16:creationId xmlns:a16="http://schemas.microsoft.com/office/drawing/2014/main" id="{2AA28C21-B3CE-4F0A-7766-3F82F4522364}"/>
                </a:ext>
              </a:extLst>
            </p:cNvPr>
            <p:cNvSpPr/>
            <p:nvPr/>
          </p:nvSpPr>
          <p:spPr>
            <a:xfrm>
              <a:off x="2506054" y="3260049"/>
              <a:ext cx="489204" cy="330727"/>
            </a:xfrm>
            <a:custGeom>
              <a:avLst/>
              <a:gdLst>
                <a:gd name="connsiteX0" fmla="*/ -647 w 489204"/>
                <a:gd name="connsiteY0" fmla="*/ 122402 h 330727"/>
                <a:gd name="connsiteX1" fmla="*/ 444861 w 489204"/>
                <a:gd name="connsiteY1" fmla="*/ 229 h 330727"/>
                <a:gd name="connsiteX2" fmla="*/ 487817 w 489204"/>
                <a:gd name="connsiteY2" fmla="*/ 231181 h 330727"/>
                <a:gd name="connsiteX3" fmla="*/ 83189 w 489204"/>
                <a:gd name="connsiteY3" fmla="*/ 330490 h 330727"/>
                <a:gd name="connsiteX4" fmla="*/ -647 w 489204"/>
                <a:gd name="connsiteY4" fmla="*/ 122402 h 330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204" h="330727">
                  <a:moveTo>
                    <a:pt x="-647" y="122402"/>
                  </a:moveTo>
                  <a:cubicBezTo>
                    <a:pt x="31456" y="93533"/>
                    <a:pt x="391972" y="-7854"/>
                    <a:pt x="444861" y="229"/>
                  </a:cubicBezTo>
                  <a:cubicBezTo>
                    <a:pt x="497748" y="8312"/>
                    <a:pt x="487817" y="231181"/>
                    <a:pt x="487817" y="231181"/>
                  </a:cubicBezTo>
                  <a:cubicBezTo>
                    <a:pt x="487817" y="231181"/>
                    <a:pt x="116677" y="328874"/>
                    <a:pt x="83189" y="330490"/>
                  </a:cubicBezTo>
                  <a:cubicBezTo>
                    <a:pt x="49701" y="332107"/>
                    <a:pt x="-647" y="122402"/>
                    <a:pt x="-647" y="122402"/>
                  </a:cubicBezTo>
                  <a:close/>
                </a:path>
              </a:pathLst>
            </a:custGeom>
            <a:solidFill>
              <a:srgbClr val="151823"/>
            </a:solidFill>
            <a:ln w="23063" cap="flat">
              <a:noFill/>
              <a:prstDash val="solid"/>
              <a:miter/>
            </a:ln>
          </p:spPr>
          <p:txBody>
            <a:bodyPr rtlCol="0" anchor="ctr"/>
            <a:lstStyle/>
            <a:p>
              <a:endParaRPr lang="en-IN"/>
            </a:p>
          </p:txBody>
        </p:sp>
        <p:sp>
          <p:nvSpPr>
            <p:cNvPr id="164" name="Freeform: Shape 163">
              <a:extLst>
                <a:ext uri="{FF2B5EF4-FFF2-40B4-BE49-F238E27FC236}">
                  <a16:creationId xmlns:a16="http://schemas.microsoft.com/office/drawing/2014/main" id="{DFAC75A9-227F-D883-4920-0B5BD2037FE8}"/>
                </a:ext>
              </a:extLst>
            </p:cNvPr>
            <p:cNvSpPr/>
            <p:nvPr/>
          </p:nvSpPr>
          <p:spPr>
            <a:xfrm>
              <a:off x="2413730" y="3263046"/>
              <a:ext cx="563698" cy="199939"/>
            </a:xfrm>
            <a:custGeom>
              <a:avLst/>
              <a:gdLst>
                <a:gd name="connsiteX0" fmla="*/ 517322 w 563698"/>
                <a:gd name="connsiteY0" fmla="*/ -228 h 199939"/>
                <a:gd name="connsiteX1" fmla="*/ 127245 w 563698"/>
                <a:gd name="connsiteY1" fmla="*/ 106703 h 199939"/>
                <a:gd name="connsiteX2" fmla="*/ 3916 w 563698"/>
                <a:gd name="connsiteY2" fmla="*/ 194003 h 199939"/>
                <a:gd name="connsiteX3" fmla="*/ 85443 w 563698"/>
                <a:gd name="connsiteY3" fmla="*/ 147812 h 199939"/>
                <a:gd name="connsiteX4" fmla="*/ 60731 w 563698"/>
                <a:gd name="connsiteY4" fmla="*/ 197005 h 199939"/>
                <a:gd name="connsiteX5" fmla="*/ 163274 w 563698"/>
                <a:gd name="connsiteY5" fmla="*/ 124948 h 199939"/>
                <a:gd name="connsiteX6" fmla="*/ 563052 w 563698"/>
                <a:gd name="connsiteY6" fmla="*/ 35108 h 199939"/>
                <a:gd name="connsiteX7" fmla="*/ 517322 w 563698"/>
                <a:gd name="connsiteY7" fmla="*/ -228 h 199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3698" h="199939">
                  <a:moveTo>
                    <a:pt x="517322" y="-228"/>
                  </a:moveTo>
                  <a:cubicBezTo>
                    <a:pt x="418707" y="1851"/>
                    <a:pt x="170894" y="92153"/>
                    <a:pt x="127245" y="106703"/>
                  </a:cubicBezTo>
                  <a:cubicBezTo>
                    <a:pt x="121472" y="108550"/>
                    <a:pt x="-28416" y="209246"/>
                    <a:pt x="3916" y="194003"/>
                  </a:cubicBezTo>
                  <a:cubicBezTo>
                    <a:pt x="36250" y="178760"/>
                    <a:pt x="102533" y="124717"/>
                    <a:pt x="85443" y="147812"/>
                  </a:cubicBezTo>
                  <a:cubicBezTo>
                    <a:pt x="68353" y="170908"/>
                    <a:pt x="24703" y="210400"/>
                    <a:pt x="60731" y="197005"/>
                  </a:cubicBezTo>
                  <a:cubicBezTo>
                    <a:pt x="96760" y="183610"/>
                    <a:pt x="121472" y="144117"/>
                    <a:pt x="163274" y="124948"/>
                  </a:cubicBezTo>
                  <a:cubicBezTo>
                    <a:pt x="205076" y="105779"/>
                    <a:pt x="551504" y="27717"/>
                    <a:pt x="563052" y="35108"/>
                  </a:cubicBezTo>
                  <a:cubicBezTo>
                    <a:pt x="557254" y="14553"/>
                    <a:pt x="538686" y="188"/>
                    <a:pt x="517322" y="-228"/>
                  </a:cubicBezTo>
                  <a:close/>
                </a:path>
              </a:pathLst>
            </a:custGeom>
            <a:solidFill>
              <a:srgbClr val="282A35"/>
            </a:solidFill>
            <a:ln w="23063" cap="flat">
              <a:noFill/>
              <a:prstDash val="solid"/>
              <a:miter/>
            </a:ln>
          </p:spPr>
          <p:txBody>
            <a:bodyPr rtlCol="0" anchor="ctr"/>
            <a:lstStyle/>
            <a:p>
              <a:endParaRPr lang="en-IN"/>
            </a:p>
          </p:txBody>
        </p:sp>
      </p:grpSp>
      <p:grpSp>
        <p:nvGrpSpPr>
          <p:cNvPr id="165" name="Group 164">
            <a:extLst>
              <a:ext uri="{FF2B5EF4-FFF2-40B4-BE49-F238E27FC236}">
                <a16:creationId xmlns:a16="http://schemas.microsoft.com/office/drawing/2014/main" id="{E7A7101A-B5B1-1497-249C-9EDDD0E9729A}"/>
              </a:ext>
            </a:extLst>
          </p:cNvPr>
          <p:cNvGrpSpPr/>
          <p:nvPr/>
        </p:nvGrpSpPr>
        <p:grpSpPr>
          <a:xfrm>
            <a:off x="6640153" y="5482275"/>
            <a:ext cx="1133492" cy="250801"/>
            <a:chOff x="4002234" y="965532"/>
            <a:chExt cx="413262" cy="91440"/>
          </a:xfrm>
        </p:grpSpPr>
        <p:sp>
          <p:nvSpPr>
            <p:cNvPr id="166" name="Oval 165">
              <a:extLst>
                <a:ext uri="{FF2B5EF4-FFF2-40B4-BE49-F238E27FC236}">
                  <a16:creationId xmlns:a16="http://schemas.microsoft.com/office/drawing/2014/main" id="{C3483264-0B2B-2B89-B8ED-12DAD413EAAF}"/>
                </a:ext>
              </a:extLst>
            </p:cNvPr>
            <p:cNvSpPr/>
            <p:nvPr/>
          </p:nvSpPr>
          <p:spPr>
            <a:xfrm flipV="1">
              <a:off x="4002234" y="965532"/>
              <a:ext cx="91440" cy="914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D081E26D-B821-3AE6-76AA-A958036D24EA}"/>
                </a:ext>
              </a:extLst>
            </p:cNvPr>
            <p:cNvSpPr/>
            <p:nvPr/>
          </p:nvSpPr>
          <p:spPr>
            <a:xfrm flipV="1">
              <a:off x="4163145" y="965532"/>
              <a:ext cx="91440" cy="9144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CA001415-C9FB-D8CD-6639-D2085D458C4A}"/>
                </a:ext>
              </a:extLst>
            </p:cNvPr>
            <p:cNvSpPr/>
            <p:nvPr/>
          </p:nvSpPr>
          <p:spPr>
            <a:xfrm flipV="1">
              <a:off x="4324056" y="965532"/>
              <a:ext cx="91440" cy="914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0" name="Rectangle 169">
            <a:extLst>
              <a:ext uri="{FF2B5EF4-FFF2-40B4-BE49-F238E27FC236}">
                <a16:creationId xmlns:a16="http://schemas.microsoft.com/office/drawing/2014/main" id="{C466C088-903B-B5A7-7AD3-B9B348DF2DBD}"/>
              </a:ext>
            </a:extLst>
          </p:cNvPr>
          <p:cNvSpPr/>
          <p:nvPr/>
        </p:nvSpPr>
        <p:spPr>
          <a:xfrm>
            <a:off x="10563225" y="0"/>
            <a:ext cx="1628775" cy="1647825"/>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1" name="Rectangle 170">
            <a:extLst>
              <a:ext uri="{FF2B5EF4-FFF2-40B4-BE49-F238E27FC236}">
                <a16:creationId xmlns:a16="http://schemas.microsoft.com/office/drawing/2014/main" id="{D84BFA1B-DB76-39F5-2090-35EA1107A511}"/>
              </a:ext>
            </a:extLst>
          </p:cNvPr>
          <p:cNvSpPr/>
          <p:nvPr/>
        </p:nvSpPr>
        <p:spPr>
          <a:xfrm>
            <a:off x="7858125" y="6438900"/>
            <a:ext cx="4333875" cy="419100"/>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9AB32243-85BD-D412-4D8E-932042BBDA17}"/>
              </a:ext>
            </a:extLst>
          </p:cNvPr>
          <p:cNvSpPr txBox="1"/>
          <p:nvPr/>
        </p:nvSpPr>
        <p:spPr>
          <a:xfrm>
            <a:off x="5901180" y="2123068"/>
            <a:ext cx="6053402" cy="2308324"/>
          </a:xfrm>
          <a:prstGeom prst="rect">
            <a:avLst/>
          </a:prstGeom>
          <a:noFill/>
        </p:spPr>
        <p:txBody>
          <a:bodyPr wrap="square" rtlCol="0">
            <a:spAutoFit/>
          </a:bodyPr>
          <a:lstStyle/>
          <a:p>
            <a:r>
              <a:rPr lang="en-US" b="0" i="0" dirty="0">
                <a:solidFill>
                  <a:srgbClr val="374151"/>
                </a:solidFill>
                <a:effectLst/>
                <a:latin typeface="Söhne"/>
              </a:rPr>
              <a:t>In the dynamic landscape of STEM, the absence of visually impaired role models poses a significant challenge, thwarting the aspirations of visually impaired students and limiting their career possibilities. Enter Role Model Mirage, a groundbreaking initiative set to shatter these barriers. Focused on fostering representation, this project aims to create an online platform that magnifies the stories and journeys of triumphant role</a:t>
            </a:r>
            <a:endParaRPr lang="en-IN" dirty="0"/>
          </a:p>
        </p:txBody>
      </p:sp>
      <p:sp>
        <p:nvSpPr>
          <p:cNvPr id="3" name="TextBox 2">
            <a:extLst>
              <a:ext uri="{FF2B5EF4-FFF2-40B4-BE49-F238E27FC236}">
                <a16:creationId xmlns:a16="http://schemas.microsoft.com/office/drawing/2014/main" id="{0A3200D5-F23D-FBD1-4A5A-D796D2E7FA25}"/>
              </a:ext>
            </a:extLst>
          </p:cNvPr>
          <p:cNvSpPr txBox="1"/>
          <p:nvPr/>
        </p:nvSpPr>
        <p:spPr>
          <a:xfrm>
            <a:off x="8252672" y="4314500"/>
            <a:ext cx="3039762" cy="2031325"/>
          </a:xfrm>
          <a:prstGeom prst="rect">
            <a:avLst/>
          </a:prstGeom>
          <a:noFill/>
        </p:spPr>
        <p:txBody>
          <a:bodyPr wrap="square" rtlCol="0">
            <a:spAutoFit/>
          </a:bodyPr>
          <a:lstStyle/>
          <a:p>
            <a:r>
              <a:rPr lang="en-IN" dirty="0"/>
              <a:t>TEAM NAME: MATRIX</a:t>
            </a:r>
            <a:br>
              <a:rPr lang="en-IN" dirty="0"/>
            </a:br>
            <a:r>
              <a:rPr lang="en-IN" dirty="0"/>
              <a:t>LEADER: V DANUSH</a:t>
            </a:r>
          </a:p>
          <a:p>
            <a:r>
              <a:rPr lang="en-IN" dirty="0"/>
              <a:t>TEAM MEMBERS:</a:t>
            </a:r>
          </a:p>
          <a:p>
            <a:pPr marL="285750" indent="-285750">
              <a:buFont typeface="Arial" panose="020B0604020202020204" pitchFamily="34" charset="0"/>
              <a:buChar char="•"/>
            </a:pPr>
            <a:r>
              <a:rPr lang="en-IN" dirty="0"/>
              <a:t>TARA MRITHULA R</a:t>
            </a:r>
          </a:p>
          <a:p>
            <a:pPr marL="285750" indent="-285750">
              <a:buFont typeface="Arial" panose="020B0604020202020204" pitchFamily="34" charset="0"/>
              <a:buChar char="•"/>
            </a:pPr>
            <a:r>
              <a:rPr lang="en-IN" dirty="0"/>
              <a:t>SANDIYA C</a:t>
            </a:r>
          </a:p>
          <a:p>
            <a:pPr marL="285750" indent="-285750">
              <a:buFont typeface="Arial" panose="020B0604020202020204" pitchFamily="34" charset="0"/>
              <a:buChar char="•"/>
            </a:pPr>
            <a:r>
              <a:rPr lang="en-IN" dirty="0"/>
              <a:t>PRAGADEESH M</a:t>
            </a:r>
          </a:p>
          <a:p>
            <a:pPr marL="285750" indent="-285750">
              <a:buFont typeface="Arial" panose="020B0604020202020204" pitchFamily="34" charset="0"/>
              <a:buChar char="•"/>
            </a:pPr>
            <a:r>
              <a:rPr lang="en-IN" dirty="0"/>
              <a:t>PADMASHRI P</a:t>
            </a:r>
          </a:p>
        </p:txBody>
      </p:sp>
    </p:spTree>
    <p:extLst>
      <p:ext uri="{BB962C8B-B14F-4D97-AF65-F5344CB8AC3E}">
        <p14:creationId xmlns:p14="http://schemas.microsoft.com/office/powerpoint/2010/main" val="688689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Rectangle 311">
            <a:extLst>
              <a:ext uri="{FF2B5EF4-FFF2-40B4-BE49-F238E27FC236}">
                <a16:creationId xmlns:a16="http://schemas.microsoft.com/office/drawing/2014/main" id="{98213288-3BBD-F781-AE35-BFCCC31C4F63}"/>
              </a:ext>
            </a:extLst>
          </p:cNvPr>
          <p:cNvSpPr/>
          <p:nvPr/>
        </p:nvSpPr>
        <p:spPr>
          <a:xfrm>
            <a:off x="8787909" y="0"/>
            <a:ext cx="3404091" cy="6858000"/>
          </a:xfrm>
          <a:prstGeom prst="rect">
            <a:avLst/>
          </a:prstGeom>
          <a:solidFill>
            <a:srgbClr val="F5E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3" name="Rectangle 312">
            <a:extLst>
              <a:ext uri="{FF2B5EF4-FFF2-40B4-BE49-F238E27FC236}">
                <a16:creationId xmlns:a16="http://schemas.microsoft.com/office/drawing/2014/main" id="{496E0034-E955-F3D7-5959-E613FD096440}"/>
              </a:ext>
            </a:extLst>
          </p:cNvPr>
          <p:cNvSpPr/>
          <p:nvPr/>
        </p:nvSpPr>
        <p:spPr>
          <a:xfrm>
            <a:off x="0" y="0"/>
            <a:ext cx="1628775" cy="1647825"/>
          </a:xfrm>
          <a:prstGeom prst="rect">
            <a:avLst/>
          </a:prstGeom>
          <a:solidFill>
            <a:srgbClr val="F5E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4" name="Rectangle 313">
            <a:extLst>
              <a:ext uri="{FF2B5EF4-FFF2-40B4-BE49-F238E27FC236}">
                <a16:creationId xmlns:a16="http://schemas.microsoft.com/office/drawing/2014/main" id="{4D5C032F-FE31-9D07-A91A-541032169BF3}"/>
              </a:ext>
            </a:extLst>
          </p:cNvPr>
          <p:cNvSpPr/>
          <p:nvPr/>
        </p:nvSpPr>
        <p:spPr>
          <a:xfrm>
            <a:off x="0" y="6438900"/>
            <a:ext cx="4333875" cy="419100"/>
          </a:xfrm>
          <a:prstGeom prst="rect">
            <a:avLst/>
          </a:prstGeom>
          <a:solidFill>
            <a:srgbClr val="F5E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8" name="Picture 317">
            <a:extLst>
              <a:ext uri="{FF2B5EF4-FFF2-40B4-BE49-F238E27FC236}">
                <a16:creationId xmlns:a16="http://schemas.microsoft.com/office/drawing/2014/main" id="{9A077D52-E819-9A01-E862-E9437C1BB9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01052" y="4607219"/>
            <a:ext cx="3938867" cy="2250781"/>
          </a:xfrm>
          <a:prstGeom prst="rect">
            <a:avLst/>
          </a:prstGeom>
        </p:spPr>
      </p:pic>
      <p:pic>
        <p:nvPicPr>
          <p:cNvPr id="324" name="Picture 323">
            <a:extLst>
              <a:ext uri="{FF2B5EF4-FFF2-40B4-BE49-F238E27FC236}">
                <a16:creationId xmlns:a16="http://schemas.microsoft.com/office/drawing/2014/main" id="{F7FBDF40-AD7B-E9BB-033F-CFE66C60EB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2150" y="1647825"/>
            <a:ext cx="4902575" cy="2801472"/>
          </a:xfrm>
          <a:prstGeom prst="rect">
            <a:avLst/>
          </a:prstGeom>
        </p:spPr>
      </p:pic>
      <p:sp>
        <p:nvSpPr>
          <p:cNvPr id="328" name="TextBox 327">
            <a:extLst>
              <a:ext uri="{FF2B5EF4-FFF2-40B4-BE49-F238E27FC236}">
                <a16:creationId xmlns:a16="http://schemas.microsoft.com/office/drawing/2014/main" id="{06B25AE3-ADB7-5723-8741-EBFE494DF880}"/>
              </a:ext>
            </a:extLst>
          </p:cNvPr>
          <p:cNvSpPr txBox="1"/>
          <p:nvPr/>
        </p:nvSpPr>
        <p:spPr>
          <a:xfrm>
            <a:off x="2145773" y="886794"/>
            <a:ext cx="4742329" cy="369332"/>
          </a:xfrm>
          <a:prstGeom prst="rect">
            <a:avLst/>
          </a:prstGeom>
          <a:noFill/>
        </p:spPr>
        <p:txBody>
          <a:bodyPr wrap="square" rtlCol="0">
            <a:spAutoFit/>
          </a:bodyPr>
          <a:lstStyle/>
          <a:p>
            <a:r>
              <a:rPr lang="en-IN" dirty="0">
                <a:latin typeface="Elephant" panose="02020904090505020303" pitchFamily="18" charset="0"/>
                <a:cs typeface="Cascadia Code SemiBold" panose="020B0609020000020004" pitchFamily="49" charset="0"/>
              </a:rPr>
              <a:t>PROBLEM WE ARE ADRESSING:</a:t>
            </a:r>
          </a:p>
        </p:txBody>
      </p:sp>
      <p:sp>
        <p:nvSpPr>
          <p:cNvPr id="2" name="TextBox 1">
            <a:extLst>
              <a:ext uri="{FF2B5EF4-FFF2-40B4-BE49-F238E27FC236}">
                <a16:creationId xmlns:a16="http://schemas.microsoft.com/office/drawing/2014/main" id="{6C1BD70B-C2F4-3840-8CA7-50D34C52DD41}"/>
              </a:ext>
            </a:extLst>
          </p:cNvPr>
          <p:cNvSpPr txBox="1"/>
          <p:nvPr/>
        </p:nvSpPr>
        <p:spPr>
          <a:xfrm>
            <a:off x="546755" y="1979629"/>
            <a:ext cx="5401558" cy="2585323"/>
          </a:xfrm>
          <a:prstGeom prst="rect">
            <a:avLst/>
          </a:prstGeom>
          <a:noFill/>
        </p:spPr>
        <p:txBody>
          <a:bodyPr wrap="square" rtlCol="0">
            <a:spAutoFit/>
          </a:bodyPr>
          <a:lstStyle/>
          <a:p>
            <a:r>
              <a:rPr lang="en-US" b="0" i="0" dirty="0">
                <a:solidFill>
                  <a:srgbClr val="374151"/>
                </a:solidFill>
                <a:effectLst/>
                <a:latin typeface="Söhne"/>
              </a:rPr>
              <a:t>Many visually impaired students who dream of careers in science, technology, engineering, and math (STEM) face a tough challenge—they don't see people like them succeeding in these fields. This lack of role models makes it hard for them to imagine themselves having successful STEM careers. To tackle this problem, we want to create Role Model Mirage, an online space where successful visually impaired individuals in STEM share their stories.</a:t>
            </a:r>
            <a:endParaRPr lang="en-IN" dirty="0"/>
          </a:p>
        </p:txBody>
      </p:sp>
    </p:spTree>
    <p:extLst>
      <p:ext uri="{BB962C8B-B14F-4D97-AF65-F5344CB8AC3E}">
        <p14:creationId xmlns:p14="http://schemas.microsoft.com/office/powerpoint/2010/main" val="3383919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5E5E3B-7576-86D4-87C0-2A087B0CC29E}"/>
              </a:ext>
            </a:extLst>
          </p:cNvPr>
          <p:cNvSpPr txBox="1"/>
          <p:nvPr/>
        </p:nvSpPr>
        <p:spPr>
          <a:xfrm>
            <a:off x="1854913" y="567672"/>
            <a:ext cx="4089581" cy="523220"/>
          </a:xfrm>
          <a:prstGeom prst="rect">
            <a:avLst/>
          </a:prstGeom>
          <a:noFill/>
        </p:spPr>
        <p:txBody>
          <a:bodyPr wrap="none" rtlCol="0">
            <a:spAutoFit/>
          </a:bodyPr>
          <a:lstStyle/>
          <a:p>
            <a:r>
              <a:rPr lang="en-IN" sz="2800" b="1" dirty="0">
                <a:latin typeface="Lora" pitchFamily="2" charset="0"/>
              </a:rPr>
              <a:t>THE CENTRAL ISSUES</a:t>
            </a:r>
          </a:p>
        </p:txBody>
      </p:sp>
      <p:sp>
        <p:nvSpPr>
          <p:cNvPr id="211" name="Freeform: Shape 210">
            <a:extLst>
              <a:ext uri="{FF2B5EF4-FFF2-40B4-BE49-F238E27FC236}">
                <a16:creationId xmlns:a16="http://schemas.microsoft.com/office/drawing/2014/main" id="{10B92434-D9C9-98FE-0A60-BF3B3BE49B97}"/>
              </a:ext>
            </a:extLst>
          </p:cNvPr>
          <p:cNvSpPr/>
          <p:nvPr/>
        </p:nvSpPr>
        <p:spPr>
          <a:xfrm>
            <a:off x="0" y="-18980"/>
            <a:ext cx="1507932" cy="3010738"/>
          </a:xfrm>
          <a:custGeom>
            <a:avLst/>
            <a:gdLst>
              <a:gd name="connsiteX0" fmla="*/ 0 w 1507932"/>
              <a:gd name="connsiteY0" fmla="*/ 0 h 3010738"/>
              <a:gd name="connsiteX1" fmla="*/ 1470741 w 1507932"/>
              <a:gd name="connsiteY1" fmla="*/ 0 h 3010738"/>
              <a:gd name="connsiteX2" fmla="*/ 1478005 w 1507932"/>
              <a:gd name="connsiteY2" fmla="*/ 49363 h 3010738"/>
              <a:gd name="connsiteX3" fmla="*/ 1490252 w 1507932"/>
              <a:gd name="connsiteY3" fmla="*/ 1001256 h 3010738"/>
              <a:gd name="connsiteX4" fmla="*/ 425833 w 1507932"/>
              <a:gd name="connsiteY4" fmla="*/ 2933212 h 3010738"/>
              <a:gd name="connsiteX5" fmla="*/ 89197 w 1507932"/>
              <a:gd name="connsiteY5" fmla="*/ 3010738 h 3010738"/>
              <a:gd name="connsiteX6" fmla="*/ 0 w 1507932"/>
              <a:gd name="connsiteY6" fmla="*/ 3005682 h 3010738"/>
              <a:gd name="connsiteX7" fmla="*/ 0 w 1507932"/>
              <a:gd name="connsiteY7" fmla="*/ 0 h 301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7932" h="3010738">
                <a:moveTo>
                  <a:pt x="0" y="0"/>
                </a:moveTo>
                <a:lnTo>
                  <a:pt x="1470741" y="0"/>
                </a:lnTo>
                <a:lnTo>
                  <a:pt x="1478005" y="49363"/>
                </a:lnTo>
                <a:cubicBezTo>
                  <a:pt x="1511546" y="327273"/>
                  <a:pt x="1518684" y="633639"/>
                  <a:pt x="1490252" y="1001256"/>
                </a:cubicBezTo>
                <a:cubicBezTo>
                  <a:pt x="1406908" y="2073580"/>
                  <a:pt x="938849" y="2690324"/>
                  <a:pt x="425833" y="2933212"/>
                </a:cubicBezTo>
                <a:cubicBezTo>
                  <a:pt x="318355" y="2983718"/>
                  <a:pt x="203563" y="3009230"/>
                  <a:pt x="89197" y="3010738"/>
                </a:cubicBezTo>
                <a:lnTo>
                  <a:pt x="0" y="3005682"/>
                </a:lnTo>
                <a:lnTo>
                  <a:pt x="0" y="0"/>
                </a:lnTo>
                <a:close/>
              </a:path>
            </a:pathLst>
          </a:cu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Graphic 1">
            <a:extLst>
              <a:ext uri="{FF2B5EF4-FFF2-40B4-BE49-F238E27FC236}">
                <a16:creationId xmlns:a16="http://schemas.microsoft.com/office/drawing/2014/main" id="{0DD77768-9C0A-4BFC-B555-E5296503F576}"/>
              </a:ext>
            </a:extLst>
          </p:cNvPr>
          <p:cNvSpPr/>
          <p:nvPr/>
        </p:nvSpPr>
        <p:spPr>
          <a:xfrm>
            <a:off x="2633354" y="0"/>
            <a:ext cx="9558646" cy="6873020"/>
          </a:xfrm>
          <a:custGeom>
            <a:avLst/>
            <a:gdLst>
              <a:gd name="connsiteX0" fmla="*/ 4284345 w 4276725"/>
              <a:gd name="connsiteY0" fmla="*/ 0 h 3800475"/>
              <a:gd name="connsiteX1" fmla="*/ 4284345 w 4276725"/>
              <a:gd name="connsiteY1" fmla="*/ 3802380 h 3800475"/>
              <a:gd name="connsiteX2" fmla="*/ 0 w 4276725"/>
              <a:gd name="connsiteY2" fmla="*/ 3802380 h 3800475"/>
              <a:gd name="connsiteX3" fmla="*/ 681990 w 4276725"/>
              <a:gd name="connsiteY3" fmla="*/ 3081338 h 3800475"/>
              <a:gd name="connsiteX4" fmla="*/ 1017270 w 4276725"/>
              <a:gd name="connsiteY4" fmla="*/ 2989898 h 3800475"/>
              <a:gd name="connsiteX5" fmla="*/ 1293495 w 4276725"/>
              <a:gd name="connsiteY5" fmla="*/ 2791778 h 3800475"/>
              <a:gd name="connsiteX6" fmla="*/ 1277303 w 4276725"/>
              <a:gd name="connsiteY6" fmla="*/ 2306003 h 3800475"/>
              <a:gd name="connsiteX7" fmla="*/ 1073468 w 4276725"/>
              <a:gd name="connsiteY7" fmla="*/ 1844993 h 3800475"/>
              <a:gd name="connsiteX8" fmla="*/ 1226820 w 4276725"/>
              <a:gd name="connsiteY8" fmla="*/ 1402080 h 3800475"/>
              <a:gd name="connsiteX9" fmla="*/ 1595438 w 4276725"/>
              <a:gd name="connsiteY9" fmla="*/ 1284923 h 3800475"/>
              <a:gd name="connsiteX10" fmla="*/ 1679258 w 4276725"/>
              <a:gd name="connsiteY10" fmla="*/ 1001078 h 3800475"/>
              <a:gd name="connsiteX11" fmla="*/ 1604010 w 4276725"/>
              <a:gd name="connsiteY11" fmla="*/ 701040 h 3800475"/>
              <a:gd name="connsiteX12" fmla="*/ 1735455 w 4276725"/>
              <a:gd name="connsiteY12" fmla="*/ 134303 h 3800475"/>
              <a:gd name="connsiteX13" fmla="*/ 1868805 w 4276725"/>
              <a:gd name="connsiteY13" fmla="*/ 0 h 3800475"/>
              <a:gd name="connsiteX14" fmla="*/ 4284345 w 4276725"/>
              <a:gd name="connsiteY14" fmla="*/ 0 h 380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6725" h="3800475">
                <a:moveTo>
                  <a:pt x="4284345" y="0"/>
                </a:moveTo>
                <a:lnTo>
                  <a:pt x="4284345" y="3802380"/>
                </a:lnTo>
                <a:lnTo>
                  <a:pt x="0" y="3802380"/>
                </a:lnTo>
                <a:cubicBezTo>
                  <a:pt x="96203" y="3472815"/>
                  <a:pt x="354330" y="3188970"/>
                  <a:pt x="681990" y="3081338"/>
                </a:cubicBezTo>
                <a:cubicBezTo>
                  <a:pt x="792480" y="3045143"/>
                  <a:pt x="907733" y="3027998"/>
                  <a:pt x="1017270" y="2989898"/>
                </a:cubicBezTo>
                <a:cubicBezTo>
                  <a:pt x="1126808" y="2952750"/>
                  <a:pt x="1234440" y="2890838"/>
                  <a:pt x="1293495" y="2791778"/>
                </a:cubicBezTo>
                <a:cubicBezTo>
                  <a:pt x="1380173" y="2646998"/>
                  <a:pt x="1344930" y="2460308"/>
                  <a:pt x="1277303" y="2306003"/>
                </a:cubicBezTo>
                <a:cubicBezTo>
                  <a:pt x="1209675" y="2151698"/>
                  <a:pt x="1111568" y="2008823"/>
                  <a:pt x="1073468" y="1844993"/>
                </a:cubicBezTo>
                <a:cubicBezTo>
                  <a:pt x="1035368" y="1681163"/>
                  <a:pt x="1077278" y="1480185"/>
                  <a:pt x="1226820" y="1402080"/>
                </a:cubicBezTo>
                <a:cubicBezTo>
                  <a:pt x="1342073" y="1342073"/>
                  <a:pt x="1495425" y="1367790"/>
                  <a:pt x="1595438" y="1284923"/>
                </a:cubicBezTo>
                <a:cubicBezTo>
                  <a:pt x="1674495" y="1219200"/>
                  <a:pt x="1693545" y="1102995"/>
                  <a:pt x="1679258" y="1001078"/>
                </a:cubicBezTo>
                <a:cubicBezTo>
                  <a:pt x="1664970" y="899160"/>
                  <a:pt x="1624013" y="802958"/>
                  <a:pt x="1604010" y="701040"/>
                </a:cubicBezTo>
                <a:cubicBezTo>
                  <a:pt x="1565910" y="504825"/>
                  <a:pt x="1614488" y="293370"/>
                  <a:pt x="1735455" y="134303"/>
                </a:cubicBezTo>
                <a:cubicBezTo>
                  <a:pt x="1773555" y="83820"/>
                  <a:pt x="1819275" y="38100"/>
                  <a:pt x="1868805" y="0"/>
                </a:cubicBezTo>
                <a:lnTo>
                  <a:pt x="4284345" y="0"/>
                </a:lnTo>
                <a:close/>
              </a:path>
            </a:pathLst>
          </a:custGeom>
          <a:solidFill>
            <a:schemeClr val="accent2">
              <a:lumMod val="40000"/>
              <a:lumOff val="60000"/>
            </a:schemeClr>
          </a:solidFill>
          <a:ln w="9525" cap="flat">
            <a:noFill/>
            <a:prstDash val="solid"/>
            <a:miter/>
          </a:ln>
          <a:effectLst>
            <a:innerShdw blurRad="63500" dist="50800" dir="13500000">
              <a:prstClr val="black">
                <a:alpha val="20000"/>
              </a:prstClr>
            </a:innerShdw>
          </a:effec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D" dirty="0"/>
          </a:p>
        </p:txBody>
      </p:sp>
      <p:grpSp>
        <p:nvGrpSpPr>
          <p:cNvPr id="6" name="Group 5">
            <a:extLst>
              <a:ext uri="{FF2B5EF4-FFF2-40B4-BE49-F238E27FC236}">
                <a16:creationId xmlns:a16="http://schemas.microsoft.com/office/drawing/2014/main" id="{493F3978-3D43-4BC0-819B-10F37ED3E562}"/>
              </a:ext>
            </a:extLst>
          </p:cNvPr>
          <p:cNvGrpSpPr>
            <a:grpSpLocks noChangeAspect="1"/>
          </p:cNvGrpSpPr>
          <p:nvPr/>
        </p:nvGrpSpPr>
        <p:grpSpPr bwMode="auto">
          <a:xfrm>
            <a:off x="7031122" y="1337893"/>
            <a:ext cx="5083339" cy="4413683"/>
            <a:chOff x="3620" y="594"/>
            <a:chExt cx="3712" cy="3223"/>
          </a:xfrm>
        </p:grpSpPr>
        <p:grpSp>
          <p:nvGrpSpPr>
            <p:cNvPr id="7" name="Group 6">
              <a:extLst>
                <a:ext uri="{FF2B5EF4-FFF2-40B4-BE49-F238E27FC236}">
                  <a16:creationId xmlns:a16="http://schemas.microsoft.com/office/drawing/2014/main" id="{FAAFF8E0-3276-4525-917A-D0C5E643B7C8}"/>
                </a:ext>
              </a:extLst>
            </p:cNvPr>
            <p:cNvGrpSpPr>
              <a:grpSpLocks/>
            </p:cNvGrpSpPr>
            <p:nvPr/>
          </p:nvGrpSpPr>
          <p:grpSpPr bwMode="auto">
            <a:xfrm>
              <a:off x="3620" y="594"/>
              <a:ext cx="3712" cy="3223"/>
              <a:chOff x="3620" y="594"/>
              <a:chExt cx="3712" cy="3223"/>
            </a:xfrm>
          </p:grpSpPr>
          <p:sp>
            <p:nvSpPr>
              <p:cNvPr id="228" name="Rectangle 227">
                <a:extLst>
                  <a:ext uri="{FF2B5EF4-FFF2-40B4-BE49-F238E27FC236}">
                    <a16:creationId xmlns:a16="http://schemas.microsoft.com/office/drawing/2014/main" id="{B9680223-05CD-45CA-A339-8230AD7964BA}"/>
                  </a:ext>
                </a:extLst>
              </p:cNvPr>
              <p:cNvSpPr>
                <a:spLocks noChangeArrowheads="1"/>
              </p:cNvSpPr>
              <p:nvPr/>
            </p:nvSpPr>
            <p:spPr bwMode="auto">
              <a:xfrm>
                <a:off x="3753" y="841"/>
                <a:ext cx="1240" cy="62"/>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9" name="Rectangle 228">
                <a:extLst>
                  <a:ext uri="{FF2B5EF4-FFF2-40B4-BE49-F238E27FC236}">
                    <a16:creationId xmlns:a16="http://schemas.microsoft.com/office/drawing/2014/main" id="{965C7306-CF5A-42F8-A519-2A811CBDFB74}"/>
                  </a:ext>
                </a:extLst>
              </p:cNvPr>
              <p:cNvSpPr>
                <a:spLocks noChangeArrowheads="1"/>
              </p:cNvSpPr>
              <p:nvPr/>
            </p:nvSpPr>
            <p:spPr bwMode="auto">
              <a:xfrm>
                <a:off x="3810" y="606"/>
                <a:ext cx="55" cy="235"/>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0" name="Rectangle 229">
                <a:extLst>
                  <a:ext uri="{FF2B5EF4-FFF2-40B4-BE49-F238E27FC236}">
                    <a16:creationId xmlns:a16="http://schemas.microsoft.com/office/drawing/2014/main" id="{B35B235B-E4A8-416B-BDDB-EDAF5D935216}"/>
                  </a:ext>
                </a:extLst>
              </p:cNvPr>
              <p:cNvSpPr>
                <a:spLocks noChangeArrowheads="1"/>
              </p:cNvSpPr>
              <p:nvPr/>
            </p:nvSpPr>
            <p:spPr bwMode="auto">
              <a:xfrm>
                <a:off x="4074" y="606"/>
                <a:ext cx="54" cy="235"/>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1" name="Freeform 10">
                <a:extLst>
                  <a:ext uri="{FF2B5EF4-FFF2-40B4-BE49-F238E27FC236}">
                    <a16:creationId xmlns:a16="http://schemas.microsoft.com/office/drawing/2014/main" id="{16D85AD4-D038-48AA-A225-EE36355C3509}"/>
                  </a:ext>
                </a:extLst>
              </p:cNvPr>
              <p:cNvSpPr>
                <a:spLocks/>
              </p:cNvSpPr>
              <p:nvPr/>
            </p:nvSpPr>
            <p:spPr bwMode="auto">
              <a:xfrm>
                <a:off x="4373" y="599"/>
                <a:ext cx="95" cy="242"/>
              </a:xfrm>
              <a:custGeom>
                <a:avLst/>
                <a:gdLst>
                  <a:gd name="T0" fmla="*/ 95 w 95"/>
                  <a:gd name="T1" fmla="*/ 232 h 242"/>
                  <a:gd name="T2" fmla="*/ 40 w 95"/>
                  <a:gd name="T3" fmla="*/ 242 h 242"/>
                  <a:gd name="T4" fmla="*/ 0 w 95"/>
                  <a:gd name="T5" fmla="*/ 9 h 242"/>
                  <a:gd name="T6" fmla="*/ 54 w 95"/>
                  <a:gd name="T7" fmla="*/ 0 h 242"/>
                  <a:gd name="T8" fmla="*/ 95 w 95"/>
                  <a:gd name="T9" fmla="*/ 232 h 242"/>
                </a:gdLst>
                <a:ahLst/>
                <a:cxnLst>
                  <a:cxn ang="0">
                    <a:pos x="T0" y="T1"/>
                  </a:cxn>
                  <a:cxn ang="0">
                    <a:pos x="T2" y="T3"/>
                  </a:cxn>
                  <a:cxn ang="0">
                    <a:pos x="T4" y="T5"/>
                  </a:cxn>
                  <a:cxn ang="0">
                    <a:pos x="T6" y="T7"/>
                  </a:cxn>
                  <a:cxn ang="0">
                    <a:pos x="T8" y="T9"/>
                  </a:cxn>
                </a:cxnLst>
                <a:rect l="0" t="0" r="r" b="b"/>
                <a:pathLst>
                  <a:path w="95" h="242">
                    <a:moveTo>
                      <a:pt x="95" y="232"/>
                    </a:moveTo>
                    <a:lnTo>
                      <a:pt x="40" y="242"/>
                    </a:lnTo>
                    <a:lnTo>
                      <a:pt x="0" y="9"/>
                    </a:lnTo>
                    <a:lnTo>
                      <a:pt x="54" y="0"/>
                    </a:lnTo>
                    <a:lnTo>
                      <a:pt x="95" y="232"/>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2" name="Rectangle 231">
                <a:extLst>
                  <a:ext uri="{FF2B5EF4-FFF2-40B4-BE49-F238E27FC236}">
                    <a16:creationId xmlns:a16="http://schemas.microsoft.com/office/drawing/2014/main" id="{4BC81E64-9997-45B4-91AA-466140799948}"/>
                  </a:ext>
                </a:extLst>
              </p:cNvPr>
              <p:cNvSpPr>
                <a:spLocks noChangeArrowheads="1"/>
              </p:cNvSpPr>
              <p:nvPr/>
            </p:nvSpPr>
            <p:spPr bwMode="auto">
              <a:xfrm>
                <a:off x="3876" y="637"/>
                <a:ext cx="55" cy="204"/>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3" name="Rectangle 232">
                <a:extLst>
                  <a:ext uri="{FF2B5EF4-FFF2-40B4-BE49-F238E27FC236}">
                    <a16:creationId xmlns:a16="http://schemas.microsoft.com/office/drawing/2014/main" id="{A3F26C2F-CA5F-4D84-9776-C4A52356068D}"/>
                  </a:ext>
                </a:extLst>
              </p:cNvPr>
              <p:cNvSpPr>
                <a:spLocks noChangeArrowheads="1"/>
              </p:cNvSpPr>
              <p:nvPr/>
            </p:nvSpPr>
            <p:spPr bwMode="auto">
              <a:xfrm>
                <a:off x="4002" y="637"/>
                <a:ext cx="55" cy="204"/>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4" name="Rectangle 233">
                <a:extLst>
                  <a:ext uri="{FF2B5EF4-FFF2-40B4-BE49-F238E27FC236}">
                    <a16:creationId xmlns:a16="http://schemas.microsoft.com/office/drawing/2014/main" id="{6B9535D2-9000-4E8C-81B2-0109876A22E1}"/>
                  </a:ext>
                </a:extLst>
              </p:cNvPr>
              <p:cNvSpPr>
                <a:spLocks noChangeArrowheads="1"/>
              </p:cNvSpPr>
              <p:nvPr/>
            </p:nvSpPr>
            <p:spPr bwMode="auto">
              <a:xfrm>
                <a:off x="4318" y="637"/>
                <a:ext cx="55" cy="204"/>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5" name="Freeform 14">
                <a:extLst>
                  <a:ext uri="{FF2B5EF4-FFF2-40B4-BE49-F238E27FC236}">
                    <a16:creationId xmlns:a16="http://schemas.microsoft.com/office/drawing/2014/main" id="{D10EF9A4-0C8A-46EF-A3B6-0FB662CA3FB4}"/>
                  </a:ext>
                </a:extLst>
              </p:cNvPr>
              <p:cNvSpPr>
                <a:spLocks/>
              </p:cNvSpPr>
              <p:nvPr/>
            </p:nvSpPr>
            <p:spPr bwMode="auto">
              <a:xfrm>
                <a:off x="4147" y="630"/>
                <a:ext cx="98" cy="211"/>
              </a:xfrm>
              <a:custGeom>
                <a:avLst/>
                <a:gdLst>
                  <a:gd name="T0" fmla="*/ 98 w 98"/>
                  <a:gd name="T1" fmla="*/ 199 h 211"/>
                  <a:gd name="T2" fmla="*/ 43 w 98"/>
                  <a:gd name="T3" fmla="*/ 211 h 211"/>
                  <a:gd name="T4" fmla="*/ 0 w 98"/>
                  <a:gd name="T5" fmla="*/ 11 h 211"/>
                  <a:gd name="T6" fmla="*/ 52 w 98"/>
                  <a:gd name="T7" fmla="*/ 0 h 211"/>
                  <a:gd name="T8" fmla="*/ 98 w 98"/>
                  <a:gd name="T9" fmla="*/ 199 h 211"/>
                </a:gdLst>
                <a:ahLst/>
                <a:cxnLst>
                  <a:cxn ang="0">
                    <a:pos x="T0" y="T1"/>
                  </a:cxn>
                  <a:cxn ang="0">
                    <a:pos x="T2" y="T3"/>
                  </a:cxn>
                  <a:cxn ang="0">
                    <a:pos x="T4" y="T5"/>
                  </a:cxn>
                  <a:cxn ang="0">
                    <a:pos x="T6" y="T7"/>
                  </a:cxn>
                  <a:cxn ang="0">
                    <a:pos x="T8" y="T9"/>
                  </a:cxn>
                </a:cxnLst>
                <a:rect l="0" t="0" r="r" b="b"/>
                <a:pathLst>
                  <a:path w="98" h="211">
                    <a:moveTo>
                      <a:pt x="98" y="199"/>
                    </a:moveTo>
                    <a:lnTo>
                      <a:pt x="43" y="211"/>
                    </a:lnTo>
                    <a:lnTo>
                      <a:pt x="0" y="11"/>
                    </a:lnTo>
                    <a:lnTo>
                      <a:pt x="52" y="0"/>
                    </a:lnTo>
                    <a:lnTo>
                      <a:pt x="98" y="199"/>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6" name="Rectangle 235">
                <a:extLst>
                  <a:ext uri="{FF2B5EF4-FFF2-40B4-BE49-F238E27FC236}">
                    <a16:creationId xmlns:a16="http://schemas.microsoft.com/office/drawing/2014/main" id="{40C14960-8331-43CD-802D-52EA749EAC62}"/>
                  </a:ext>
                </a:extLst>
              </p:cNvPr>
              <p:cNvSpPr>
                <a:spLocks noChangeArrowheads="1"/>
              </p:cNvSpPr>
              <p:nvPr/>
            </p:nvSpPr>
            <p:spPr bwMode="auto">
              <a:xfrm>
                <a:off x="3952" y="594"/>
                <a:ext cx="27" cy="247"/>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7" name="Rectangle 236">
                <a:extLst>
                  <a:ext uri="{FF2B5EF4-FFF2-40B4-BE49-F238E27FC236}">
                    <a16:creationId xmlns:a16="http://schemas.microsoft.com/office/drawing/2014/main" id="{99D3F1F9-0FF7-4845-961F-4F4397E5DD9B}"/>
                  </a:ext>
                </a:extLst>
              </p:cNvPr>
              <p:cNvSpPr>
                <a:spLocks noChangeArrowheads="1"/>
              </p:cNvSpPr>
              <p:nvPr/>
            </p:nvSpPr>
            <p:spPr bwMode="auto">
              <a:xfrm>
                <a:off x="4275" y="594"/>
                <a:ext cx="29" cy="247"/>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8" name="Rectangle 237">
                <a:extLst>
                  <a:ext uri="{FF2B5EF4-FFF2-40B4-BE49-F238E27FC236}">
                    <a16:creationId xmlns:a16="http://schemas.microsoft.com/office/drawing/2014/main" id="{7DC88487-6763-4A9C-9BD7-DE6F8179BA69}"/>
                  </a:ext>
                </a:extLst>
              </p:cNvPr>
              <p:cNvSpPr>
                <a:spLocks noChangeArrowheads="1"/>
              </p:cNvSpPr>
              <p:nvPr/>
            </p:nvSpPr>
            <p:spPr bwMode="auto">
              <a:xfrm>
                <a:off x="4606" y="653"/>
                <a:ext cx="266" cy="186"/>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9" name="Rectangle 238">
                <a:extLst>
                  <a:ext uri="{FF2B5EF4-FFF2-40B4-BE49-F238E27FC236}">
                    <a16:creationId xmlns:a16="http://schemas.microsoft.com/office/drawing/2014/main" id="{88C535C3-3657-4202-9E44-21CAB00B2ADF}"/>
                  </a:ext>
                </a:extLst>
              </p:cNvPr>
              <p:cNvSpPr>
                <a:spLocks noChangeArrowheads="1"/>
              </p:cNvSpPr>
              <p:nvPr/>
            </p:nvSpPr>
            <p:spPr bwMode="auto">
              <a:xfrm>
                <a:off x="3753" y="1316"/>
                <a:ext cx="1240" cy="62"/>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0" name="Rectangle 239">
                <a:extLst>
                  <a:ext uri="{FF2B5EF4-FFF2-40B4-BE49-F238E27FC236}">
                    <a16:creationId xmlns:a16="http://schemas.microsoft.com/office/drawing/2014/main" id="{0F576659-8161-4CBE-8EC2-2D0260AE5E4F}"/>
                  </a:ext>
                </a:extLst>
              </p:cNvPr>
              <p:cNvSpPr>
                <a:spLocks noChangeArrowheads="1"/>
              </p:cNvSpPr>
              <p:nvPr/>
            </p:nvSpPr>
            <p:spPr bwMode="auto">
              <a:xfrm>
                <a:off x="4881" y="1081"/>
                <a:ext cx="55" cy="235"/>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1" name="Rectangle 240">
                <a:extLst>
                  <a:ext uri="{FF2B5EF4-FFF2-40B4-BE49-F238E27FC236}">
                    <a16:creationId xmlns:a16="http://schemas.microsoft.com/office/drawing/2014/main" id="{916B85C4-6AFB-4DDC-B186-6810FB501937}"/>
                  </a:ext>
                </a:extLst>
              </p:cNvPr>
              <p:cNvSpPr>
                <a:spLocks noChangeArrowheads="1"/>
              </p:cNvSpPr>
              <p:nvPr/>
            </p:nvSpPr>
            <p:spPr bwMode="auto">
              <a:xfrm>
                <a:off x="4615" y="1081"/>
                <a:ext cx="55" cy="235"/>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2" name="Freeform 21">
                <a:extLst>
                  <a:ext uri="{FF2B5EF4-FFF2-40B4-BE49-F238E27FC236}">
                    <a16:creationId xmlns:a16="http://schemas.microsoft.com/office/drawing/2014/main" id="{17B4EF23-D26C-4FB7-84C5-EAC24929DB18}"/>
                  </a:ext>
                </a:extLst>
              </p:cNvPr>
              <p:cNvSpPr>
                <a:spLocks/>
              </p:cNvSpPr>
              <p:nvPr/>
            </p:nvSpPr>
            <p:spPr bwMode="auto">
              <a:xfrm>
                <a:off x="4275" y="1074"/>
                <a:ext cx="95" cy="242"/>
              </a:xfrm>
              <a:custGeom>
                <a:avLst/>
                <a:gdLst>
                  <a:gd name="T0" fmla="*/ 0 w 95"/>
                  <a:gd name="T1" fmla="*/ 232 h 242"/>
                  <a:gd name="T2" fmla="*/ 55 w 95"/>
                  <a:gd name="T3" fmla="*/ 242 h 242"/>
                  <a:gd name="T4" fmla="*/ 95 w 95"/>
                  <a:gd name="T5" fmla="*/ 9 h 242"/>
                  <a:gd name="T6" fmla="*/ 41 w 95"/>
                  <a:gd name="T7" fmla="*/ 0 h 242"/>
                  <a:gd name="T8" fmla="*/ 0 w 95"/>
                  <a:gd name="T9" fmla="*/ 232 h 242"/>
                </a:gdLst>
                <a:ahLst/>
                <a:cxnLst>
                  <a:cxn ang="0">
                    <a:pos x="T0" y="T1"/>
                  </a:cxn>
                  <a:cxn ang="0">
                    <a:pos x="T2" y="T3"/>
                  </a:cxn>
                  <a:cxn ang="0">
                    <a:pos x="T4" y="T5"/>
                  </a:cxn>
                  <a:cxn ang="0">
                    <a:pos x="T6" y="T7"/>
                  </a:cxn>
                  <a:cxn ang="0">
                    <a:pos x="T8" y="T9"/>
                  </a:cxn>
                </a:cxnLst>
                <a:rect l="0" t="0" r="r" b="b"/>
                <a:pathLst>
                  <a:path w="95" h="242">
                    <a:moveTo>
                      <a:pt x="0" y="232"/>
                    </a:moveTo>
                    <a:lnTo>
                      <a:pt x="55" y="242"/>
                    </a:lnTo>
                    <a:lnTo>
                      <a:pt x="95" y="9"/>
                    </a:lnTo>
                    <a:lnTo>
                      <a:pt x="41" y="0"/>
                    </a:lnTo>
                    <a:lnTo>
                      <a:pt x="0" y="232"/>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3" name="Rectangle 242">
                <a:extLst>
                  <a:ext uri="{FF2B5EF4-FFF2-40B4-BE49-F238E27FC236}">
                    <a16:creationId xmlns:a16="http://schemas.microsoft.com/office/drawing/2014/main" id="{D794CC10-9EAA-4CB8-BF08-7E6801E700BE}"/>
                  </a:ext>
                </a:extLst>
              </p:cNvPr>
              <p:cNvSpPr>
                <a:spLocks noChangeArrowheads="1"/>
              </p:cNvSpPr>
              <p:nvPr/>
            </p:nvSpPr>
            <p:spPr bwMode="auto">
              <a:xfrm>
                <a:off x="4812" y="1112"/>
                <a:ext cx="55" cy="204"/>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4" name="Rectangle 243">
                <a:extLst>
                  <a:ext uri="{FF2B5EF4-FFF2-40B4-BE49-F238E27FC236}">
                    <a16:creationId xmlns:a16="http://schemas.microsoft.com/office/drawing/2014/main" id="{5D42D24F-58BD-453C-81F5-4FD6973B8FEC}"/>
                  </a:ext>
                </a:extLst>
              </p:cNvPr>
              <p:cNvSpPr>
                <a:spLocks noChangeArrowheads="1"/>
              </p:cNvSpPr>
              <p:nvPr/>
            </p:nvSpPr>
            <p:spPr bwMode="auto">
              <a:xfrm>
                <a:off x="4686" y="1112"/>
                <a:ext cx="55" cy="204"/>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5" name="Rectangle 244">
                <a:extLst>
                  <a:ext uri="{FF2B5EF4-FFF2-40B4-BE49-F238E27FC236}">
                    <a16:creationId xmlns:a16="http://schemas.microsoft.com/office/drawing/2014/main" id="{7AAD1529-AB23-41D4-A5F7-C68E03AA9261}"/>
                  </a:ext>
                </a:extLst>
              </p:cNvPr>
              <p:cNvSpPr>
                <a:spLocks noChangeArrowheads="1"/>
              </p:cNvSpPr>
              <p:nvPr/>
            </p:nvSpPr>
            <p:spPr bwMode="auto">
              <a:xfrm>
                <a:off x="4370" y="1112"/>
                <a:ext cx="55" cy="204"/>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6" name="Freeform 25">
                <a:extLst>
                  <a:ext uri="{FF2B5EF4-FFF2-40B4-BE49-F238E27FC236}">
                    <a16:creationId xmlns:a16="http://schemas.microsoft.com/office/drawing/2014/main" id="{4B08EE20-215C-42C0-B755-61AD508F1C49}"/>
                  </a:ext>
                </a:extLst>
              </p:cNvPr>
              <p:cNvSpPr>
                <a:spLocks/>
              </p:cNvSpPr>
              <p:nvPr/>
            </p:nvSpPr>
            <p:spPr bwMode="auto">
              <a:xfrm>
                <a:off x="4501" y="1105"/>
                <a:ext cx="97" cy="211"/>
              </a:xfrm>
              <a:custGeom>
                <a:avLst/>
                <a:gdLst>
                  <a:gd name="T0" fmla="*/ 0 w 97"/>
                  <a:gd name="T1" fmla="*/ 199 h 211"/>
                  <a:gd name="T2" fmla="*/ 52 w 97"/>
                  <a:gd name="T3" fmla="*/ 211 h 211"/>
                  <a:gd name="T4" fmla="*/ 97 w 97"/>
                  <a:gd name="T5" fmla="*/ 11 h 211"/>
                  <a:gd name="T6" fmla="*/ 43 w 97"/>
                  <a:gd name="T7" fmla="*/ 0 h 211"/>
                  <a:gd name="T8" fmla="*/ 0 w 97"/>
                  <a:gd name="T9" fmla="*/ 199 h 211"/>
                </a:gdLst>
                <a:ahLst/>
                <a:cxnLst>
                  <a:cxn ang="0">
                    <a:pos x="T0" y="T1"/>
                  </a:cxn>
                  <a:cxn ang="0">
                    <a:pos x="T2" y="T3"/>
                  </a:cxn>
                  <a:cxn ang="0">
                    <a:pos x="T4" y="T5"/>
                  </a:cxn>
                  <a:cxn ang="0">
                    <a:pos x="T6" y="T7"/>
                  </a:cxn>
                  <a:cxn ang="0">
                    <a:pos x="T8" y="T9"/>
                  </a:cxn>
                </a:cxnLst>
                <a:rect l="0" t="0" r="r" b="b"/>
                <a:pathLst>
                  <a:path w="97" h="211">
                    <a:moveTo>
                      <a:pt x="0" y="199"/>
                    </a:moveTo>
                    <a:lnTo>
                      <a:pt x="52" y="211"/>
                    </a:lnTo>
                    <a:lnTo>
                      <a:pt x="97" y="11"/>
                    </a:lnTo>
                    <a:lnTo>
                      <a:pt x="43" y="0"/>
                    </a:lnTo>
                    <a:lnTo>
                      <a:pt x="0" y="199"/>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7" name="Rectangle 246">
                <a:extLst>
                  <a:ext uri="{FF2B5EF4-FFF2-40B4-BE49-F238E27FC236}">
                    <a16:creationId xmlns:a16="http://schemas.microsoft.com/office/drawing/2014/main" id="{346685A8-5F2C-40E8-A26E-667F191B8D96}"/>
                  </a:ext>
                </a:extLst>
              </p:cNvPr>
              <p:cNvSpPr>
                <a:spLocks noChangeArrowheads="1"/>
              </p:cNvSpPr>
              <p:nvPr/>
            </p:nvSpPr>
            <p:spPr bwMode="auto">
              <a:xfrm>
                <a:off x="4765" y="1069"/>
                <a:ext cx="28" cy="247"/>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8" name="Rectangle 247">
                <a:extLst>
                  <a:ext uri="{FF2B5EF4-FFF2-40B4-BE49-F238E27FC236}">
                    <a16:creationId xmlns:a16="http://schemas.microsoft.com/office/drawing/2014/main" id="{F2D787ED-9727-46E1-8514-94766676F011}"/>
                  </a:ext>
                </a:extLst>
              </p:cNvPr>
              <p:cNvSpPr>
                <a:spLocks noChangeArrowheads="1"/>
              </p:cNvSpPr>
              <p:nvPr/>
            </p:nvSpPr>
            <p:spPr bwMode="auto">
              <a:xfrm>
                <a:off x="4439" y="1069"/>
                <a:ext cx="29" cy="247"/>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9" name="Rectangle 248">
                <a:extLst>
                  <a:ext uri="{FF2B5EF4-FFF2-40B4-BE49-F238E27FC236}">
                    <a16:creationId xmlns:a16="http://schemas.microsoft.com/office/drawing/2014/main" id="{55739FEE-BB00-47F0-BA2A-2E85069CF7E7}"/>
                  </a:ext>
                </a:extLst>
              </p:cNvPr>
              <p:cNvSpPr>
                <a:spLocks noChangeArrowheads="1"/>
              </p:cNvSpPr>
              <p:nvPr/>
            </p:nvSpPr>
            <p:spPr bwMode="auto">
              <a:xfrm>
                <a:off x="3872" y="1128"/>
                <a:ext cx="266" cy="186"/>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0" name="Rectangle 249">
                <a:extLst>
                  <a:ext uri="{FF2B5EF4-FFF2-40B4-BE49-F238E27FC236}">
                    <a16:creationId xmlns:a16="http://schemas.microsoft.com/office/drawing/2014/main" id="{3B3B18BD-CAF7-4A11-ACAD-D215DD6CB86F}"/>
                  </a:ext>
                </a:extLst>
              </p:cNvPr>
              <p:cNvSpPr>
                <a:spLocks noChangeArrowheads="1"/>
              </p:cNvSpPr>
              <p:nvPr/>
            </p:nvSpPr>
            <p:spPr bwMode="auto">
              <a:xfrm>
                <a:off x="5898" y="618"/>
                <a:ext cx="1244" cy="1377"/>
              </a:xfrm>
              <a:prstGeom prst="rect">
                <a:avLst/>
              </a:prstGeom>
              <a:solidFill>
                <a:srgbClr val="E9E9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1" name="Rectangle 250">
                <a:extLst>
                  <a:ext uri="{FF2B5EF4-FFF2-40B4-BE49-F238E27FC236}">
                    <a16:creationId xmlns:a16="http://schemas.microsoft.com/office/drawing/2014/main" id="{2D8E0405-7457-47F0-AF99-817B35D4FBC5}"/>
                  </a:ext>
                </a:extLst>
              </p:cNvPr>
              <p:cNvSpPr>
                <a:spLocks noChangeArrowheads="1"/>
              </p:cNvSpPr>
              <p:nvPr/>
            </p:nvSpPr>
            <p:spPr bwMode="auto">
              <a:xfrm>
                <a:off x="5898" y="618"/>
                <a:ext cx="1244" cy="1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2" name="Rectangle 251">
                <a:extLst>
                  <a:ext uri="{FF2B5EF4-FFF2-40B4-BE49-F238E27FC236}">
                    <a16:creationId xmlns:a16="http://schemas.microsoft.com/office/drawing/2014/main" id="{5D07DB32-CECE-45E8-BEBE-F7B5084018A8}"/>
                  </a:ext>
                </a:extLst>
              </p:cNvPr>
              <p:cNvSpPr>
                <a:spLocks noChangeArrowheads="1"/>
              </p:cNvSpPr>
              <p:nvPr/>
            </p:nvSpPr>
            <p:spPr bwMode="auto">
              <a:xfrm>
                <a:off x="5952" y="672"/>
                <a:ext cx="1138" cy="1271"/>
              </a:xfrm>
              <a:prstGeom prst="rect">
                <a:avLst/>
              </a:prstGeom>
              <a:solidFill>
                <a:srgbClr val="F4F4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3" name="Rectangle 252">
                <a:extLst>
                  <a:ext uri="{FF2B5EF4-FFF2-40B4-BE49-F238E27FC236}">
                    <a16:creationId xmlns:a16="http://schemas.microsoft.com/office/drawing/2014/main" id="{E9ACBAB3-A920-4CC0-ADAA-0C6B322B1673}"/>
                  </a:ext>
                </a:extLst>
              </p:cNvPr>
              <p:cNvSpPr>
                <a:spLocks noChangeArrowheads="1"/>
              </p:cNvSpPr>
              <p:nvPr/>
            </p:nvSpPr>
            <p:spPr bwMode="auto">
              <a:xfrm>
                <a:off x="5952" y="672"/>
                <a:ext cx="1138" cy="1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4" name="Freeform 33">
                <a:extLst>
                  <a:ext uri="{FF2B5EF4-FFF2-40B4-BE49-F238E27FC236}">
                    <a16:creationId xmlns:a16="http://schemas.microsoft.com/office/drawing/2014/main" id="{7F99D797-46CB-4106-9E74-DAF3D4911DB8}"/>
                  </a:ext>
                </a:extLst>
              </p:cNvPr>
              <p:cNvSpPr>
                <a:spLocks/>
              </p:cNvSpPr>
              <p:nvPr/>
            </p:nvSpPr>
            <p:spPr bwMode="auto">
              <a:xfrm>
                <a:off x="5952" y="672"/>
                <a:ext cx="323" cy="1204"/>
              </a:xfrm>
              <a:custGeom>
                <a:avLst/>
                <a:gdLst>
                  <a:gd name="T0" fmla="*/ 323 w 323"/>
                  <a:gd name="T1" fmla="*/ 0 h 1204"/>
                  <a:gd name="T2" fmla="*/ 0 w 323"/>
                  <a:gd name="T3" fmla="*/ 1204 h 1204"/>
                  <a:gd name="T4" fmla="*/ 0 w 323"/>
                  <a:gd name="T5" fmla="*/ 554 h 1204"/>
                  <a:gd name="T6" fmla="*/ 147 w 323"/>
                  <a:gd name="T7" fmla="*/ 0 h 1204"/>
                  <a:gd name="T8" fmla="*/ 323 w 323"/>
                  <a:gd name="T9" fmla="*/ 0 h 1204"/>
                </a:gdLst>
                <a:ahLst/>
                <a:cxnLst>
                  <a:cxn ang="0">
                    <a:pos x="T0" y="T1"/>
                  </a:cxn>
                  <a:cxn ang="0">
                    <a:pos x="T2" y="T3"/>
                  </a:cxn>
                  <a:cxn ang="0">
                    <a:pos x="T4" y="T5"/>
                  </a:cxn>
                  <a:cxn ang="0">
                    <a:pos x="T6" y="T7"/>
                  </a:cxn>
                  <a:cxn ang="0">
                    <a:pos x="T8" y="T9"/>
                  </a:cxn>
                </a:cxnLst>
                <a:rect l="0" t="0" r="r" b="b"/>
                <a:pathLst>
                  <a:path w="323" h="1204">
                    <a:moveTo>
                      <a:pt x="323" y="0"/>
                    </a:moveTo>
                    <a:lnTo>
                      <a:pt x="0" y="1204"/>
                    </a:lnTo>
                    <a:lnTo>
                      <a:pt x="0" y="554"/>
                    </a:lnTo>
                    <a:lnTo>
                      <a:pt x="147" y="0"/>
                    </a:lnTo>
                    <a:lnTo>
                      <a:pt x="32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5" name="Freeform 34">
                <a:extLst>
                  <a:ext uri="{FF2B5EF4-FFF2-40B4-BE49-F238E27FC236}">
                    <a16:creationId xmlns:a16="http://schemas.microsoft.com/office/drawing/2014/main" id="{FEE3BC4F-F441-4A58-949B-BB6562E75BA6}"/>
                  </a:ext>
                </a:extLst>
              </p:cNvPr>
              <p:cNvSpPr>
                <a:spLocks/>
              </p:cNvSpPr>
              <p:nvPr/>
            </p:nvSpPr>
            <p:spPr bwMode="auto">
              <a:xfrm>
                <a:off x="5952" y="672"/>
                <a:ext cx="323" cy="1204"/>
              </a:xfrm>
              <a:custGeom>
                <a:avLst/>
                <a:gdLst>
                  <a:gd name="T0" fmla="*/ 323 w 323"/>
                  <a:gd name="T1" fmla="*/ 0 h 1204"/>
                  <a:gd name="T2" fmla="*/ 0 w 323"/>
                  <a:gd name="T3" fmla="*/ 1204 h 1204"/>
                  <a:gd name="T4" fmla="*/ 0 w 323"/>
                  <a:gd name="T5" fmla="*/ 554 h 1204"/>
                  <a:gd name="T6" fmla="*/ 147 w 323"/>
                  <a:gd name="T7" fmla="*/ 0 h 1204"/>
                  <a:gd name="T8" fmla="*/ 323 w 323"/>
                  <a:gd name="T9" fmla="*/ 0 h 1204"/>
                </a:gdLst>
                <a:ahLst/>
                <a:cxnLst>
                  <a:cxn ang="0">
                    <a:pos x="T0" y="T1"/>
                  </a:cxn>
                  <a:cxn ang="0">
                    <a:pos x="T2" y="T3"/>
                  </a:cxn>
                  <a:cxn ang="0">
                    <a:pos x="T4" y="T5"/>
                  </a:cxn>
                  <a:cxn ang="0">
                    <a:pos x="T6" y="T7"/>
                  </a:cxn>
                  <a:cxn ang="0">
                    <a:pos x="T8" y="T9"/>
                  </a:cxn>
                </a:cxnLst>
                <a:rect l="0" t="0" r="r" b="b"/>
                <a:pathLst>
                  <a:path w="323" h="1204">
                    <a:moveTo>
                      <a:pt x="323" y="0"/>
                    </a:moveTo>
                    <a:lnTo>
                      <a:pt x="0" y="1204"/>
                    </a:lnTo>
                    <a:lnTo>
                      <a:pt x="0" y="554"/>
                    </a:lnTo>
                    <a:lnTo>
                      <a:pt x="147" y="0"/>
                    </a:lnTo>
                    <a:lnTo>
                      <a:pt x="3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6" name="Freeform 35">
                <a:extLst>
                  <a:ext uri="{FF2B5EF4-FFF2-40B4-BE49-F238E27FC236}">
                    <a16:creationId xmlns:a16="http://schemas.microsoft.com/office/drawing/2014/main" id="{2E20105D-BAB8-4A53-A205-F48D0DB322E0}"/>
                  </a:ext>
                </a:extLst>
              </p:cNvPr>
              <p:cNvSpPr>
                <a:spLocks/>
              </p:cNvSpPr>
              <p:nvPr/>
            </p:nvSpPr>
            <p:spPr bwMode="auto">
              <a:xfrm>
                <a:off x="6016" y="672"/>
                <a:ext cx="402" cy="1271"/>
              </a:xfrm>
              <a:custGeom>
                <a:avLst/>
                <a:gdLst>
                  <a:gd name="T0" fmla="*/ 402 w 402"/>
                  <a:gd name="T1" fmla="*/ 0 h 1271"/>
                  <a:gd name="T2" fmla="*/ 64 w 402"/>
                  <a:gd name="T3" fmla="*/ 1271 h 1271"/>
                  <a:gd name="T4" fmla="*/ 0 w 402"/>
                  <a:gd name="T5" fmla="*/ 1271 h 1271"/>
                  <a:gd name="T6" fmla="*/ 338 w 402"/>
                  <a:gd name="T7" fmla="*/ 0 h 1271"/>
                  <a:gd name="T8" fmla="*/ 402 w 402"/>
                  <a:gd name="T9" fmla="*/ 0 h 1271"/>
                </a:gdLst>
                <a:ahLst/>
                <a:cxnLst>
                  <a:cxn ang="0">
                    <a:pos x="T0" y="T1"/>
                  </a:cxn>
                  <a:cxn ang="0">
                    <a:pos x="T2" y="T3"/>
                  </a:cxn>
                  <a:cxn ang="0">
                    <a:pos x="T4" y="T5"/>
                  </a:cxn>
                  <a:cxn ang="0">
                    <a:pos x="T6" y="T7"/>
                  </a:cxn>
                  <a:cxn ang="0">
                    <a:pos x="T8" y="T9"/>
                  </a:cxn>
                </a:cxnLst>
                <a:rect l="0" t="0" r="r" b="b"/>
                <a:pathLst>
                  <a:path w="402" h="1271">
                    <a:moveTo>
                      <a:pt x="402" y="0"/>
                    </a:moveTo>
                    <a:lnTo>
                      <a:pt x="64" y="1271"/>
                    </a:lnTo>
                    <a:lnTo>
                      <a:pt x="0" y="1271"/>
                    </a:lnTo>
                    <a:lnTo>
                      <a:pt x="338" y="0"/>
                    </a:lnTo>
                    <a:lnTo>
                      <a:pt x="40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7" name="Freeform 36">
                <a:extLst>
                  <a:ext uri="{FF2B5EF4-FFF2-40B4-BE49-F238E27FC236}">
                    <a16:creationId xmlns:a16="http://schemas.microsoft.com/office/drawing/2014/main" id="{A342DA6B-A4BC-456C-997E-F511D0C13F5A}"/>
                  </a:ext>
                </a:extLst>
              </p:cNvPr>
              <p:cNvSpPr>
                <a:spLocks/>
              </p:cNvSpPr>
              <p:nvPr/>
            </p:nvSpPr>
            <p:spPr bwMode="auto">
              <a:xfrm>
                <a:off x="6016" y="672"/>
                <a:ext cx="402" cy="1271"/>
              </a:xfrm>
              <a:custGeom>
                <a:avLst/>
                <a:gdLst>
                  <a:gd name="T0" fmla="*/ 402 w 402"/>
                  <a:gd name="T1" fmla="*/ 0 h 1271"/>
                  <a:gd name="T2" fmla="*/ 64 w 402"/>
                  <a:gd name="T3" fmla="*/ 1271 h 1271"/>
                  <a:gd name="T4" fmla="*/ 0 w 402"/>
                  <a:gd name="T5" fmla="*/ 1271 h 1271"/>
                  <a:gd name="T6" fmla="*/ 338 w 402"/>
                  <a:gd name="T7" fmla="*/ 0 h 1271"/>
                  <a:gd name="T8" fmla="*/ 402 w 402"/>
                  <a:gd name="T9" fmla="*/ 0 h 1271"/>
                </a:gdLst>
                <a:ahLst/>
                <a:cxnLst>
                  <a:cxn ang="0">
                    <a:pos x="T0" y="T1"/>
                  </a:cxn>
                  <a:cxn ang="0">
                    <a:pos x="T2" y="T3"/>
                  </a:cxn>
                  <a:cxn ang="0">
                    <a:pos x="T4" y="T5"/>
                  </a:cxn>
                  <a:cxn ang="0">
                    <a:pos x="T6" y="T7"/>
                  </a:cxn>
                  <a:cxn ang="0">
                    <a:pos x="T8" y="T9"/>
                  </a:cxn>
                </a:cxnLst>
                <a:rect l="0" t="0" r="r" b="b"/>
                <a:pathLst>
                  <a:path w="402" h="1271">
                    <a:moveTo>
                      <a:pt x="402" y="0"/>
                    </a:moveTo>
                    <a:lnTo>
                      <a:pt x="64" y="1271"/>
                    </a:lnTo>
                    <a:lnTo>
                      <a:pt x="0" y="1271"/>
                    </a:lnTo>
                    <a:lnTo>
                      <a:pt x="338" y="0"/>
                    </a:lnTo>
                    <a:lnTo>
                      <a:pt x="40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8" name="Freeform 37">
                <a:extLst>
                  <a:ext uri="{FF2B5EF4-FFF2-40B4-BE49-F238E27FC236}">
                    <a16:creationId xmlns:a16="http://schemas.microsoft.com/office/drawing/2014/main" id="{4A41E09A-1A9F-447C-A48E-543914C7C3FB}"/>
                  </a:ext>
                </a:extLst>
              </p:cNvPr>
              <p:cNvSpPr>
                <a:spLocks/>
              </p:cNvSpPr>
              <p:nvPr/>
            </p:nvSpPr>
            <p:spPr bwMode="auto">
              <a:xfrm>
                <a:off x="6845" y="1019"/>
                <a:ext cx="245" cy="924"/>
              </a:xfrm>
              <a:custGeom>
                <a:avLst/>
                <a:gdLst>
                  <a:gd name="T0" fmla="*/ 245 w 245"/>
                  <a:gd name="T1" fmla="*/ 0 h 924"/>
                  <a:gd name="T2" fmla="*/ 245 w 245"/>
                  <a:gd name="T3" fmla="*/ 653 h 924"/>
                  <a:gd name="T4" fmla="*/ 174 w 245"/>
                  <a:gd name="T5" fmla="*/ 924 h 924"/>
                  <a:gd name="T6" fmla="*/ 0 w 245"/>
                  <a:gd name="T7" fmla="*/ 924 h 924"/>
                  <a:gd name="T8" fmla="*/ 245 w 245"/>
                  <a:gd name="T9" fmla="*/ 0 h 924"/>
                </a:gdLst>
                <a:ahLst/>
                <a:cxnLst>
                  <a:cxn ang="0">
                    <a:pos x="T0" y="T1"/>
                  </a:cxn>
                  <a:cxn ang="0">
                    <a:pos x="T2" y="T3"/>
                  </a:cxn>
                  <a:cxn ang="0">
                    <a:pos x="T4" y="T5"/>
                  </a:cxn>
                  <a:cxn ang="0">
                    <a:pos x="T6" y="T7"/>
                  </a:cxn>
                  <a:cxn ang="0">
                    <a:pos x="T8" y="T9"/>
                  </a:cxn>
                </a:cxnLst>
                <a:rect l="0" t="0" r="r" b="b"/>
                <a:pathLst>
                  <a:path w="245" h="924">
                    <a:moveTo>
                      <a:pt x="245" y="0"/>
                    </a:moveTo>
                    <a:lnTo>
                      <a:pt x="245" y="653"/>
                    </a:lnTo>
                    <a:lnTo>
                      <a:pt x="174" y="924"/>
                    </a:lnTo>
                    <a:lnTo>
                      <a:pt x="0" y="924"/>
                    </a:lnTo>
                    <a:lnTo>
                      <a:pt x="24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9" name="Rectangle 258">
                <a:extLst>
                  <a:ext uri="{FF2B5EF4-FFF2-40B4-BE49-F238E27FC236}">
                    <a16:creationId xmlns:a16="http://schemas.microsoft.com/office/drawing/2014/main" id="{6D9EF849-1B22-4808-AC7E-5201E2418D38}"/>
                  </a:ext>
                </a:extLst>
              </p:cNvPr>
              <p:cNvSpPr>
                <a:spLocks noChangeArrowheads="1"/>
              </p:cNvSpPr>
              <p:nvPr/>
            </p:nvSpPr>
            <p:spPr bwMode="auto">
              <a:xfrm>
                <a:off x="6498" y="618"/>
                <a:ext cx="43" cy="1377"/>
              </a:xfrm>
              <a:prstGeom prst="rect">
                <a:avLst/>
              </a:prstGeom>
              <a:solidFill>
                <a:srgbClr val="E9E9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0" name="Rectangle 259">
                <a:extLst>
                  <a:ext uri="{FF2B5EF4-FFF2-40B4-BE49-F238E27FC236}">
                    <a16:creationId xmlns:a16="http://schemas.microsoft.com/office/drawing/2014/main" id="{A5515C3D-0B49-45B5-8C68-EC687FACBFF5}"/>
                  </a:ext>
                </a:extLst>
              </p:cNvPr>
              <p:cNvSpPr>
                <a:spLocks noChangeArrowheads="1"/>
              </p:cNvSpPr>
              <p:nvPr/>
            </p:nvSpPr>
            <p:spPr bwMode="auto">
              <a:xfrm>
                <a:off x="6498" y="618"/>
                <a:ext cx="43" cy="1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1" name="Rectangle 260">
                <a:extLst>
                  <a:ext uri="{FF2B5EF4-FFF2-40B4-BE49-F238E27FC236}">
                    <a16:creationId xmlns:a16="http://schemas.microsoft.com/office/drawing/2014/main" id="{68A081A5-E9C2-4A2B-B063-555354E8D9FA}"/>
                  </a:ext>
                </a:extLst>
              </p:cNvPr>
              <p:cNvSpPr>
                <a:spLocks noChangeArrowheads="1"/>
              </p:cNvSpPr>
              <p:nvPr/>
            </p:nvSpPr>
            <p:spPr bwMode="auto">
              <a:xfrm>
                <a:off x="5919" y="898"/>
                <a:ext cx="1199" cy="45"/>
              </a:xfrm>
              <a:prstGeom prst="rect">
                <a:avLst/>
              </a:prstGeom>
              <a:solidFill>
                <a:srgbClr val="E9E9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2" name="Freeform 41">
                <a:extLst>
                  <a:ext uri="{FF2B5EF4-FFF2-40B4-BE49-F238E27FC236}">
                    <a16:creationId xmlns:a16="http://schemas.microsoft.com/office/drawing/2014/main" id="{60785AB4-6E7B-4470-A230-3ED2DC090066}"/>
                  </a:ext>
                </a:extLst>
              </p:cNvPr>
              <p:cNvSpPr>
                <a:spLocks/>
              </p:cNvSpPr>
              <p:nvPr/>
            </p:nvSpPr>
            <p:spPr bwMode="auto">
              <a:xfrm>
                <a:off x="6869" y="2323"/>
                <a:ext cx="463" cy="767"/>
              </a:xfrm>
              <a:custGeom>
                <a:avLst/>
                <a:gdLst>
                  <a:gd name="T0" fmla="*/ 183 w 195"/>
                  <a:gd name="T1" fmla="*/ 168 h 323"/>
                  <a:gd name="T2" fmla="*/ 163 w 195"/>
                  <a:gd name="T3" fmla="*/ 166 h 323"/>
                  <a:gd name="T4" fmla="*/ 144 w 195"/>
                  <a:gd name="T5" fmla="*/ 128 h 323"/>
                  <a:gd name="T6" fmla="*/ 172 w 195"/>
                  <a:gd name="T7" fmla="*/ 105 h 323"/>
                  <a:gd name="T8" fmla="*/ 160 w 195"/>
                  <a:gd name="T9" fmla="*/ 91 h 323"/>
                  <a:gd name="T10" fmla="*/ 152 w 195"/>
                  <a:gd name="T11" fmla="*/ 92 h 323"/>
                  <a:gd name="T12" fmla="*/ 144 w 195"/>
                  <a:gd name="T13" fmla="*/ 143 h 323"/>
                  <a:gd name="T14" fmla="*/ 121 w 195"/>
                  <a:gd name="T15" fmla="*/ 223 h 323"/>
                  <a:gd name="T16" fmla="*/ 103 w 195"/>
                  <a:gd name="T17" fmla="*/ 250 h 323"/>
                  <a:gd name="T18" fmla="*/ 99 w 195"/>
                  <a:gd name="T19" fmla="*/ 158 h 323"/>
                  <a:gd name="T20" fmla="*/ 119 w 195"/>
                  <a:gd name="T21" fmla="*/ 80 h 323"/>
                  <a:gd name="T22" fmla="*/ 99 w 195"/>
                  <a:gd name="T23" fmla="*/ 39 h 323"/>
                  <a:gd name="T24" fmla="*/ 113 w 195"/>
                  <a:gd name="T25" fmla="*/ 14 h 323"/>
                  <a:gd name="T26" fmla="*/ 74 w 195"/>
                  <a:gd name="T27" fmla="*/ 20 h 323"/>
                  <a:gd name="T28" fmla="*/ 91 w 195"/>
                  <a:gd name="T29" fmla="*/ 44 h 323"/>
                  <a:gd name="T30" fmla="*/ 112 w 195"/>
                  <a:gd name="T31" fmla="*/ 76 h 323"/>
                  <a:gd name="T32" fmla="*/ 91 w 195"/>
                  <a:gd name="T33" fmla="*/ 111 h 323"/>
                  <a:gd name="T34" fmla="*/ 82 w 195"/>
                  <a:gd name="T35" fmla="*/ 90 h 323"/>
                  <a:gd name="T36" fmla="*/ 65 w 195"/>
                  <a:gd name="T37" fmla="*/ 125 h 323"/>
                  <a:gd name="T38" fmla="*/ 86 w 195"/>
                  <a:gd name="T39" fmla="*/ 126 h 323"/>
                  <a:gd name="T40" fmla="*/ 91 w 195"/>
                  <a:gd name="T41" fmla="*/ 165 h 323"/>
                  <a:gd name="T42" fmla="*/ 91 w 195"/>
                  <a:gd name="T43" fmla="*/ 222 h 323"/>
                  <a:gd name="T44" fmla="*/ 74 w 195"/>
                  <a:gd name="T45" fmla="*/ 197 h 323"/>
                  <a:gd name="T46" fmla="*/ 51 w 195"/>
                  <a:gd name="T47" fmla="*/ 118 h 323"/>
                  <a:gd name="T48" fmla="*/ 43 w 195"/>
                  <a:gd name="T49" fmla="*/ 67 h 323"/>
                  <a:gd name="T50" fmla="*/ 35 w 195"/>
                  <a:gd name="T51" fmla="*/ 66 h 323"/>
                  <a:gd name="T52" fmla="*/ 23 w 195"/>
                  <a:gd name="T53" fmla="*/ 80 h 323"/>
                  <a:gd name="T54" fmla="*/ 51 w 195"/>
                  <a:gd name="T55" fmla="*/ 103 h 323"/>
                  <a:gd name="T56" fmla="*/ 32 w 195"/>
                  <a:gd name="T57" fmla="*/ 141 h 323"/>
                  <a:gd name="T58" fmla="*/ 13 w 195"/>
                  <a:gd name="T59" fmla="*/ 143 h 323"/>
                  <a:gd name="T60" fmla="*/ 35 w 195"/>
                  <a:gd name="T61" fmla="*/ 166 h 323"/>
                  <a:gd name="T62" fmla="*/ 83 w 195"/>
                  <a:gd name="T63" fmla="*/ 275 h 323"/>
                  <a:gd name="T64" fmla="*/ 86 w 195"/>
                  <a:gd name="T65" fmla="*/ 281 h 323"/>
                  <a:gd name="T66" fmla="*/ 86 w 195"/>
                  <a:gd name="T67" fmla="*/ 289 h 323"/>
                  <a:gd name="T68" fmla="*/ 90 w 195"/>
                  <a:gd name="T69" fmla="*/ 287 h 323"/>
                  <a:gd name="T70" fmla="*/ 96 w 195"/>
                  <a:gd name="T71" fmla="*/ 295 h 323"/>
                  <a:gd name="T72" fmla="*/ 98 w 195"/>
                  <a:gd name="T73" fmla="*/ 323 h 323"/>
                  <a:gd name="T74" fmla="*/ 113 w 195"/>
                  <a:gd name="T75" fmla="*/ 301 h 323"/>
                  <a:gd name="T76" fmla="*/ 161 w 195"/>
                  <a:gd name="T77" fmla="*/ 192 h 323"/>
                  <a:gd name="T78" fmla="*/ 183 w 195"/>
                  <a:gd name="T79" fmla="*/ 168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5" h="323">
                    <a:moveTo>
                      <a:pt x="183" y="168"/>
                    </a:moveTo>
                    <a:cubicBezTo>
                      <a:pt x="175" y="156"/>
                      <a:pt x="163" y="166"/>
                      <a:pt x="163" y="166"/>
                    </a:cubicBezTo>
                    <a:cubicBezTo>
                      <a:pt x="165" y="144"/>
                      <a:pt x="144" y="128"/>
                      <a:pt x="144" y="128"/>
                    </a:cubicBezTo>
                    <a:cubicBezTo>
                      <a:pt x="144" y="128"/>
                      <a:pt x="169" y="128"/>
                      <a:pt x="172" y="105"/>
                    </a:cubicBezTo>
                    <a:cubicBezTo>
                      <a:pt x="174" y="87"/>
                      <a:pt x="168" y="89"/>
                      <a:pt x="160" y="91"/>
                    </a:cubicBezTo>
                    <a:cubicBezTo>
                      <a:pt x="158" y="92"/>
                      <a:pt x="155" y="92"/>
                      <a:pt x="152" y="92"/>
                    </a:cubicBezTo>
                    <a:cubicBezTo>
                      <a:pt x="141" y="92"/>
                      <a:pt x="130" y="125"/>
                      <a:pt x="144" y="143"/>
                    </a:cubicBezTo>
                    <a:cubicBezTo>
                      <a:pt x="159" y="161"/>
                      <a:pt x="155" y="192"/>
                      <a:pt x="121" y="223"/>
                    </a:cubicBezTo>
                    <a:cubicBezTo>
                      <a:pt x="113" y="230"/>
                      <a:pt x="107" y="240"/>
                      <a:pt x="103" y="250"/>
                    </a:cubicBezTo>
                    <a:cubicBezTo>
                      <a:pt x="106" y="223"/>
                      <a:pt x="107" y="184"/>
                      <a:pt x="99" y="158"/>
                    </a:cubicBezTo>
                    <a:cubicBezTo>
                      <a:pt x="86" y="114"/>
                      <a:pt x="112" y="102"/>
                      <a:pt x="119" y="80"/>
                    </a:cubicBezTo>
                    <a:cubicBezTo>
                      <a:pt x="127" y="58"/>
                      <a:pt x="99" y="39"/>
                      <a:pt x="99" y="39"/>
                    </a:cubicBezTo>
                    <a:cubicBezTo>
                      <a:pt x="99" y="39"/>
                      <a:pt x="125" y="27"/>
                      <a:pt x="113" y="14"/>
                    </a:cubicBezTo>
                    <a:cubicBezTo>
                      <a:pt x="100" y="0"/>
                      <a:pt x="74" y="2"/>
                      <a:pt x="74" y="20"/>
                    </a:cubicBezTo>
                    <a:cubicBezTo>
                      <a:pt x="74" y="38"/>
                      <a:pt x="91" y="44"/>
                      <a:pt x="91" y="44"/>
                    </a:cubicBezTo>
                    <a:cubicBezTo>
                      <a:pt x="91" y="44"/>
                      <a:pt x="112" y="65"/>
                      <a:pt x="112" y="76"/>
                    </a:cubicBezTo>
                    <a:cubicBezTo>
                      <a:pt x="112" y="87"/>
                      <a:pt x="91" y="111"/>
                      <a:pt x="91" y="111"/>
                    </a:cubicBezTo>
                    <a:cubicBezTo>
                      <a:pt x="91" y="111"/>
                      <a:pt x="101" y="91"/>
                      <a:pt x="82" y="90"/>
                    </a:cubicBezTo>
                    <a:cubicBezTo>
                      <a:pt x="64" y="89"/>
                      <a:pt x="58" y="114"/>
                      <a:pt x="65" y="125"/>
                    </a:cubicBezTo>
                    <a:cubicBezTo>
                      <a:pt x="73" y="136"/>
                      <a:pt x="86" y="126"/>
                      <a:pt x="86" y="126"/>
                    </a:cubicBezTo>
                    <a:cubicBezTo>
                      <a:pt x="86" y="126"/>
                      <a:pt x="87" y="150"/>
                      <a:pt x="91" y="165"/>
                    </a:cubicBezTo>
                    <a:cubicBezTo>
                      <a:pt x="93" y="171"/>
                      <a:pt x="92" y="196"/>
                      <a:pt x="91" y="222"/>
                    </a:cubicBezTo>
                    <a:cubicBezTo>
                      <a:pt x="87" y="212"/>
                      <a:pt x="82" y="204"/>
                      <a:pt x="74" y="197"/>
                    </a:cubicBezTo>
                    <a:cubicBezTo>
                      <a:pt x="40" y="167"/>
                      <a:pt x="36" y="136"/>
                      <a:pt x="51" y="118"/>
                    </a:cubicBezTo>
                    <a:cubicBezTo>
                      <a:pt x="66" y="99"/>
                      <a:pt x="54" y="67"/>
                      <a:pt x="43" y="67"/>
                    </a:cubicBezTo>
                    <a:cubicBezTo>
                      <a:pt x="40" y="67"/>
                      <a:pt x="38" y="66"/>
                      <a:pt x="35" y="66"/>
                    </a:cubicBezTo>
                    <a:cubicBezTo>
                      <a:pt x="27" y="64"/>
                      <a:pt x="21" y="62"/>
                      <a:pt x="23" y="80"/>
                    </a:cubicBezTo>
                    <a:cubicBezTo>
                      <a:pt x="27" y="103"/>
                      <a:pt x="51" y="103"/>
                      <a:pt x="51" y="103"/>
                    </a:cubicBezTo>
                    <a:cubicBezTo>
                      <a:pt x="51" y="103"/>
                      <a:pt x="30" y="118"/>
                      <a:pt x="32" y="141"/>
                    </a:cubicBezTo>
                    <a:cubicBezTo>
                      <a:pt x="32" y="141"/>
                      <a:pt x="20" y="131"/>
                      <a:pt x="13" y="143"/>
                    </a:cubicBezTo>
                    <a:cubicBezTo>
                      <a:pt x="0" y="164"/>
                      <a:pt x="30" y="177"/>
                      <a:pt x="35" y="166"/>
                    </a:cubicBezTo>
                    <a:cubicBezTo>
                      <a:pt x="35" y="166"/>
                      <a:pt x="98" y="211"/>
                      <a:pt x="83" y="275"/>
                    </a:cubicBezTo>
                    <a:cubicBezTo>
                      <a:pt x="86" y="281"/>
                      <a:pt x="86" y="281"/>
                      <a:pt x="86" y="281"/>
                    </a:cubicBezTo>
                    <a:cubicBezTo>
                      <a:pt x="86" y="286"/>
                      <a:pt x="86" y="289"/>
                      <a:pt x="86" y="289"/>
                    </a:cubicBezTo>
                    <a:cubicBezTo>
                      <a:pt x="90" y="287"/>
                      <a:pt x="90" y="287"/>
                      <a:pt x="90" y="287"/>
                    </a:cubicBezTo>
                    <a:cubicBezTo>
                      <a:pt x="96" y="295"/>
                      <a:pt x="96" y="295"/>
                      <a:pt x="96" y="295"/>
                    </a:cubicBezTo>
                    <a:cubicBezTo>
                      <a:pt x="96" y="311"/>
                      <a:pt x="98" y="323"/>
                      <a:pt x="98" y="323"/>
                    </a:cubicBezTo>
                    <a:cubicBezTo>
                      <a:pt x="113" y="301"/>
                      <a:pt x="113" y="301"/>
                      <a:pt x="113" y="301"/>
                    </a:cubicBezTo>
                    <a:cubicBezTo>
                      <a:pt x="97" y="237"/>
                      <a:pt x="161" y="192"/>
                      <a:pt x="161" y="192"/>
                    </a:cubicBezTo>
                    <a:cubicBezTo>
                      <a:pt x="166" y="202"/>
                      <a:pt x="195" y="189"/>
                      <a:pt x="183" y="16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3" name="Freeform 42">
                <a:extLst>
                  <a:ext uri="{FF2B5EF4-FFF2-40B4-BE49-F238E27FC236}">
                    <a16:creationId xmlns:a16="http://schemas.microsoft.com/office/drawing/2014/main" id="{5BF4E9DC-8A8A-4705-B071-FBD0549BF157}"/>
                  </a:ext>
                </a:extLst>
              </p:cNvPr>
              <p:cNvSpPr>
                <a:spLocks noEditPoints="1"/>
              </p:cNvSpPr>
              <p:nvPr/>
            </p:nvSpPr>
            <p:spPr bwMode="auto">
              <a:xfrm>
                <a:off x="6893" y="2335"/>
                <a:ext cx="418" cy="622"/>
              </a:xfrm>
              <a:custGeom>
                <a:avLst/>
                <a:gdLst>
                  <a:gd name="T0" fmla="*/ 22 w 176"/>
                  <a:gd name="T1" fmla="*/ 133 h 262"/>
                  <a:gd name="T2" fmla="*/ 22 w 176"/>
                  <a:gd name="T3" fmla="*/ 136 h 262"/>
                  <a:gd name="T4" fmla="*/ 12 w 176"/>
                  <a:gd name="T5" fmla="*/ 132 h 262"/>
                  <a:gd name="T6" fmla="*/ 0 w 176"/>
                  <a:gd name="T7" fmla="*/ 148 h 262"/>
                  <a:gd name="T8" fmla="*/ 25 w 176"/>
                  <a:gd name="T9" fmla="*/ 161 h 262"/>
                  <a:gd name="T10" fmla="*/ 29 w 176"/>
                  <a:gd name="T11" fmla="*/ 111 h 262"/>
                  <a:gd name="T12" fmla="*/ 13 w 176"/>
                  <a:gd name="T13" fmla="*/ 68 h 262"/>
                  <a:gd name="T14" fmla="*/ 28 w 176"/>
                  <a:gd name="T15" fmla="*/ 95 h 262"/>
                  <a:gd name="T16" fmla="*/ 25 w 176"/>
                  <a:gd name="T17" fmla="*/ 61 h 262"/>
                  <a:gd name="T18" fmla="*/ 82 w 176"/>
                  <a:gd name="T19" fmla="*/ 0 h 262"/>
                  <a:gd name="T20" fmla="*/ 81 w 176"/>
                  <a:gd name="T21" fmla="*/ 39 h 262"/>
                  <a:gd name="T22" fmla="*/ 102 w 176"/>
                  <a:gd name="T23" fmla="*/ 71 h 262"/>
                  <a:gd name="T24" fmla="*/ 81 w 176"/>
                  <a:gd name="T25" fmla="*/ 106 h 262"/>
                  <a:gd name="T26" fmla="*/ 81 w 176"/>
                  <a:gd name="T27" fmla="*/ 106 h 262"/>
                  <a:gd name="T28" fmla="*/ 72 w 176"/>
                  <a:gd name="T29" fmla="*/ 85 h 262"/>
                  <a:gd name="T30" fmla="*/ 59 w 176"/>
                  <a:gd name="T31" fmla="*/ 90 h 262"/>
                  <a:gd name="T32" fmla="*/ 65 w 176"/>
                  <a:gd name="T33" fmla="*/ 125 h 262"/>
                  <a:gd name="T34" fmla="*/ 81 w 176"/>
                  <a:gd name="T35" fmla="*/ 160 h 262"/>
                  <a:gd name="T36" fmla="*/ 81 w 176"/>
                  <a:gd name="T37" fmla="*/ 217 h 262"/>
                  <a:gd name="T38" fmla="*/ 66 w 176"/>
                  <a:gd name="T39" fmla="*/ 211 h 262"/>
                  <a:gd name="T40" fmla="*/ 74 w 176"/>
                  <a:gd name="T41" fmla="*/ 262 h 262"/>
                  <a:gd name="T42" fmla="*/ 151 w 176"/>
                  <a:gd name="T43" fmla="*/ 187 h 262"/>
                  <a:gd name="T44" fmla="*/ 176 w 176"/>
                  <a:gd name="T45" fmla="*/ 173 h 262"/>
                  <a:gd name="T46" fmla="*/ 164 w 176"/>
                  <a:gd name="T47" fmla="*/ 157 h 262"/>
                  <a:gd name="T48" fmla="*/ 153 w 176"/>
                  <a:gd name="T49" fmla="*/ 161 h 262"/>
                  <a:gd name="T50" fmla="*/ 154 w 176"/>
                  <a:gd name="T51" fmla="*/ 159 h 262"/>
                  <a:gd name="T52" fmla="*/ 134 w 176"/>
                  <a:gd name="T53" fmla="*/ 123 h 262"/>
                  <a:gd name="T54" fmla="*/ 162 w 176"/>
                  <a:gd name="T55" fmla="*/ 100 h 262"/>
                  <a:gd name="T56" fmla="*/ 157 w 176"/>
                  <a:gd name="T57" fmla="*/ 85 h 262"/>
                  <a:gd name="T58" fmla="*/ 143 w 176"/>
                  <a:gd name="T59" fmla="*/ 87 h 262"/>
                  <a:gd name="T60" fmla="*/ 142 w 176"/>
                  <a:gd name="T61" fmla="*/ 87 h 262"/>
                  <a:gd name="T62" fmla="*/ 134 w 176"/>
                  <a:gd name="T63" fmla="*/ 138 h 262"/>
                  <a:gd name="T64" fmla="*/ 111 w 176"/>
                  <a:gd name="T65" fmla="*/ 218 h 262"/>
                  <a:gd name="T66" fmla="*/ 93 w 176"/>
                  <a:gd name="T67" fmla="*/ 245 h 262"/>
                  <a:gd name="T68" fmla="*/ 95 w 176"/>
                  <a:gd name="T69" fmla="*/ 205 h 262"/>
                  <a:gd name="T70" fmla="*/ 85 w 176"/>
                  <a:gd name="T71" fmla="*/ 130 h 262"/>
                  <a:gd name="T72" fmla="*/ 111 w 176"/>
                  <a:gd name="T73" fmla="*/ 67 h 262"/>
                  <a:gd name="T74" fmla="*/ 89 w 176"/>
                  <a:gd name="T75" fmla="*/ 34 h 262"/>
                  <a:gd name="T76" fmla="*/ 106 w 176"/>
                  <a:gd name="T77" fmla="*/ 16 h 262"/>
                  <a:gd name="T78" fmla="*/ 82 w 176"/>
                  <a:gd name="T79"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262">
                    <a:moveTo>
                      <a:pt x="29" y="111"/>
                    </a:moveTo>
                    <a:cubicBezTo>
                      <a:pt x="25" y="117"/>
                      <a:pt x="22" y="124"/>
                      <a:pt x="22" y="133"/>
                    </a:cubicBezTo>
                    <a:cubicBezTo>
                      <a:pt x="22" y="134"/>
                      <a:pt x="22" y="135"/>
                      <a:pt x="22" y="136"/>
                    </a:cubicBezTo>
                    <a:cubicBezTo>
                      <a:pt x="22" y="136"/>
                      <a:pt x="22" y="136"/>
                      <a:pt x="22" y="136"/>
                    </a:cubicBezTo>
                    <a:cubicBezTo>
                      <a:pt x="22" y="136"/>
                      <a:pt x="22" y="136"/>
                      <a:pt x="22" y="136"/>
                    </a:cubicBezTo>
                    <a:cubicBezTo>
                      <a:pt x="22" y="136"/>
                      <a:pt x="17" y="132"/>
                      <a:pt x="12" y="132"/>
                    </a:cubicBezTo>
                    <a:cubicBezTo>
                      <a:pt x="9" y="132"/>
                      <a:pt x="5" y="133"/>
                      <a:pt x="3" y="138"/>
                    </a:cubicBezTo>
                    <a:cubicBezTo>
                      <a:pt x="1" y="141"/>
                      <a:pt x="0" y="145"/>
                      <a:pt x="0" y="148"/>
                    </a:cubicBezTo>
                    <a:cubicBezTo>
                      <a:pt x="0" y="158"/>
                      <a:pt x="10" y="165"/>
                      <a:pt x="18" y="165"/>
                    </a:cubicBezTo>
                    <a:cubicBezTo>
                      <a:pt x="21" y="165"/>
                      <a:pt x="24" y="164"/>
                      <a:pt x="25" y="161"/>
                    </a:cubicBezTo>
                    <a:cubicBezTo>
                      <a:pt x="25" y="161"/>
                      <a:pt x="28" y="164"/>
                      <a:pt x="33" y="168"/>
                    </a:cubicBezTo>
                    <a:cubicBezTo>
                      <a:pt x="29" y="111"/>
                      <a:pt x="29" y="111"/>
                      <a:pt x="29" y="111"/>
                    </a:cubicBezTo>
                    <a:moveTo>
                      <a:pt x="18" y="60"/>
                    </a:moveTo>
                    <a:cubicBezTo>
                      <a:pt x="15" y="60"/>
                      <a:pt x="13" y="61"/>
                      <a:pt x="13" y="68"/>
                    </a:cubicBezTo>
                    <a:cubicBezTo>
                      <a:pt x="13" y="70"/>
                      <a:pt x="13" y="72"/>
                      <a:pt x="13" y="75"/>
                    </a:cubicBezTo>
                    <a:cubicBezTo>
                      <a:pt x="15" y="86"/>
                      <a:pt x="22" y="92"/>
                      <a:pt x="28" y="95"/>
                    </a:cubicBezTo>
                    <a:cubicBezTo>
                      <a:pt x="26" y="61"/>
                      <a:pt x="26" y="61"/>
                      <a:pt x="26" y="61"/>
                    </a:cubicBezTo>
                    <a:cubicBezTo>
                      <a:pt x="25" y="61"/>
                      <a:pt x="25" y="61"/>
                      <a:pt x="25" y="61"/>
                    </a:cubicBezTo>
                    <a:cubicBezTo>
                      <a:pt x="23" y="60"/>
                      <a:pt x="20" y="60"/>
                      <a:pt x="18" y="60"/>
                    </a:cubicBezTo>
                    <a:moveTo>
                      <a:pt x="82" y="0"/>
                    </a:moveTo>
                    <a:cubicBezTo>
                      <a:pt x="72" y="0"/>
                      <a:pt x="64" y="5"/>
                      <a:pt x="64" y="15"/>
                    </a:cubicBezTo>
                    <a:cubicBezTo>
                      <a:pt x="64" y="33"/>
                      <a:pt x="81" y="39"/>
                      <a:pt x="81" y="39"/>
                    </a:cubicBezTo>
                    <a:cubicBezTo>
                      <a:pt x="81" y="39"/>
                      <a:pt x="102" y="60"/>
                      <a:pt x="102" y="71"/>
                    </a:cubicBezTo>
                    <a:cubicBezTo>
                      <a:pt x="102" y="71"/>
                      <a:pt x="102" y="71"/>
                      <a:pt x="102" y="71"/>
                    </a:cubicBezTo>
                    <a:cubicBezTo>
                      <a:pt x="102" y="71"/>
                      <a:pt x="102" y="71"/>
                      <a:pt x="102" y="71"/>
                    </a:cubicBezTo>
                    <a:cubicBezTo>
                      <a:pt x="102" y="82"/>
                      <a:pt x="81" y="106"/>
                      <a:pt x="81" y="106"/>
                    </a:cubicBezTo>
                    <a:cubicBezTo>
                      <a:pt x="81" y="106"/>
                      <a:pt x="81" y="106"/>
                      <a:pt x="81" y="106"/>
                    </a:cubicBezTo>
                    <a:cubicBezTo>
                      <a:pt x="81" y="106"/>
                      <a:pt x="81" y="106"/>
                      <a:pt x="81" y="106"/>
                    </a:cubicBezTo>
                    <a:cubicBezTo>
                      <a:pt x="81" y="106"/>
                      <a:pt x="84" y="101"/>
                      <a:pt x="84" y="96"/>
                    </a:cubicBezTo>
                    <a:cubicBezTo>
                      <a:pt x="84" y="91"/>
                      <a:pt x="81" y="85"/>
                      <a:pt x="72" y="85"/>
                    </a:cubicBezTo>
                    <a:cubicBezTo>
                      <a:pt x="72" y="85"/>
                      <a:pt x="72" y="85"/>
                      <a:pt x="71" y="85"/>
                    </a:cubicBezTo>
                    <a:cubicBezTo>
                      <a:pt x="66" y="85"/>
                      <a:pt x="62" y="87"/>
                      <a:pt x="59" y="90"/>
                    </a:cubicBezTo>
                    <a:cubicBezTo>
                      <a:pt x="61" y="124"/>
                      <a:pt x="61" y="124"/>
                      <a:pt x="61" y="124"/>
                    </a:cubicBezTo>
                    <a:cubicBezTo>
                      <a:pt x="62" y="125"/>
                      <a:pt x="63" y="125"/>
                      <a:pt x="65" y="125"/>
                    </a:cubicBezTo>
                    <a:cubicBezTo>
                      <a:pt x="71" y="125"/>
                      <a:pt x="76" y="121"/>
                      <a:pt x="76" y="121"/>
                    </a:cubicBezTo>
                    <a:cubicBezTo>
                      <a:pt x="76" y="121"/>
                      <a:pt x="77" y="145"/>
                      <a:pt x="81" y="160"/>
                    </a:cubicBezTo>
                    <a:cubicBezTo>
                      <a:pt x="82" y="162"/>
                      <a:pt x="82" y="168"/>
                      <a:pt x="82" y="175"/>
                    </a:cubicBezTo>
                    <a:cubicBezTo>
                      <a:pt x="82" y="186"/>
                      <a:pt x="82" y="201"/>
                      <a:pt x="81" y="217"/>
                    </a:cubicBezTo>
                    <a:cubicBezTo>
                      <a:pt x="77" y="207"/>
                      <a:pt x="72" y="199"/>
                      <a:pt x="65" y="192"/>
                    </a:cubicBezTo>
                    <a:cubicBezTo>
                      <a:pt x="66" y="211"/>
                      <a:pt x="66" y="211"/>
                      <a:pt x="66" y="211"/>
                    </a:cubicBezTo>
                    <a:cubicBezTo>
                      <a:pt x="71" y="222"/>
                      <a:pt x="75" y="236"/>
                      <a:pt x="75" y="250"/>
                    </a:cubicBezTo>
                    <a:cubicBezTo>
                      <a:pt x="75" y="254"/>
                      <a:pt x="75" y="258"/>
                      <a:pt x="74" y="262"/>
                    </a:cubicBezTo>
                    <a:cubicBezTo>
                      <a:pt x="101" y="262"/>
                      <a:pt x="101" y="262"/>
                      <a:pt x="101" y="262"/>
                    </a:cubicBezTo>
                    <a:cubicBezTo>
                      <a:pt x="109" y="216"/>
                      <a:pt x="151" y="187"/>
                      <a:pt x="151" y="187"/>
                    </a:cubicBezTo>
                    <a:cubicBezTo>
                      <a:pt x="152" y="189"/>
                      <a:pt x="154" y="190"/>
                      <a:pt x="158" y="190"/>
                    </a:cubicBezTo>
                    <a:cubicBezTo>
                      <a:pt x="165" y="190"/>
                      <a:pt x="176" y="184"/>
                      <a:pt x="176" y="173"/>
                    </a:cubicBezTo>
                    <a:cubicBezTo>
                      <a:pt x="176" y="170"/>
                      <a:pt x="175" y="167"/>
                      <a:pt x="173" y="163"/>
                    </a:cubicBezTo>
                    <a:cubicBezTo>
                      <a:pt x="170" y="159"/>
                      <a:pt x="167" y="157"/>
                      <a:pt x="164" y="157"/>
                    </a:cubicBezTo>
                    <a:cubicBezTo>
                      <a:pt x="158" y="157"/>
                      <a:pt x="153" y="161"/>
                      <a:pt x="153" y="161"/>
                    </a:cubicBezTo>
                    <a:cubicBezTo>
                      <a:pt x="153" y="161"/>
                      <a:pt x="153" y="161"/>
                      <a:pt x="153" y="161"/>
                    </a:cubicBezTo>
                    <a:cubicBezTo>
                      <a:pt x="153" y="161"/>
                      <a:pt x="153" y="161"/>
                      <a:pt x="153" y="161"/>
                    </a:cubicBezTo>
                    <a:cubicBezTo>
                      <a:pt x="154" y="161"/>
                      <a:pt x="154" y="160"/>
                      <a:pt x="154" y="159"/>
                    </a:cubicBezTo>
                    <a:cubicBezTo>
                      <a:pt x="154" y="137"/>
                      <a:pt x="134" y="123"/>
                      <a:pt x="134" y="123"/>
                    </a:cubicBezTo>
                    <a:cubicBezTo>
                      <a:pt x="134" y="123"/>
                      <a:pt x="134" y="123"/>
                      <a:pt x="134" y="123"/>
                    </a:cubicBezTo>
                    <a:cubicBezTo>
                      <a:pt x="134" y="123"/>
                      <a:pt x="134" y="123"/>
                      <a:pt x="134" y="123"/>
                    </a:cubicBezTo>
                    <a:cubicBezTo>
                      <a:pt x="134" y="123"/>
                      <a:pt x="159" y="123"/>
                      <a:pt x="162" y="100"/>
                    </a:cubicBezTo>
                    <a:cubicBezTo>
                      <a:pt x="162" y="97"/>
                      <a:pt x="163" y="95"/>
                      <a:pt x="163" y="93"/>
                    </a:cubicBezTo>
                    <a:cubicBezTo>
                      <a:pt x="163" y="87"/>
                      <a:pt x="160" y="85"/>
                      <a:pt x="157" y="85"/>
                    </a:cubicBezTo>
                    <a:cubicBezTo>
                      <a:pt x="155" y="85"/>
                      <a:pt x="153" y="86"/>
                      <a:pt x="150" y="86"/>
                    </a:cubicBezTo>
                    <a:cubicBezTo>
                      <a:pt x="148" y="87"/>
                      <a:pt x="145" y="87"/>
                      <a:pt x="143" y="87"/>
                    </a:cubicBezTo>
                    <a:cubicBezTo>
                      <a:pt x="142" y="87"/>
                      <a:pt x="142" y="87"/>
                      <a:pt x="142" y="87"/>
                    </a:cubicBezTo>
                    <a:cubicBezTo>
                      <a:pt x="142" y="87"/>
                      <a:pt x="142" y="87"/>
                      <a:pt x="142" y="87"/>
                    </a:cubicBezTo>
                    <a:cubicBezTo>
                      <a:pt x="135" y="87"/>
                      <a:pt x="127" y="102"/>
                      <a:pt x="127" y="117"/>
                    </a:cubicBezTo>
                    <a:cubicBezTo>
                      <a:pt x="127" y="124"/>
                      <a:pt x="129" y="132"/>
                      <a:pt x="134" y="138"/>
                    </a:cubicBezTo>
                    <a:cubicBezTo>
                      <a:pt x="139" y="145"/>
                      <a:pt x="142" y="153"/>
                      <a:pt x="142" y="162"/>
                    </a:cubicBezTo>
                    <a:cubicBezTo>
                      <a:pt x="142" y="178"/>
                      <a:pt x="133" y="198"/>
                      <a:pt x="111" y="218"/>
                    </a:cubicBezTo>
                    <a:cubicBezTo>
                      <a:pt x="103" y="225"/>
                      <a:pt x="97" y="235"/>
                      <a:pt x="93" y="245"/>
                    </a:cubicBezTo>
                    <a:cubicBezTo>
                      <a:pt x="93" y="245"/>
                      <a:pt x="93" y="245"/>
                      <a:pt x="93" y="245"/>
                    </a:cubicBezTo>
                    <a:cubicBezTo>
                      <a:pt x="93" y="245"/>
                      <a:pt x="93" y="245"/>
                      <a:pt x="93" y="245"/>
                    </a:cubicBezTo>
                    <a:cubicBezTo>
                      <a:pt x="95" y="233"/>
                      <a:pt x="95" y="219"/>
                      <a:pt x="95" y="205"/>
                    </a:cubicBezTo>
                    <a:cubicBezTo>
                      <a:pt x="95" y="186"/>
                      <a:pt x="94" y="167"/>
                      <a:pt x="89" y="153"/>
                    </a:cubicBezTo>
                    <a:cubicBezTo>
                      <a:pt x="87" y="144"/>
                      <a:pt x="85" y="136"/>
                      <a:pt x="85" y="130"/>
                    </a:cubicBezTo>
                    <a:cubicBezTo>
                      <a:pt x="85" y="104"/>
                      <a:pt x="103" y="92"/>
                      <a:pt x="109" y="75"/>
                    </a:cubicBezTo>
                    <a:cubicBezTo>
                      <a:pt x="110" y="72"/>
                      <a:pt x="111" y="70"/>
                      <a:pt x="111" y="67"/>
                    </a:cubicBezTo>
                    <a:cubicBezTo>
                      <a:pt x="111" y="49"/>
                      <a:pt x="89" y="34"/>
                      <a:pt x="89" y="34"/>
                    </a:cubicBezTo>
                    <a:cubicBezTo>
                      <a:pt x="89" y="34"/>
                      <a:pt x="89" y="34"/>
                      <a:pt x="89" y="34"/>
                    </a:cubicBezTo>
                    <a:cubicBezTo>
                      <a:pt x="89" y="34"/>
                      <a:pt x="89" y="34"/>
                      <a:pt x="89" y="34"/>
                    </a:cubicBezTo>
                    <a:cubicBezTo>
                      <a:pt x="89" y="34"/>
                      <a:pt x="106" y="27"/>
                      <a:pt x="106" y="16"/>
                    </a:cubicBezTo>
                    <a:cubicBezTo>
                      <a:pt x="106" y="14"/>
                      <a:pt x="105" y="11"/>
                      <a:pt x="103" y="9"/>
                    </a:cubicBezTo>
                    <a:cubicBezTo>
                      <a:pt x="97" y="3"/>
                      <a:pt x="89" y="0"/>
                      <a:pt x="82" y="0"/>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4" name="Freeform 43">
                <a:extLst>
                  <a:ext uri="{FF2B5EF4-FFF2-40B4-BE49-F238E27FC236}">
                    <a16:creationId xmlns:a16="http://schemas.microsoft.com/office/drawing/2014/main" id="{11B39F55-CC65-40AE-A56B-75B51D61D2B4}"/>
                  </a:ext>
                </a:extLst>
              </p:cNvPr>
              <p:cNvSpPr>
                <a:spLocks/>
              </p:cNvSpPr>
              <p:nvPr/>
            </p:nvSpPr>
            <p:spPr bwMode="auto">
              <a:xfrm>
                <a:off x="6893" y="2997"/>
                <a:ext cx="418" cy="376"/>
              </a:xfrm>
              <a:custGeom>
                <a:avLst/>
                <a:gdLst>
                  <a:gd name="T0" fmla="*/ 380 w 418"/>
                  <a:gd name="T1" fmla="*/ 376 h 376"/>
                  <a:gd name="T2" fmla="*/ 35 w 418"/>
                  <a:gd name="T3" fmla="*/ 376 h 376"/>
                  <a:gd name="T4" fmla="*/ 0 w 418"/>
                  <a:gd name="T5" fmla="*/ 0 h 376"/>
                  <a:gd name="T6" fmla="*/ 418 w 418"/>
                  <a:gd name="T7" fmla="*/ 0 h 376"/>
                  <a:gd name="T8" fmla="*/ 380 w 418"/>
                  <a:gd name="T9" fmla="*/ 376 h 376"/>
                </a:gdLst>
                <a:ahLst/>
                <a:cxnLst>
                  <a:cxn ang="0">
                    <a:pos x="T0" y="T1"/>
                  </a:cxn>
                  <a:cxn ang="0">
                    <a:pos x="T2" y="T3"/>
                  </a:cxn>
                  <a:cxn ang="0">
                    <a:pos x="T4" y="T5"/>
                  </a:cxn>
                  <a:cxn ang="0">
                    <a:pos x="T6" y="T7"/>
                  </a:cxn>
                  <a:cxn ang="0">
                    <a:pos x="T8" y="T9"/>
                  </a:cxn>
                </a:cxnLst>
                <a:rect l="0" t="0" r="r" b="b"/>
                <a:pathLst>
                  <a:path w="418" h="376">
                    <a:moveTo>
                      <a:pt x="380" y="376"/>
                    </a:moveTo>
                    <a:lnTo>
                      <a:pt x="35" y="376"/>
                    </a:lnTo>
                    <a:lnTo>
                      <a:pt x="0" y="0"/>
                    </a:lnTo>
                    <a:lnTo>
                      <a:pt x="418" y="0"/>
                    </a:lnTo>
                    <a:lnTo>
                      <a:pt x="380" y="376"/>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5" name="Freeform 44">
                <a:extLst>
                  <a:ext uri="{FF2B5EF4-FFF2-40B4-BE49-F238E27FC236}">
                    <a16:creationId xmlns:a16="http://schemas.microsoft.com/office/drawing/2014/main" id="{E3943CD9-0E50-4192-AB20-FCC9B2011A9F}"/>
                  </a:ext>
                </a:extLst>
              </p:cNvPr>
              <p:cNvSpPr>
                <a:spLocks/>
              </p:cNvSpPr>
              <p:nvPr/>
            </p:nvSpPr>
            <p:spPr bwMode="auto">
              <a:xfrm>
                <a:off x="6893" y="2997"/>
                <a:ext cx="418" cy="376"/>
              </a:xfrm>
              <a:custGeom>
                <a:avLst/>
                <a:gdLst>
                  <a:gd name="T0" fmla="*/ 380 w 418"/>
                  <a:gd name="T1" fmla="*/ 376 h 376"/>
                  <a:gd name="T2" fmla="*/ 35 w 418"/>
                  <a:gd name="T3" fmla="*/ 376 h 376"/>
                  <a:gd name="T4" fmla="*/ 0 w 418"/>
                  <a:gd name="T5" fmla="*/ 0 h 376"/>
                  <a:gd name="T6" fmla="*/ 418 w 418"/>
                  <a:gd name="T7" fmla="*/ 0 h 376"/>
                  <a:gd name="T8" fmla="*/ 380 w 418"/>
                  <a:gd name="T9" fmla="*/ 376 h 376"/>
                </a:gdLst>
                <a:ahLst/>
                <a:cxnLst>
                  <a:cxn ang="0">
                    <a:pos x="T0" y="T1"/>
                  </a:cxn>
                  <a:cxn ang="0">
                    <a:pos x="T2" y="T3"/>
                  </a:cxn>
                  <a:cxn ang="0">
                    <a:pos x="T4" y="T5"/>
                  </a:cxn>
                  <a:cxn ang="0">
                    <a:pos x="T6" y="T7"/>
                  </a:cxn>
                  <a:cxn ang="0">
                    <a:pos x="T8" y="T9"/>
                  </a:cxn>
                </a:cxnLst>
                <a:rect l="0" t="0" r="r" b="b"/>
                <a:pathLst>
                  <a:path w="418" h="376">
                    <a:moveTo>
                      <a:pt x="380" y="376"/>
                    </a:moveTo>
                    <a:lnTo>
                      <a:pt x="35" y="376"/>
                    </a:lnTo>
                    <a:lnTo>
                      <a:pt x="0" y="0"/>
                    </a:lnTo>
                    <a:lnTo>
                      <a:pt x="418" y="0"/>
                    </a:lnTo>
                    <a:lnTo>
                      <a:pt x="380" y="376"/>
                    </a:lnTo>
                  </a:path>
                </a:pathLst>
              </a:custGeom>
              <a:solidFill>
                <a:srgbClr val="6870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6" name="Rectangle 265">
                <a:extLst>
                  <a:ext uri="{FF2B5EF4-FFF2-40B4-BE49-F238E27FC236}">
                    <a16:creationId xmlns:a16="http://schemas.microsoft.com/office/drawing/2014/main" id="{0633C39E-8A77-492F-A5ED-A042696A535B}"/>
                  </a:ext>
                </a:extLst>
              </p:cNvPr>
              <p:cNvSpPr>
                <a:spLocks noChangeArrowheads="1"/>
              </p:cNvSpPr>
              <p:nvPr/>
            </p:nvSpPr>
            <p:spPr bwMode="auto">
              <a:xfrm>
                <a:off x="6874" y="2957"/>
                <a:ext cx="453" cy="83"/>
              </a:xfrm>
              <a:prstGeom prst="rect">
                <a:avLst/>
              </a:prstGeom>
              <a:solidFill>
                <a:srgbClr val="F0F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7" name="Rectangle 266">
                <a:extLst>
                  <a:ext uri="{FF2B5EF4-FFF2-40B4-BE49-F238E27FC236}">
                    <a16:creationId xmlns:a16="http://schemas.microsoft.com/office/drawing/2014/main" id="{214EF97E-7915-4F3D-93D6-15FA3DD3AE95}"/>
                  </a:ext>
                </a:extLst>
              </p:cNvPr>
              <p:cNvSpPr>
                <a:spLocks noChangeArrowheads="1"/>
              </p:cNvSpPr>
              <p:nvPr/>
            </p:nvSpPr>
            <p:spPr bwMode="auto">
              <a:xfrm>
                <a:off x="6874" y="2957"/>
                <a:ext cx="453" cy="83"/>
              </a:xfrm>
              <a:prstGeom prst="rect">
                <a:avLst/>
              </a:prstGeom>
              <a:solidFill>
                <a:srgbClr val="A8ADA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8" name="Oval 267">
                <a:extLst>
                  <a:ext uri="{FF2B5EF4-FFF2-40B4-BE49-F238E27FC236}">
                    <a16:creationId xmlns:a16="http://schemas.microsoft.com/office/drawing/2014/main" id="{FC2C3FDC-A12B-419E-8480-C110484BA879}"/>
                  </a:ext>
                </a:extLst>
              </p:cNvPr>
              <p:cNvSpPr>
                <a:spLocks noChangeArrowheads="1"/>
              </p:cNvSpPr>
              <p:nvPr/>
            </p:nvSpPr>
            <p:spPr bwMode="auto">
              <a:xfrm>
                <a:off x="3620" y="3603"/>
                <a:ext cx="3686" cy="214"/>
              </a:xfrm>
              <a:prstGeom prst="ellipse">
                <a:avLst/>
              </a:prstGeom>
              <a:solidFill>
                <a:schemeClr val="tx1">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9" name="Rectangle 268">
                <a:extLst>
                  <a:ext uri="{FF2B5EF4-FFF2-40B4-BE49-F238E27FC236}">
                    <a16:creationId xmlns:a16="http://schemas.microsoft.com/office/drawing/2014/main" id="{8488405C-10FF-4B3D-9973-F7FDBE1383F9}"/>
                  </a:ext>
                </a:extLst>
              </p:cNvPr>
              <p:cNvSpPr>
                <a:spLocks noChangeArrowheads="1"/>
              </p:cNvSpPr>
              <p:nvPr/>
            </p:nvSpPr>
            <p:spPr bwMode="auto">
              <a:xfrm>
                <a:off x="3720" y="1599"/>
                <a:ext cx="1672" cy="2099"/>
              </a:xfrm>
              <a:prstGeom prst="rect">
                <a:avLst/>
              </a:prstGeom>
              <a:solidFill>
                <a:srgbClr val="407B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0" name="Rectangle 269">
                <a:extLst>
                  <a:ext uri="{FF2B5EF4-FFF2-40B4-BE49-F238E27FC236}">
                    <a16:creationId xmlns:a16="http://schemas.microsoft.com/office/drawing/2014/main" id="{D633916F-17D2-43DB-9C99-3BB4025291A1}"/>
                  </a:ext>
                </a:extLst>
              </p:cNvPr>
              <p:cNvSpPr>
                <a:spLocks noChangeArrowheads="1"/>
              </p:cNvSpPr>
              <p:nvPr/>
            </p:nvSpPr>
            <p:spPr bwMode="auto">
              <a:xfrm>
                <a:off x="3720" y="1599"/>
                <a:ext cx="1672" cy="2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1" name="Freeform 50">
                <a:extLst>
                  <a:ext uri="{FF2B5EF4-FFF2-40B4-BE49-F238E27FC236}">
                    <a16:creationId xmlns:a16="http://schemas.microsoft.com/office/drawing/2014/main" id="{FA236E9D-DF7C-4D3A-AE3F-8990A6ED1D77}"/>
                  </a:ext>
                </a:extLst>
              </p:cNvPr>
              <p:cNvSpPr>
                <a:spLocks/>
              </p:cNvSpPr>
              <p:nvPr/>
            </p:nvSpPr>
            <p:spPr bwMode="auto">
              <a:xfrm>
                <a:off x="5392" y="1599"/>
                <a:ext cx="0" cy="304"/>
              </a:xfrm>
              <a:custGeom>
                <a:avLst/>
                <a:gdLst>
                  <a:gd name="T0" fmla="*/ 0 h 128"/>
                  <a:gd name="T1" fmla="*/ 0 h 128"/>
                  <a:gd name="T2" fmla="*/ 128 h 128"/>
                  <a:gd name="T3" fmla="*/ 127 h 128"/>
                  <a:gd name="T4" fmla="*/ 0 h 128"/>
                </a:gdLst>
                <a:ahLst/>
                <a:cxnLst>
                  <a:cxn ang="0">
                    <a:pos x="0" y="T0"/>
                  </a:cxn>
                  <a:cxn ang="0">
                    <a:pos x="0" y="T1"/>
                  </a:cxn>
                  <a:cxn ang="0">
                    <a:pos x="0" y="T2"/>
                  </a:cxn>
                  <a:cxn ang="0">
                    <a:pos x="0" y="T3"/>
                  </a:cxn>
                  <a:cxn ang="0">
                    <a:pos x="0" y="T4"/>
                  </a:cxn>
                </a:cxnLst>
                <a:rect l="0" t="0" r="r" b="b"/>
                <a:pathLst>
                  <a:path h="128">
                    <a:moveTo>
                      <a:pt x="0" y="0"/>
                    </a:moveTo>
                    <a:cubicBezTo>
                      <a:pt x="0" y="0"/>
                      <a:pt x="0" y="0"/>
                      <a:pt x="0" y="0"/>
                    </a:cubicBezTo>
                    <a:cubicBezTo>
                      <a:pt x="0" y="128"/>
                      <a:pt x="0" y="128"/>
                      <a:pt x="0" y="128"/>
                    </a:cubicBezTo>
                    <a:cubicBezTo>
                      <a:pt x="0" y="128"/>
                      <a:pt x="0" y="128"/>
                      <a:pt x="0" y="127"/>
                    </a:cubicBezTo>
                    <a:cubicBezTo>
                      <a:pt x="0" y="0"/>
                      <a:pt x="0" y="0"/>
                      <a:pt x="0" y="0"/>
                    </a:cubicBezTo>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2" name="Freeform 51">
                <a:extLst>
                  <a:ext uri="{FF2B5EF4-FFF2-40B4-BE49-F238E27FC236}">
                    <a16:creationId xmlns:a16="http://schemas.microsoft.com/office/drawing/2014/main" id="{3098BB97-E402-400E-B8EB-005AE3CBA185}"/>
                  </a:ext>
                </a:extLst>
              </p:cNvPr>
              <p:cNvSpPr>
                <a:spLocks noEditPoints="1"/>
              </p:cNvSpPr>
              <p:nvPr/>
            </p:nvSpPr>
            <p:spPr bwMode="auto">
              <a:xfrm>
                <a:off x="3964" y="1599"/>
                <a:ext cx="1428" cy="2092"/>
              </a:xfrm>
              <a:custGeom>
                <a:avLst/>
                <a:gdLst>
                  <a:gd name="T0" fmla="*/ 576 w 601"/>
                  <a:gd name="T1" fmla="*/ 653 h 881"/>
                  <a:gd name="T2" fmla="*/ 576 w 601"/>
                  <a:gd name="T3" fmla="*/ 795 h 881"/>
                  <a:gd name="T4" fmla="*/ 582 w 601"/>
                  <a:gd name="T5" fmla="*/ 795 h 881"/>
                  <a:gd name="T6" fmla="*/ 584 w 601"/>
                  <a:gd name="T7" fmla="*/ 767 h 881"/>
                  <a:gd name="T8" fmla="*/ 584 w 601"/>
                  <a:gd name="T9" fmla="*/ 665 h 881"/>
                  <a:gd name="T10" fmla="*/ 576 w 601"/>
                  <a:gd name="T11" fmla="*/ 653 h 881"/>
                  <a:gd name="T12" fmla="*/ 509 w 601"/>
                  <a:gd name="T13" fmla="*/ 379 h 881"/>
                  <a:gd name="T14" fmla="*/ 500 w 601"/>
                  <a:gd name="T15" fmla="*/ 379 h 881"/>
                  <a:gd name="T16" fmla="*/ 503 w 601"/>
                  <a:gd name="T17" fmla="*/ 405 h 881"/>
                  <a:gd name="T18" fmla="*/ 506 w 601"/>
                  <a:gd name="T19" fmla="*/ 405 h 881"/>
                  <a:gd name="T20" fmla="*/ 509 w 601"/>
                  <a:gd name="T21" fmla="*/ 379 h 881"/>
                  <a:gd name="T22" fmla="*/ 22 w 601"/>
                  <a:gd name="T23" fmla="*/ 847 h 881"/>
                  <a:gd name="T24" fmla="*/ 22 w 601"/>
                  <a:gd name="T25" fmla="*/ 596 h 881"/>
                  <a:gd name="T26" fmla="*/ 291 w 601"/>
                  <a:gd name="T27" fmla="*/ 596 h 881"/>
                  <a:gd name="T28" fmla="*/ 291 w 601"/>
                  <a:gd name="T29" fmla="*/ 847 h 881"/>
                  <a:gd name="T30" fmla="*/ 22 w 601"/>
                  <a:gd name="T31" fmla="*/ 847 h 881"/>
                  <a:gd name="T32" fmla="*/ 601 w 601"/>
                  <a:gd name="T33" fmla="*/ 0 h 881"/>
                  <a:gd name="T34" fmla="*/ 601 w 601"/>
                  <a:gd name="T35" fmla="*/ 0 h 881"/>
                  <a:gd name="T36" fmla="*/ 0 w 601"/>
                  <a:gd name="T37" fmla="*/ 0 h 881"/>
                  <a:gd name="T38" fmla="*/ 0 w 601"/>
                  <a:gd name="T39" fmla="*/ 881 h 881"/>
                  <a:gd name="T40" fmla="*/ 577 w 601"/>
                  <a:gd name="T41" fmla="*/ 881 h 881"/>
                  <a:gd name="T42" fmla="*/ 579 w 601"/>
                  <a:gd name="T43" fmla="*/ 845 h 881"/>
                  <a:gd name="T44" fmla="*/ 576 w 601"/>
                  <a:gd name="T45" fmla="*/ 845 h 881"/>
                  <a:gd name="T46" fmla="*/ 576 w 601"/>
                  <a:gd name="T47" fmla="*/ 847 h 881"/>
                  <a:gd name="T48" fmla="*/ 312 w 601"/>
                  <a:gd name="T49" fmla="*/ 847 h 881"/>
                  <a:gd name="T50" fmla="*/ 312 w 601"/>
                  <a:gd name="T51" fmla="*/ 596 h 881"/>
                  <a:gd name="T52" fmla="*/ 576 w 601"/>
                  <a:gd name="T53" fmla="*/ 596 h 881"/>
                  <a:gd name="T54" fmla="*/ 576 w 601"/>
                  <a:gd name="T55" fmla="*/ 568 h 881"/>
                  <a:gd name="T56" fmla="*/ 22 w 601"/>
                  <a:gd name="T57" fmla="*/ 568 h 881"/>
                  <a:gd name="T58" fmla="*/ 22 w 601"/>
                  <a:gd name="T59" fmla="*/ 461 h 881"/>
                  <a:gd name="T60" fmla="*/ 20 w 601"/>
                  <a:gd name="T61" fmla="*/ 452 h 881"/>
                  <a:gd name="T62" fmla="*/ 22 w 601"/>
                  <a:gd name="T63" fmla="*/ 452 h 881"/>
                  <a:gd name="T64" fmla="*/ 22 w 601"/>
                  <a:gd name="T65" fmla="*/ 405 h 881"/>
                  <a:gd name="T66" fmla="*/ 444 w 601"/>
                  <a:gd name="T67" fmla="*/ 405 h 881"/>
                  <a:gd name="T68" fmla="*/ 441 w 601"/>
                  <a:gd name="T69" fmla="*/ 379 h 881"/>
                  <a:gd name="T70" fmla="*/ 22 w 601"/>
                  <a:gd name="T71" fmla="*/ 379 h 881"/>
                  <a:gd name="T72" fmla="*/ 22 w 601"/>
                  <a:gd name="T73" fmla="*/ 216 h 881"/>
                  <a:gd name="T74" fmla="*/ 367 w 601"/>
                  <a:gd name="T75" fmla="*/ 216 h 881"/>
                  <a:gd name="T76" fmla="*/ 367 w 601"/>
                  <a:gd name="T77" fmla="*/ 212 h 881"/>
                  <a:gd name="T78" fmla="*/ 367 w 601"/>
                  <a:gd name="T79" fmla="*/ 212 h 881"/>
                  <a:gd name="T80" fmla="*/ 371 w 601"/>
                  <a:gd name="T81" fmla="*/ 191 h 881"/>
                  <a:gd name="T82" fmla="*/ 22 w 601"/>
                  <a:gd name="T83" fmla="*/ 191 h 881"/>
                  <a:gd name="T84" fmla="*/ 22 w 601"/>
                  <a:gd name="T85" fmla="*/ 28 h 881"/>
                  <a:gd name="T86" fmla="*/ 580 w 601"/>
                  <a:gd name="T87" fmla="*/ 28 h 881"/>
                  <a:gd name="T88" fmla="*/ 580 w 601"/>
                  <a:gd name="T89" fmla="*/ 153 h 881"/>
                  <a:gd name="T90" fmla="*/ 601 w 601"/>
                  <a:gd name="T91" fmla="*/ 128 h 881"/>
                  <a:gd name="T92" fmla="*/ 601 w 601"/>
                  <a:gd name="T93" fmla="*/ 0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1" h="881">
                    <a:moveTo>
                      <a:pt x="576" y="653"/>
                    </a:moveTo>
                    <a:cubicBezTo>
                      <a:pt x="576" y="795"/>
                      <a:pt x="576" y="795"/>
                      <a:pt x="576" y="795"/>
                    </a:cubicBezTo>
                    <a:cubicBezTo>
                      <a:pt x="582" y="795"/>
                      <a:pt x="582" y="795"/>
                      <a:pt x="582" y="795"/>
                    </a:cubicBezTo>
                    <a:cubicBezTo>
                      <a:pt x="584" y="767"/>
                      <a:pt x="584" y="767"/>
                      <a:pt x="584" y="767"/>
                    </a:cubicBezTo>
                    <a:cubicBezTo>
                      <a:pt x="584" y="665"/>
                      <a:pt x="584" y="665"/>
                      <a:pt x="584" y="665"/>
                    </a:cubicBezTo>
                    <a:cubicBezTo>
                      <a:pt x="580" y="662"/>
                      <a:pt x="577" y="658"/>
                      <a:pt x="576" y="653"/>
                    </a:cubicBezTo>
                    <a:moveTo>
                      <a:pt x="509" y="379"/>
                    </a:moveTo>
                    <a:cubicBezTo>
                      <a:pt x="500" y="379"/>
                      <a:pt x="500" y="379"/>
                      <a:pt x="500" y="379"/>
                    </a:cubicBezTo>
                    <a:cubicBezTo>
                      <a:pt x="501" y="388"/>
                      <a:pt x="502" y="396"/>
                      <a:pt x="503" y="405"/>
                    </a:cubicBezTo>
                    <a:cubicBezTo>
                      <a:pt x="506" y="405"/>
                      <a:pt x="506" y="405"/>
                      <a:pt x="506" y="405"/>
                    </a:cubicBezTo>
                    <a:cubicBezTo>
                      <a:pt x="507" y="399"/>
                      <a:pt x="508" y="390"/>
                      <a:pt x="509" y="379"/>
                    </a:cubicBezTo>
                    <a:moveTo>
                      <a:pt x="22" y="847"/>
                    </a:moveTo>
                    <a:cubicBezTo>
                      <a:pt x="22" y="596"/>
                      <a:pt x="22" y="596"/>
                      <a:pt x="22" y="596"/>
                    </a:cubicBezTo>
                    <a:cubicBezTo>
                      <a:pt x="291" y="596"/>
                      <a:pt x="291" y="596"/>
                      <a:pt x="291" y="596"/>
                    </a:cubicBezTo>
                    <a:cubicBezTo>
                      <a:pt x="291" y="847"/>
                      <a:pt x="291" y="847"/>
                      <a:pt x="291" y="847"/>
                    </a:cubicBezTo>
                    <a:cubicBezTo>
                      <a:pt x="22" y="847"/>
                      <a:pt x="22" y="847"/>
                      <a:pt x="22" y="847"/>
                    </a:cubicBezTo>
                    <a:moveTo>
                      <a:pt x="601" y="0"/>
                    </a:moveTo>
                    <a:cubicBezTo>
                      <a:pt x="601" y="0"/>
                      <a:pt x="601" y="0"/>
                      <a:pt x="601" y="0"/>
                    </a:cubicBezTo>
                    <a:cubicBezTo>
                      <a:pt x="0" y="0"/>
                      <a:pt x="0" y="0"/>
                      <a:pt x="0" y="0"/>
                    </a:cubicBezTo>
                    <a:cubicBezTo>
                      <a:pt x="0" y="881"/>
                      <a:pt x="0" y="881"/>
                      <a:pt x="0" y="881"/>
                    </a:cubicBezTo>
                    <a:cubicBezTo>
                      <a:pt x="577" y="881"/>
                      <a:pt x="577" y="881"/>
                      <a:pt x="577" y="881"/>
                    </a:cubicBezTo>
                    <a:cubicBezTo>
                      <a:pt x="579" y="845"/>
                      <a:pt x="579" y="845"/>
                      <a:pt x="579" y="845"/>
                    </a:cubicBezTo>
                    <a:cubicBezTo>
                      <a:pt x="576" y="845"/>
                      <a:pt x="576" y="845"/>
                      <a:pt x="576" y="845"/>
                    </a:cubicBezTo>
                    <a:cubicBezTo>
                      <a:pt x="576" y="847"/>
                      <a:pt x="576" y="847"/>
                      <a:pt x="576" y="847"/>
                    </a:cubicBezTo>
                    <a:cubicBezTo>
                      <a:pt x="312" y="847"/>
                      <a:pt x="312" y="847"/>
                      <a:pt x="312" y="847"/>
                    </a:cubicBezTo>
                    <a:cubicBezTo>
                      <a:pt x="312" y="596"/>
                      <a:pt x="312" y="596"/>
                      <a:pt x="312" y="596"/>
                    </a:cubicBezTo>
                    <a:cubicBezTo>
                      <a:pt x="576" y="596"/>
                      <a:pt x="576" y="596"/>
                      <a:pt x="576" y="596"/>
                    </a:cubicBezTo>
                    <a:cubicBezTo>
                      <a:pt x="576" y="568"/>
                      <a:pt x="576" y="568"/>
                      <a:pt x="576" y="568"/>
                    </a:cubicBezTo>
                    <a:cubicBezTo>
                      <a:pt x="22" y="568"/>
                      <a:pt x="22" y="568"/>
                      <a:pt x="22" y="568"/>
                    </a:cubicBezTo>
                    <a:cubicBezTo>
                      <a:pt x="22" y="461"/>
                      <a:pt x="22" y="461"/>
                      <a:pt x="22" y="461"/>
                    </a:cubicBezTo>
                    <a:cubicBezTo>
                      <a:pt x="20" y="452"/>
                      <a:pt x="20" y="452"/>
                      <a:pt x="20" y="452"/>
                    </a:cubicBezTo>
                    <a:cubicBezTo>
                      <a:pt x="22" y="452"/>
                      <a:pt x="22" y="452"/>
                      <a:pt x="22" y="452"/>
                    </a:cubicBezTo>
                    <a:cubicBezTo>
                      <a:pt x="22" y="405"/>
                      <a:pt x="22" y="405"/>
                      <a:pt x="22" y="405"/>
                    </a:cubicBezTo>
                    <a:cubicBezTo>
                      <a:pt x="444" y="405"/>
                      <a:pt x="444" y="405"/>
                      <a:pt x="444" y="405"/>
                    </a:cubicBezTo>
                    <a:cubicBezTo>
                      <a:pt x="443" y="397"/>
                      <a:pt x="442" y="388"/>
                      <a:pt x="441" y="379"/>
                    </a:cubicBezTo>
                    <a:cubicBezTo>
                      <a:pt x="22" y="379"/>
                      <a:pt x="22" y="379"/>
                      <a:pt x="22" y="379"/>
                    </a:cubicBezTo>
                    <a:cubicBezTo>
                      <a:pt x="22" y="216"/>
                      <a:pt x="22" y="216"/>
                      <a:pt x="22" y="216"/>
                    </a:cubicBezTo>
                    <a:cubicBezTo>
                      <a:pt x="367" y="216"/>
                      <a:pt x="367" y="216"/>
                      <a:pt x="367" y="216"/>
                    </a:cubicBezTo>
                    <a:cubicBezTo>
                      <a:pt x="367" y="212"/>
                      <a:pt x="367" y="212"/>
                      <a:pt x="367" y="212"/>
                    </a:cubicBezTo>
                    <a:cubicBezTo>
                      <a:pt x="367" y="212"/>
                      <a:pt x="367" y="212"/>
                      <a:pt x="367" y="212"/>
                    </a:cubicBezTo>
                    <a:cubicBezTo>
                      <a:pt x="367" y="205"/>
                      <a:pt x="368" y="197"/>
                      <a:pt x="371" y="191"/>
                    </a:cubicBezTo>
                    <a:cubicBezTo>
                      <a:pt x="22" y="191"/>
                      <a:pt x="22" y="191"/>
                      <a:pt x="22" y="191"/>
                    </a:cubicBezTo>
                    <a:cubicBezTo>
                      <a:pt x="22" y="28"/>
                      <a:pt x="22" y="28"/>
                      <a:pt x="22" y="28"/>
                    </a:cubicBezTo>
                    <a:cubicBezTo>
                      <a:pt x="580" y="28"/>
                      <a:pt x="580" y="28"/>
                      <a:pt x="580" y="28"/>
                    </a:cubicBezTo>
                    <a:cubicBezTo>
                      <a:pt x="580" y="153"/>
                      <a:pt x="580" y="153"/>
                      <a:pt x="580" y="153"/>
                    </a:cubicBezTo>
                    <a:cubicBezTo>
                      <a:pt x="587" y="144"/>
                      <a:pt x="594" y="135"/>
                      <a:pt x="601" y="128"/>
                    </a:cubicBezTo>
                    <a:cubicBezTo>
                      <a:pt x="601" y="0"/>
                      <a:pt x="601" y="0"/>
                      <a:pt x="601" y="0"/>
                    </a:cubicBezTo>
                  </a:path>
                </a:pathLst>
              </a:custGeom>
              <a:solidFill>
                <a:srgbClr val="A8AD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3" name="Freeform 52">
                <a:extLst>
                  <a:ext uri="{FF2B5EF4-FFF2-40B4-BE49-F238E27FC236}">
                    <a16:creationId xmlns:a16="http://schemas.microsoft.com/office/drawing/2014/main" id="{8FB1B914-42B7-4565-82A0-DFD24FEDBA91}"/>
                  </a:ext>
                </a:extLst>
              </p:cNvPr>
              <p:cNvSpPr>
                <a:spLocks noEditPoints="1"/>
              </p:cNvSpPr>
              <p:nvPr/>
            </p:nvSpPr>
            <p:spPr bwMode="auto">
              <a:xfrm>
                <a:off x="4017" y="1665"/>
                <a:ext cx="1325" cy="387"/>
              </a:xfrm>
              <a:custGeom>
                <a:avLst/>
                <a:gdLst>
                  <a:gd name="T0" fmla="*/ 39 w 558"/>
                  <a:gd name="T1" fmla="*/ 163 h 163"/>
                  <a:gd name="T2" fmla="*/ 39 w 558"/>
                  <a:gd name="T3" fmla="*/ 44 h 163"/>
                  <a:gd name="T4" fmla="*/ 71 w 558"/>
                  <a:gd name="T5" fmla="*/ 44 h 163"/>
                  <a:gd name="T6" fmla="*/ 71 w 558"/>
                  <a:gd name="T7" fmla="*/ 163 h 163"/>
                  <a:gd name="T8" fmla="*/ 39 w 558"/>
                  <a:gd name="T9" fmla="*/ 163 h 163"/>
                  <a:gd name="T10" fmla="*/ 112 w 558"/>
                  <a:gd name="T11" fmla="*/ 163 h 163"/>
                  <a:gd name="T12" fmla="*/ 112 w 558"/>
                  <a:gd name="T13" fmla="*/ 44 h 163"/>
                  <a:gd name="T14" fmla="*/ 144 w 558"/>
                  <a:gd name="T15" fmla="*/ 44 h 163"/>
                  <a:gd name="T16" fmla="*/ 144 w 558"/>
                  <a:gd name="T17" fmla="*/ 163 h 163"/>
                  <a:gd name="T18" fmla="*/ 112 w 558"/>
                  <a:gd name="T19" fmla="*/ 163 h 163"/>
                  <a:gd name="T20" fmla="*/ 296 w 558"/>
                  <a:gd name="T21" fmla="*/ 163 h 163"/>
                  <a:gd name="T22" fmla="*/ 296 w 558"/>
                  <a:gd name="T23" fmla="*/ 44 h 163"/>
                  <a:gd name="T24" fmla="*/ 328 w 558"/>
                  <a:gd name="T25" fmla="*/ 44 h 163"/>
                  <a:gd name="T26" fmla="*/ 328 w 558"/>
                  <a:gd name="T27" fmla="*/ 163 h 163"/>
                  <a:gd name="T28" fmla="*/ 296 w 558"/>
                  <a:gd name="T29" fmla="*/ 163 h 163"/>
                  <a:gd name="T30" fmla="*/ 221 w 558"/>
                  <a:gd name="T31" fmla="*/ 163 h 163"/>
                  <a:gd name="T32" fmla="*/ 196 w 558"/>
                  <a:gd name="T33" fmla="*/ 47 h 163"/>
                  <a:gd name="T34" fmla="*/ 226 w 558"/>
                  <a:gd name="T35" fmla="*/ 40 h 163"/>
                  <a:gd name="T36" fmla="*/ 252 w 558"/>
                  <a:gd name="T37" fmla="*/ 156 h 163"/>
                  <a:gd name="T38" fmla="*/ 221 w 558"/>
                  <a:gd name="T39" fmla="*/ 163 h 163"/>
                  <a:gd name="T40" fmla="*/ 0 w 558"/>
                  <a:gd name="T41" fmla="*/ 163 h 163"/>
                  <a:gd name="T42" fmla="*/ 0 w 558"/>
                  <a:gd name="T43" fmla="*/ 26 h 163"/>
                  <a:gd name="T44" fmla="*/ 31 w 558"/>
                  <a:gd name="T45" fmla="*/ 26 h 163"/>
                  <a:gd name="T46" fmla="*/ 31 w 558"/>
                  <a:gd name="T47" fmla="*/ 163 h 163"/>
                  <a:gd name="T48" fmla="*/ 0 w 558"/>
                  <a:gd name="T49" fmla="*/ 163 h 163"/>
                  <a:gd name="T50" fmla="*/ 153 w 558"/>
                  <a:gd name="T51" fmla="*/ 163 h 163"/>
                  <a:gd name="T52" fmla="*/ 153 w 558"/>
                  <a:gd name="T53" fmla="*/ 26 h 163"/>
                  <a:gd name="T54" fmla="*/ 185 w 558"/>
                  <a:gd name="T55" fmla="*/ 26 h 163"/>
                  <a:gd name="T56" fmla="*/ 185 w 558"/>
                  <a:gd name="T57" fmla="*/ 163 h 163"/>
                  <a:gd name="T58" fmla="*/ 153 w 558"/>
                  <a:gd name="T59" fmla="*/ 163 h 163"/>
                  <a:gd name="T60" fmla="*/ 82 w 558"/>
                  <a:gd name="T61" fmla="*/ 163 h 163"/>
                  <a:gd name="T62" fmla="*/ 82 w 558"/>
                  <a:gd name="T63" fmla="*/ 20 h 163"/>
                  <a:gd name="T64" fmla="*/ 98 w 558"/>
                  <a:gd name="T65" fmla="*/ 20 h 163"/>
                  <a:gd name="T66" fmla="*/ 98 w 558"/>
                  <a:gd name="T67" fmla="*/ 163 h 163"/>
                  <a:gd name="T68" fmla="*/ 82 w 558"/>
                  <a:gd name="T69" fmla="*/ 163 h 163"/>
                  <a:gd name="T70" fmla="*/ 271 w 558"/>
                  <a:gd name="T71" fmla="*/ 163 h 163"/>
                  <a:gd name="T72" fmla="*/ 271 w 558"/>
                  <a:gd name="T73" fmla="*/ 20 h 163"/>
                  <a:gd name="T74" fmla="*/ 287 w 558"/>
                  <a:gd name="T75" fmla="*/ 20 h 163"/>
                  <a:gd name="T76" fmla="*/ 287 w 558"/>
                  <a:gd name="T77" fmla="*/ 163 h 163"/>
                  <a:gd name="T78" fmla="*/ 271 w 558"/>
                  <a:gd name="T79" fmla="*/ 163 h 163"/>
                  <a:gd name="T80" fmla="*/ 558 w 558"/>
                  <a:gd name="T81" fmla="*/ 0 h 163"/>
                  <a:gd name="T82" fmla="*/ 0 w 558"/>
                  <a:gd name="T83" fmla="*/ 0 h 163"/>
                  <a:gd name="T84" fmla="*/ 0 w 558"/>
                  <a:gd name="T85" fmla="*/ 163 h 163"/>
                  <a:gd name="T86" fmla="*/ 349 w 558"/>
                  <a:gd name="T87" fmla="*/ 163 h 163"/>
                  <a:gd name="T88" fmla="*/ 350 w 558"/>
                  <a:gd name="T89" fmla="*/ 159 h 163"/>
                  <a:gd name="T90" fmla="*/ 328 w 558"/>
                  <a:gd name="T91" fmla="*/ 28 h 163"/>
                  <a:gd name="T92" fmla="*/ 359 w 558"/>
                  <a:gd name="T93" fmla="*/ 23 h 163"/>
                  <a:gd name="T94" fmla="*/ 378 w 558"/>
                  <a:gd name="T95" fmla="*/ 132 h 163"/>
                  <a:gd name="T96" fmla="*/ 403 w 558"/>
                  <a:gd name="T97" fmla="*/ 126 h 163"/>
                  <a:gd name="T98" fmla="*/ 513 w 558"/>
                  <a:gd name="T99" fmla="*/ 126 h 163"/>
                  <a:gd name="T100" fmla="*/ 549 w 558"/>
                  <a:gd name="T101" fmla="*/ 138 h 163"/>
                  <a:gd name="T102" fmla="*/ 558 w 558"/>
                  <a:gd name="T103" fmla="*/ 125 h 163"/>
                  <a:gd name="T104" fmla="*/ 558 w 558"/>
                  <a:gd name="T105"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8" h="163">
                    <a:moveTo>
                      <a:pt x="39" y="163"/>
                    </a:moveTo>
                    <a:cubicBezTo>
                      <a:pt x="39" y="44"/>
                      <a:pt x="39" y="44"/>
                      <a:pt x="39" y="44"/>
                    </a:cubicBezTo>
                    <a:cubicBezTo>
                      <a:pt x="71" y="44"/>
                      <a:pt x="71" y="44"/>
                      <a:pt x="71" y="44"/>
                    </a:cubicBezTo>
                    <a:cubicBezTo>
                      <a:pt x="71" y="163"/>
                      <a:pt x="71" y="163"/>
                      <a:pt x="71" y="163"/>
                    </a:cubicBezTo>
                    <a:cubicBezTo>
                      <a:pt x="39" y="163"/>
                      <a:pt x="39" y="163"/>
                      <a:pt x="39" y="163"/>
                    </a:cubicBezTo>
                    <a:moveTo>
                      <a:pt x="112" y="163"/>
                    </a:moveTo>
                    <a:cubicBezTo>
                      <a:pt x="112" y="44"/>
                      <a:pt x="112" y="44"/>
                      <a:pt x="112" y="44"/>
                    </a:cubicBezTo>
                    <a:cubicBezTo>
                      <a:pt x="144" y="44"/>
                      <a:pt x="144" y="44"/>
                      <a:pt x="144" y="44"/>
                    </a:cubicBezTo>
                    <a:cubicBezTo>
                      <a:pt x="144" y="163"/>
                      <a:pt x="144" y="163"/>
                      <a:pt x="144" y="163"/>
                    </a:cubicBezTo>
                    <a:cubicBezTo>
                      <a:pt x="112" y="163"/>
                      <a:pt x="112" y="163"/>
                      <a:pt x="112" y="163"/>
                    </a:cubicBezTo>
                    <a:moveTo>
                      <a:pt x="296" y="163"/>
                    </a:moveTo>
                    <a:cubicBezTo>
                      <a:pt x="296" y="44"/>
                      <a:pt x="296" y="44"/>
                      <a:pt x="296" y="44"/>
                    </a:cubicBezTo>
                    <a:cubicBezTo>
                      <a:pt x="328" y="44"/>
                      <a:pt x="328" y="44"/>
                      <a:pt x="328" y="44"/>
                    </a:cubicBezTo>
                    <a:cubicBezTo>
                      <a:pt x="328" y="163"/>
                      <a:pt x="328" y="163"/>
                      <a:pt x="328" y="163"/>
                    </a:cubicBezTo>
                    <a:cubicBezTo>
                      <a:pt x="296" y="163"/>
                      <a:pt x="296" y="163"/>
                      <a:pt x="296" y="163"/>
                    </a:cubicBezTo>
                    <a:moveTo>
                      <a:pt x="221" y="163"/>
                    </a:moveTo>
                    <a:cubicBezTo>
                      <a:pt x="196" y="47"/>
                      <a:pt x="196" y="47"/>
                      <a:pt x="196" y="47"/>
                    </a:cubicBezTo>
                    <a:cubicBezTo>
                      <a:pt x="226" y="40"/>
                      <a:pt x="226" y="40"/>
                      <a:pt x="226" y="40"/>
                    </a:cubicBezTo>
                    <a:cubicBezTo>
                      <a:pt x="252" y="156"/>
                      <a:pt x="252" y="156"/>
                      <a:pt x="252" y="156"/>
                    </a:cubicBezTo>
                    <a:cubicBezTo>
                      <a:pt x="221" y="163"/>
                      <a:pt x="221" y="163"/>
                      <a:pt x="221" y="163"/>
                    </a:cubicBezTo>
                    <a:moveTo>
                      <a:pt x="0" y="163"/>
                    </a:moveTo>
                    <a:cubicBezTo>
                      <a:pt x="0" y="26"/>
                      <a:pt x="0" y="26"/>
                      <a:pt x="0" y="26"/>
                    </a:cubicBezTo>
                    <a:cubicBezTo>
                      <a:pt x="31" y="26"/>
                      <a:pt x="31" y="26"/>
                      <a:pt x="31" y="26"/>
                    </a:cubicBezTo>
                    <a:cubicBezTo>
                      <a:pt x="31" y="163"/>
                      <a:pt x="31" y="163"/>
                      <a:pt x="31" y="163"/>
                    </a:cubicBezTo>
                    <a:cubicBezTo>
                      <a:pt x="0" y="163"/>
                      <a:pt x="0" y="163"/>
                      <a:pt x="0" y="163"/>
                    </a:cubicBezTo>
                    <a:moveTo>
                      <a:pt x="153" y="163"/>
                    </a:moveTo>
                    <a:cubicBezTo>
                      <a:pt x="153" y="26"/>
                      <a:pt x="153" y="26"/>
                      <a:pt x="153" y="26"/>
                    </a:cubicBezTo>
                    <a:cubicBezTo>
                      <a:pt x="185" y="26"/>
                      <a:pt x="185" y="26"/>
                      <a:pt x="185" y="26"/>
                    </a:cubicBezTo>
                    <a:cubicBezTo>
                      <a:pt x="185" y="163"/>
                      <a:pt x="185" y="163"/>
                      <a:pt x="185" y="163"/>
                    </a:cubicBezTo>
                    <a:cubicBezTo>
                      <a:pt x="153" y="163"/>
                      <a:pt x="153" y="163"/>
                      <a:pt x="153" y="163"/>
                    </a:cubicBezTo>
                    <a:moveTo>
                      <a:pt x="82" y="163"/>
                    </a:moveTo>
                    <a:cubicBezTo>
                      <a:pt x="82" y="20"/>
                      <a:pt x="82" y="20"/>
                      <a:pt x="82" y="20"/>
                    </a:cubicBezTo>
                    <a:cubicBezTo>
                      <a:pt x="98" y="20"/>
                      <a:pt x="98" y="20"/>
                      <a:pt x="98" y="20"/>
                    </a:cubicBezTo>
                    <a:cubicBezTo>
                      <a:pt x="98" y="163"/>
                      <a:pt x="98" y="163"/>
                      <a:pt x="98" y="163"/>
                    </a:cubicBezTo>
                    <a:cubicBezTo>
                      <a:pt x="82" y="163"/>
                      <a:pt x="82" y="163"/>
                      <a:pt x="82" y="163"/>
                    </a:cubicBezTo>
                    <a:moveTo>
                      <a:pt x="271" y="163"/>
                    </a:moveTo>
                    <a:cubicBezTo>
                      <a:pt x="271" y="20"/>
                      <a:pt x="271" y="20"/>
                      <a:pt x="271" y="20"/>
                    </a:cubicBezTo>
                    <a:cubicBezTo>
                      <a:pt x="287" y="20"/>
                      <a:pt x="287" y="20"/>
                      <a:pt x="287" y="20"/>
                    </a:cubicBezTo>
                    <a:cubicBezTo>
                      <a:pt x="287" y="163"/>
                      <a:pt x="287" y="163"/>
                      <a:pt x="287" y="163"/>
                    </a:cubicBezTo>
                    <a:cubicBezTo>
                      <a:pt x="271" y="163"/>
                      <a:pt x="271" y="163"/>
                      <a:pt x="271" y="163"/>
                    </a:cubicBezTo>
                    <a:moveTo>
                      <a:pt x="558" y="0"/>
                    </a:moveTo>
                    <a:cubicBezTo>
                      <a:pt x="0" y="0"/>
                      <a:pt x="0" y="0"/>
                      <a:pt x="0" y="0"/>
                    </a:cubicBezTo>
                    <a:cubicBezTo>
                      <a:pt x="0" y="163"/>
                      <a:pt x="0" y="163"/>
                      <a:pt x="0" y="163"/>
                    </a:cubicBezTo>
                    <a:cubicBezTo>
                      <a:pt x="349" y="163"/>
                      <a:pt x="349" y="163"/>
                      <a:pt x="349" y="163"/>
                    </a:cubicBezTo>
                    <a:cubicBezTo>
                      <a:pt x="349" y="162"/>
                      <a:pt x="350" y="160"/>
                      <a:pt x="350" y="159"/>
                    </a:cubicBezTo>
                    <a:cubicBezTo>
                      <a:pt x="328" y="28"/>
                      <a:pt x="328" y="28"/>
                      <a:pt x="328" y="28"/>
                    </a:cubicBezTo>
                    <a:cubicBezTo>
                      <a:pt x="359" y="23"/>
                      <a:pt x="359" y="23"/>
                      <a:pt x="359" y="23"/>
                    </a:cubicBezTo>
                    <a:cubicBezTo>
                      <a:pt x="378" y="132"/>
                      <a:pt x="378" y="132"/>
                      <a:pt x="378" y="132"/>
                    </a:cubicBezTo>
                    <a:cubicBezTo>
                      <a:pt x="385" y="128"/>
                      <a:pt x="394" y="126"/>
                      <a:pt x="403" y="126"/>
                    </a:cubicBezTo>
                    <a:cubicBezTo>
                      <a:pt x="513" y="126"/>
                      <a:pt x="513" y="126"/>
                      <a:pt x="513" y="126"/>
                    </a:cubicBezTo>
                    <a:cubicBezTo>
                      <a:pt x="526" y="126"/>
                      <a:pt x="539" y="131"/>
                      <a:pt x="549" y="138"/>
                    </a:cubicBezTo>
                    <a:cubicBezTo>
                      <a:pt x="552" y="134"/>
                      <a:pt x="555" y="129"/>
                      <a:pt x="558" y="125"/>
                    </a:cubicBezTo>
                    <a:cubicBezTo>
                      <a:pt x="558" y="0"/>
                      <a:pt x="558" y="0"/>
                      <a:pt x="558" y="0"/>
                    </a:cubicBezTo>
                  </a:path>
                </a:pathLst>
              </a:custGeom>
              <a:solidFill>
                <a:srgbClr val="6870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4" name="Rectangle 273">
                <a:extLst>
                  <a:ext uri="{FF2B5EF4-FFF2-40B4-BE49-F238E27FC236}">
                    <a16:creationId xmlns:a16="http://schemas.microsoft.com/office/drawing/2014/main" id="{07A603D7-3160-49D4-895C-83BAC121A492}"/>
                  </a:ext>
                </a:extLst>
              </p:cNvPr>
              <p:cNvSpPr>
                <a:spLocks noChangeArrowheads="1"/>
              </p:cNvSpPr>
              <p:nvPr/>
            </p:nvSpPr>
            <p:spPr bwMode="auto">
              <a:xfrm>
                <a:off x="4017" y="1727"/>
                <a:ext cx="73" cy="325"/>
              </a:xfrm>
              <a:prstGeom prst="rect">
                <a:avLst/>
              </a:prstGeom>
              <a:solidFill>
                <a:srgbClr val="FEDA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5" name="Rectangle 274">
                <a:extLst>
                  <a:ext uri="{FF2B5EF4-FFF2-40B4-BE49-F238E27FC236}">
                    <a16:creationId xmlns:a16="http://schemas.microsoft.com/office/drawing/2014/main" id="{1926DFFE-F6ED-4831-84E9-6B42E7187658}"/>
                  </a:ext>
                </a:extLst>
              </p:cNvPr>
              <p:cNvSpPr>
                <a:spLocks noChangeArrowheads="1"/>
              </p:cNvSpPr>
              <p:nvPr/>
            </p:nvSpPr>
            <p:spPr bwMode="auto">
              <a:xfrm>
                <a:off x="4017" y="1727"/>
                <a:ext cx="73" cy="325"/>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6" name="Rectangle 275">
                <a:extLst>
                  <a:ext uri="{FF2B5EF4-FFF2-40B4-BE49-F238E27FC236}">
                    <a16:creationId xmlns:a16="http://schemas.microsoft.com/office/drawing/2014/main" id="{6AA3E335-CD35-496A-B718-F1EF9705D6C9}"/>
                  </a:ext>
                </a:extLst>
              </p:cNvPr>
              <p:cNvSpPr>
                <a:spLocks noChangeArrowheads="1"/>
              </p:cNvSpPr>
              <p:nvPr/>
            </p:nvSpPr>
            <p:spPr bwMode="auto">
              <a:xfrm>
                <a:off x="4380" y="1727"/>
                <a:ext cx="76" cy="325"/>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7" name="Rectangle 276">
                <a:extLst>
                  <a:ext uri="{FF2B5EF4-FFF2-40B4-BE49-F238E27FC236}">
                    <a16:creationId xmlns:a16="http://schemas.microsoft.com/office/drawing/2014/main" id="{19CC155D-3D2E-4A0C-9DB6-0B90E469E911}"/>
                  </a:ext>
                </a:extLst>
              </p:cNvPr>
              <p:cNvSpPr>
                <a:spLocks noChangeArrowheads="1"/>
              </p:cNvSpPr>
              <p:nvPr/>
            </p:nvSpPr>
            <p:spPr bwMode="auto">
              <a:xfrm>
                <a:off x="4380" y="1727"/>
                <a:ext cx="76" cy="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8" name="Freeform 57">
                <a:extLst>
                  <a:ext uri="{FF2B5EF4-FFF2-40B4-BE49-F238E27FC236}">
                    <a16:creationId xmlns:a16="http://schemas.microsoft.com/office/drawing/2014/main" id="{7D5F4217-4FD7-4913-875B-8B8330CDBC41}"/>
                  </a:ext>
                </a:extLst>
              </p:cNvPr>
              <p:cNvSpPr>
                <a:spLocks/>
              </p:cNvSpPr>
              <p:nvPr/>
            </p:nvSpPr>
            <p:spPr bwMode="auto">
              <a:xfrm>
                <a:off x="4796" y="1720"/>
                <a:ext cx="118" cy="323"/>
              </a:xfrm>
              <a:custGeom>
                <a:avLst/>
                <a:gdLst>
                  <a:gd name="T0" fmla="*/ 31 w 50"/>
                  <a:gd name="T1" fmla="*/ 0 h 136"/>
                  <a:gd name="T2" fmla="*/ 0 w 50"/>
                  <a:gd name="T3" fmla="*/ 5 h 136"/>
                  <a:gd name="T4" fmla="*/ 22 w 50"/>
                  <a:gd name="T5" fmla="*/ 136 h 136"/>
                  <a:gd name="T6" fmla="*/ 50 w 50"/>
                  <a:gd name="T7" fmla="*/ 109 h 136"/>
                  <a:gd name="T8" fmla="*/ 31 w 50"/>
                  <a:gd name="T9" fmla="*/ 0 h 136"/>
                </a:gdLst>
                <a:ahLst/>
                <a:cxnLst>
                  <a:cxn ang="0">
                    <a:pos x="T0" y="T1"/>
                  </a:cxn>
                  <a:cxn ang="0">
                    <a:pos x="T2" y="T3"/>
                  </a:cxn>
                  <a:cxn ang="0">
                    <a:pos x="T4" y="T5"/>
                  </a:cxn>
                  <a:cxn ang="0">
                    <a:pos x="T6" y="T7"/>
                  </a:cxn>
                  <a:cxn ang="0">
                    <a:pos x="T8" y="T9"/>
                  </a:cxn>
                </a:cxnLst>
                <a:rect l="0" t="0" r="r" b="b"/>
                <a:pathLst>
                  <a:path w="50" h="136">
                    <a:moveTo>
                      <a:pt x="31" y="0"/>
                    </a:moveTo>
                    <a:cubicBezTo>
                      <a:pt x="0" y="5"/>
                      <a:pt x="0" y="5"/>
                      <a:pt x="0" y="5"/>
                    </a:cubicBezTo>
                    <a:cubicBezTo>
                      <a:pt x="22" y="136"/>
                      <a:pt x="22" y="136"/>
                      <a:pt x="22" y="136"/>
                    </a:cubicBezTo>
                    <a:cubicBezTo>
                      <a:pt x="28" y="124"/>
                      <a:pt x="38" y="115"/>
                      <a:pt x="50" y="109"/>
                    </a:cubicBezTo>
                    <a:cubicBezTo>
                      <a:pt x="31" y="0"/>
                      <a:pt x="31" y="0"/>
                      <a:pt x="31" y="0"/>
                    </a:cubicBezTo>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9" name="Rectangle 278">
                <a:extLst>
                  <a:ext uri="{FF2B5EF4-FFF2-40B4-BE49-F238E27FC236}">
                    <a16:creationId xmlns:a16="http://schemas.microsoft.com/office/drawing/2014/main" id="{9CE09B35-069A-4FE5-8BD3-A8FCAEE58BEB}"/>
                  </a:ext>
                </a:extLst>
              </p:cNvPr>
              <p:cNvSpPr>
                <a:spLocks noChangeArrowheads="1"/>
              </p:cNvSpPr>
              <p:nvPr/>
            </p:nvSpPr>
            <p:spPr bwMode="auto">
              <a:xfrm>
                <a:off x="4109" y="1770"/>
                <a:ext cx="76" cy="282"/>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0" name="Rectangle 279">
                <a:extLst>
                  <a:ext uri="{FF2B5EF4-FFF2-40B4-BE49-F238E27FC236}">
                    <a16:creationId xmlns:a16="http://schemas.microsoft.com/office/drawing/2014/main" id="{D16382DD-2309-433A-A26A-F106F1D23866}"/>
                  </a:ext>
                </a:extLst>
              </p:cNvPr>
              <p:cNvSpPr>
                <a:spLocks noChangeArrowheads="1"/>
              </p:cNvSpPr>
              <p:nvPr/>
            </p:nvSpPr>
            <p:spPr bwMode="auto">
              <a:xfrm>
                <a:off x="4109" y="1770"/>
                <a:ext cx="76"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1" name="Rectangle 280">
                <a:extLst>
                  <a:ext uri="{FF2B5EF4-FFF2-40B4-BE49-F238E27FC236}">
                    <a16:creationId xmlns:a16="http://schemas.microsoft.com/office/drawing/2014/main" id="{72CCDEF5-7C8E-421F-A9FE-69E3FA4AEA46}"/>
                  </a:ext>
                </a:extLst>
              </p:cNvPr>
              <p:cNvSpPr>
                <a:spLocks noChangeArrowheads="1"/>
              </p:cNvSpPr>
              <p:nvPr/>
            </p:nvSpPr>
            <p:spPr bwMode="auto">
              <a:xfrm>
                <a:off x="4283" y="1770"/>
                <a:ext cx="76" cy="282"/>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2" name="Rectangle 281">
                <a:extLst>
                  <a:ext uri="{FF2B5EF4-FFF2-40B4-BE49-F238E27FC236}">
                    <a16:creationId xmlns:a16="http://schemas.microsoft.com/office/drawing/2014/main" id="{5F399AFB-5936-4949-9171-145E05DDB970}"/>
                  </a:ext>
                </a:extLst>
              </p:cNvPr>
              <p:cNvSpPr>
                <a:spLocks noChangeArrowheads="1"/>
              </p:cNvSpPr>
              <p:nvPr/>
            </p:nvSpPr>
            <p:spPr bwMode="auto">
              <a:xfrm>
                <a:off x="4283" y="1770"/>
                <a:ext cx="76"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3" name="Rectangle 282">
                <a:extLst>
                  <a:ext uri="{FF2B5EF4-FFF2-40B4-BE49-F238E27FC236}">
                    <a16:creationId xmlns:a16="http://schemas.microsoft.com/office/drawing/2014/main" id="{61D95032-CA67-493F-980D-DB291A518A65}"/>
                  </a:ext>
                </a:extLst>
              </p:cNvPr>
              <p:cNvSpPr>
                <a:spLocks noChangeArrowheads="1"/>
              </p:cNvSpPr>
              <p:nvPr/>
            </p:nvSpPr>
            <p:spPr bwMode="auto">
              <a:xfrm>
                <a:off x="4720" y="1770"/>
                <a:ext cx="76" cy="282"/>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4" name="Rectangle 283">
                <a:extLst>
                  <a:ext uri="{FF2B5EF4-FFF2-40B4-BE49-F238E27FC236}">
                    <a16:creationId xmlns:a16="http://schemas.microsoft.com/office/drawing/2014/main" id="{CCD5ABAD-78D5-47A3-9603-BE8B515025EC}"/>
                  </a:ext>
                </a:extLst>
              </p:cNvPr>
              <p:cNvSpPr>
                <a:spLocks noChangeArrowheads="1"/>
              </p:cNvSpPr>
              <p:nvPr/>
            </p:nvSpPr>
            <p:spPr bwMode="auto">
              <a:xfrm>
                <a:off x="4720" y="1770"/>
                <a:ext cx="76"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5" name="Freeform 64">
                <a:extLst>
                  <a:ext uri="{FF2B5EF4-FFF2-40B4-BE49-F238E27FC236}">
                    <a16:creationId xmlns:a16="http://schemas.microsoft.com/office/drawing/2014/main" id="{0D00381A-4737-43E7-8567-FF78256D4274}"/>
                  </a:ext>
                </a:extLst>
              </p:cNvPr>
              <p:cNvSpPr>
                <a:spLocks/>
              </p:cNvSpPr>
              <p:nvPr/>
            </p:nvSpPr>
            <p:spPr bwMode="auto">
              <a:xfrm>
                <a:off x="4482" y="1760"/>
                <a:ext cx="133" cy="292"/>
              </a:xfrm>
              <a:custGeom>
                <a:avLst/>
                <a:gdLst>
                  <a:gd name="T0" fmla="*/ 71 w 133"/>
                  <a:gd name="T1" fmla="*/ 0 h 292"/>
                  <a:gd name="T2" fmla="*/ 0 w 133"/>
                  <a:gd name="T3" fmla="*/ 17 h 292"/>
                  <a:gd name="T4" fmla="*/ 59 w 133"/>
                  <a:gd name="T5" fmla="*/ 292 h 292"/>
                  <a:gd name="T6" fmla="*/ 133 w 133"/>
                  <a:gd name="T7" fmla="*/ 276 h 292"/>
                  <a:gd name="T8" fmla="*/ 71 w 133"/>
                  <a:gd name="T9" fmla="*/ 0 h 292"/>
                </a:gdLst>
                <a:ahLst/>
                <a:cxnLst>
                  <a:cxn ang="0">
                    <a:pos x="T0" y="T1"/>
                  </a:cxn>
                  <a:cxn ang="0">
                    <a:pos x="T2" y="T3"/>
                  </a:cxn>
                  <a:cxn ang="0">
                    <a:pos x="T4" y="T5"/>
                  </a:cxn>
                  <a:cxn ang="0">
                    <a:pos x="T6" y="T7"/>
                  </a:cxn>
                  <a:cxn ang="0">
                    <a:pos x="T8" y="T9"/>
                  </a:cxn>
                </a:cxnLst>
                <a:rect l="0" t="0" r="r" b="b"/>
                <a:pathLst>
                  <a:path w="133" h="292">
                    <a:moveTo>
                      <a:pt x="71" y="0"/>
                    </a:moveTo>
                    <a:lnTo>
                      <a:pt x="0" y="17"/>
                    </a:lnTo>
                    <a:lnTo>
                      <a:pt x="59" y="292"/>
                    </a:lnTo>
                    <a:lnTo>
                      <a:pt x="133" y="276"/>
                    </a:lnTo>
                    <a:lnTo>
                      <a:pt x="71" y="0"/>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6" name="Freeform 65">
                <a:extLst>
                  <a:ext uri="{FF2B5EF4-FFF2-40B4-BE49-F238E27FC236}">
                    <a16:creationId xmlns:a16="http://schemas.microsoft.com/office/drawing/2014/main" id="{3CACF015-AEC7-4902-B65D-A9A9DC721BD8}"/>
                  </a:ext>
                </a:extLst>
              </p:cNvPr>
              <p:cNvSpPr>
                <a:spLocks/>
              </p:cNvSpPr>
              <p:nvPr/>
            </p:nvSpPr>
            <p:spPr bwMode="auto">
              <a:xfrm>
                <a:off x="4482" y="1760"/>
                <a:ext cx="133" cy="292"/>
              </a:xfrm>
              <a:custGeom>
                <a:avLst/>
                <a:gdLst>
                  <a:gd name="T0" fmla="*/ 71 w 133"/>
                  <a:gd name="T1" fmla="*/ 0 h 292"/>
                  <a:gd name="T2" fmla="*/ 0 w 133"/>
                  <a:gd name="T3" fmla="*/ 17 h 292"/>
                  <a:gd name="T4" fmla="*/ 59 w 133"/>
                  <a:gd name="T5" fmla="*/ 292 h 292"/>
                  <a:gd name="T6" fmla="*/ 133 w 133"/>
                  <a:gd name="T7" fmla="*/ 276 h 292"/>
                  <a:gd name="T8" fmla="*/ 71 w 133"/>
                  <a:gd name="T9" fmla="*/ 0 h 292"/>
                </a:gdLst>
                <a:ahLst/>
                <a:cxnLst>
                  <a:cxn ang="0">
                    <a:pos x="T0" y="T1"/>
                  </a:cxn>
                  <a:cxn ang="0">
                    <a:pos x="T2" y="T3"/>
                  </a:cxn>
                  <a:cxn ang="0">
                    <a:pos x="T4" y="T5"/>
                  </a:cxn>
                  <a:cxn ang="0">
                    <a:pos x="T6" y="T7"/>
                  </a:cxn>
                  <a:cxn ang="0">
                    <a:pos x="T8" y="T9"/>
                  </a:cxn>
                </a:cxnLst>
                <a:rect l="0" t="0" r="r" b="b"/>
                <a:pathLst>
                  <a:path w="133" h="292">
                    <a:moveTo>
                      <a:pt x="71" y="0"/>
                    </a:moveTo>
                    <a:lnTo>
                      <a:pt x="0" y="17"/>
                    </a:lnTo>
                    <a:lnTo>
                      <a:pt x="59" y="292"/>
                    </a:lnTo>
                    <a:lnTo>
                      <a:pt x="133" y="276"/>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7" name="Rectangle 286">
                <a:extLst>
                  <a:ext uri="{FF2B5EF4-FFF2-40B4-BE49-F238E27FC236}">
                    <a16:creationId xmlns:a16="http://schemas.microsoft.com/office/drawing/2014/main" id="{D4BEF9CA-FBE5-4F8D-BEAE-9269042E716C}"/>
                  </a:ext>
                </a:extLst>
              </p:cNvPr>
              <p:cNvSpPr>
                <a:spLocks noChangeArrowheads="1"/>
              </p:cNvSpPr>
              <p:nvPr/>
            </p:nvSpPr>
            <p:spPr bwMode="auto">
              <a:xfrm>
                <a:off x="4211" y="1713"/>
                <a:ext cx="38" cy="339"/>
              </a:xfrm>
              <a:prstGeom prst="rect">
                <a:avLst/>
              </a:prstGeom>
              <a:solidFill>
                <a:srgbClr val="C0CB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8" name="Rectangle 287">
                <a:extLst>
                  <a:ext uri="{FF2B5EF4-FFF2-40B4-BE49-F238E27FC236}">
                    <a16:creationId xmlns:a16="http://schemas.microsoft.com/office/drawing/2014/main" id="{8BDB8261-FE00-4B1D-BE25-30E47C22E2D8}"/>
                  </a:ext>
                </a:extLst>
              </p:cNvPr>
              <p:cNvSpPr>
                <a:spLocks noChangeArrowheads="1"/>
              </p:cNvSpPr>
              <p:nvPr/>
            </p:nvSpPr>
            <p:spPr bwMode="auto">
              <a:xfrm>
                <a:off x="4211" y="1713"/>
                <a:ext cx="38" cy="339"/>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9" name="Rectangle 288">
                <a:extLst>
                  <a:ext uri="{FF2B5EF4-FFF2-40B4-BE49-F238E27FC236}">
                    <a16:creationId xmlns:a16="http://schemas.microsoft.com/office/drawing/2014/main" id="{07E360A4-8CB8-4652-A200-852B904318EA}"/>
                  </a:ext>
                </a:extLst>
              </p:cNvPr>
              <p:cNvSpPr>
                <a:spLocks noChangeArrowheads="1"/>
              </p:cNvSpPr>
              <p:nvPr/>
            </p:nvSpPr>
            <p:spPr bwMode="auto">
              <a:xfrm>
                <a:off x="4660" y="1713"/>
                <a:ext cx="38" cy="339"/>
              </a:xfrm>
              <a:prstGeom prst="rect">
                <a:avLst/>
              </a:prstGeom>
              <a:solidFill>
                <a:srgbClr val="FEDA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0" name="Rectangle 289">
                <a:extLst>
                  <a:ext uri="{FF2B5EF4-FFF2-40B4-BE49-F238E27FC236}">
                    <a16:creationId xmlns:a16="http://schemas.microsoft.com/office/drawing/2014/main" id="{3DF4EFBE-D468-4C90-B482-7A7F9D88CA85}"/>
                  </a:ext>
                </a:extLst>
              </p:cNvPr>
              <p:cNvSpPr>
                <a:spLocks noChangeArrowheads="1"/>
              </p:cNvSpPr>
              <p:nvPr/>
            </p:nvSpPr>
            <p:spPr bwMode="auto">
              <a:xfrm>
                <a:off x="4660" y="1713"/>
                <a:ext cx="38" cy="339"/>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1" name="Freeform 70">
                <a:extLst>
                  <a:ext uri="{FF2B5EF4-FFF2-40B4-BE49-F238E27FC236}">
                    <a16:creationId xmlns:a16="http://schemas.microsoft.com/office/drawing/2014/main" id="{EE4E69AF-204C-4C4A-A083-84C1ACA4E8DA}"/>
                  </a:ext>
                </a:extLst>
              </p:cNvPr>
              <p:cNvSpPr>
                <a:spLocks noEditPoints="1"/>
              </p:cNvSpPr>
              <p:nvPr/>
            </p:nvSpPr>
            <p:spPr bwMode="auto">
              <a:xfrm>
                <a:off x="4017" y="2112"/>
                <a:ext cx="1156" cy="387"/>
              </a:xfrm>
              <a:custGeom>
                <a:avLst/>
                <a:gdLst>
                  <a:gd name="T0" fmla="*/ 487 w 487"/>
                  <a:gd name="T1" fmla="*/ 98 h 163"/>
                  <a:gd name="T2" fmla="*/ 475 w 487"/>
                  <a:gd name="T3" fmla="*/ 98 h 163"/>
                  <a:gd name="T4" fmla="*/ 475 w 487"/>
                  <a:gd name="T5" fmla="*/ 120 h 163"/>
                  <a:gd name="T6" fmla="*/ 478 w 487"/>
                  <a:gd name="T7" fmla="*/ 163 h 163"/>
                  <a:gd name="T8" fmla="*/ 487 w 487"/>
                  <a:gd name="T9" fmla="*/ 163 h 163"/>
                  <a:gd name="T10" fmla="*/ 487 w 487"/>
                  <a:gd name="T11" fmla="*/ 163 h 163"/>
                  <a:gd name="T12" fmla="*/ 487 w 487"/>
                  <a:gd name="T13" fmla="*/ 163 h 163"/>
                  <a:gd name="T14" fmla="*/ 487 w 487"/>
                  <a:gd name="T15" fmla="*/ 98 h 163"/>
                  <a:gd name="T16" fmla="*/ 39 w 487"/>
                  <a:gd name="T17" fmla="*/ 163 h 163"/>
                  <a:gd name="T18" fmla="*/ 39 w 487"/>
                  <a:gd name="T19" fmla="*/ 45 h 163"/>
                  <a:gd name="T20" fmla="*/ 71 w 487"/>
                  <a:gd name="T21" fmla="*/ 45 h 163"/>
                  <a:gd name="T22" fmla="*/ 71 w 487"/>
                  <a:gd name="T23" fmla="*/ 163 h 163"/>
                  <a:gd name="T24" fmla="*/ 39 w 487"/>
                  <a:gd name="T25" fmla="*/ 163 h 163"/>
                  <a:gd name="T26" fmla="*/ 112 w 487"/>
                  <a:gd name="T27" fmla="*/ 163 h 163"/>
                  <a:gd name="T28" fmla="*/ 112 w 487"/>
                  <a:gd name="T29" fmla="*/ 45 h 163"/>
                  <a:gd name="T30" fmla="*/ 144 w 487"/>
                  <a:gd name="T31" fmla="*/ 45 h 163"/>
                  <a:gd name="T32" fmla="*/ 144 w 487"/>
                  <a:gd name="T33" fmla="*/ 163 h 163"/>
                  <a:gd name="T34" fmla="*/ 112 w 487"/>
                  <a:gd name="T35" fmla="*/ 163 h 163"/>
                  <a:gd name="T36" fmla="*/ 230 w 487"/>
                  <a:gd name="T37" fmla="*/ 163 h 163"/>
                  <a:gd name="T38" fmla="*/ 230 w 487"/>
                  <a:gd name="T39" fmla="*/ 45 h 163"/>
                  <a:gd name="T40" fmla="*/ 262 w 487"/>
                  <a:gd name="T41" fmla="*/ 45 h 163"/>
                  <a:gd name="T42" fmla="*/ 262 w 487"/>
                  <a:gd name="T43" fmla="*/ 163 h 163"/>
                  <a:gd name="T44" fmla="*/ 230 w 487"/>
                  <a:gd name="T45" fmla="*/ 163 h 163"/>
                  <a:gd name="T46" fmla="*/ 0 w 487"/>
                  <a:gd name="T47" fmla="*/ 163 h 163"/>
                  <a:gd name="T48" fmla="*/ 0 w 487"/>
                  <a:gd name="T49" fmla="*/ 27 h 163"/>
                  <a:gd name="T50" fmla="*/ 31 w 487"/>
                  <a:gd name="T51" fmla="*/ 27 h 163"/>
                  <a:gd name="T52" fmla="*/ 31 w 487"/>
                  <a:gd name="T53" fmla="*/ 163 h 163"/>
                  <a:gd name="T54" fmla="*/ 0 w 487"/>
                  <a:gd name="T55" fmla="*/ 163 h 163"/>
                  <a:gd name="T56" fmla="*/ 207 w 487"/>
                  <a:gd name="T57" fmla="*/ 163 h 163"/>
                  <a:gd name="T58" fmla="*/ 176 w 487"/>
                  <a:gd name="T59" fmla="*/ 158 h 163"/>
                  <a:gd name="T60" fmla="*/ 199 w 487"/>
                  <a:gd name="T61" fmla="*/ 23 h 163"/>
                  <a:gd name="T62" fmla="*/ 230 w 487"/>
                  <a:gd name="T63" fmla="*/ 29 h 163"/>
                  <a:gd name="T64" fmla="*/ 207 w 487"/>
                  <a:gd name="T65" fmla="*/ 163 h 163"/>
                  <a:gd name="T66" fmla="*/ 82 w 487"/>
                  <a:gd name="T67" fmla="*/ 163 h 163"/>
                  <a:gd name="T68" fmla="*/ 82 w 487"/>
                  <a:gd name="T69" fmla="*/ 20 h 163"/>
                  <a:gd name="T70" fmla="*/ 98 w 487"/>
                  <a:gd name="T71" fmla="*/ 20 h 163"/>
                  <a:gd name="T72" fmla="*/ 98 w 487"/>
                  <a:gd name="T73" fmla="*/ 163 h 163"/>
                  <a:gd name="T74" fmla="*/ 82 w 487"/>
                  <a:gd name="T75" fmla="*/ 163 h 163"/>
                  <a:gd name="T76" fmla="*/ 271 w 487"/>
                  <a:gd name="T77" fmla="*/ 163 h 163"/>
                  <a:gd name="T78" fmla="*/ 271 w 487"/>
                  <a:gd name="T79" fmla="*/ 20 h 163"/>
                  <a:gd name="T80" fmla="*/ 287 w 487"/>
                  <a:gd name="T81" fmla="*/ 20 h 163"/>
                  <a:gd name="T82" fmla="*/ 287 w 487"/>
                  <a:gd name="T83" fmla="*/ 163 h 163"/>
                  <a:gd name="T84" fmla="*/ 271 w 487"/>
                  <a:gd name="T85" fmla="*/ 163 h 163"/>
                  <a:gd name="T86" fmla="*/ 345 w 487"/>
                  <a:gd name="T87" fmla="*/ 0 h 163"/>
                  <a:gd name="T88" fmla="*/ 0 w 487"/>
                  <a:gd name="T89" fmla="*/ 0 h 163"/>
                  <a:gd name="T90" fmla="*/ 0 w 487"/>
                  <a:gd name="T91" fmla="*/ 163 h 163"/>
                  <a:gd name="T92" fmla="*/ 419 w 487"/>
                  <a:gd name="T93" fmla="*/ 163 h 163"/>
                  <a:gd name="T94" fmla="*/ 419 w 487"/>
                  <a:gd name="T95" fmla="*/ 163 h 163"/>
                  <a:gd name="T96" fmla="*/ 414 w 487"/>
                  <a:gd name="T97" fmla="*/ 163 h 163"/>
                  <a:gd name="T98" fmla="*/ 414 w 487"/>
                  <a:gd name="T99" fmla="*/ 98 h 163"/>
                  <a:gd name="T100" fmla="*/ 405 w 487"/>
                  <a:gd name="T101" fmla="*/ 98 h 163"/>
                  <a:gd name="T102" fmla="*/ 405 w 487"/>
                  <a:gd name="T103" fmla="*/ 163 h 163"/>
                  <a:gd name="T104" fmla="*/ 373 w 487"/>
                  <a:gd name="T105" fmla="*/ 163 h 163"/>
                  <a:gd name="T106" fmla="*/ 373 w 487"/>
                  <a:gd name="T107" fmla="*/ 89 h 163"/>
                  <a:gd name="T108" fmla="*/ 356 w 487"/>
                  <a:gd name="T109" fmla="*/ 74 h 163"/>
                  <a:gd name="T110" fmla="*/ 337 w 487"/>
                  <a:gd name="T111" fmla="*/ 163 h 163"/>
                  <a:gd name="T112" fmla="*/ 306 w 487"/>
                  <a:gd name="T113" fmla="*/ 156 h 163"/>
                  <a:gd name="T114" fmla="*/ 331 w 487"/>
                  <a:gd name="T115" fmla="*/ 41 h 163"/>
                  <a:gd name="T116" fmla="*/ 345 w 487"/>
                  <a:gd name="T117" fmla="*/ 44 h 163"/>
                  <a:gd name="T118" fmla="*/ 345 w 487"/>
                  <a:gd name="T119" fmla="*/ 39 h 163"/>
                  <a:gd name="T120" fmla="*/ 345 w 487"/>
                  <a:gd name="T1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7" h="163">
                    <a:moveTo>
                      <a:pt x="487" y="98"/>
                    </a:moveTo>
                    <a:cubicBezTo>
                      <a:pt x="475" y="98"/>
                      <a:pt x="475" y="98"/>
                      <a:pt x="475" y="98"/>
                    </a:cubicBezTo>
                    <a:cubicBezTo>
                      <a:pt x="475" y="120"/>
                      <a:pt x="475" y="120"/>
                      <a:pt x="475" y="120"/>
                    </a:cubicBezTo>
                    <a:cubicBezTo>
                      <a:pt x="476" y="134"/>
                      <a:pt x="477" y="148"/>
                      <a:pt x="478" y="163"/>
                    </a:cubicBezTo>
                    <a:cubicBezTo>
                      <a:pt x="487" y="163"/>
                      <a:pt x="487" y="163"/>
                      <a:pt x="487" y="163"/>
                    </a:cubicBezTo>
                    <a:cubicBezTo>
                      <a:pt x="487" y="163"/>
                      <a:pt x="487" y="163"/>
                      <a:pt x="487" y="163"/>
                    </a:cubicBezTo>
                    <a:cubicBezTo>
                      <a:pt x="487" y="163"/>
                      <a:pt x="487" y="163"/>
                      <a:pt x="487" y="163"/>
                    </a:cubicBezTo>
                    <a:cubicBezTo>
                      <a:pt x="487" y="98"/>
                      <a:pt x="487" y="98"/>
                      <a:pt x="487" y="98"/>
                    </a:cubicBezTo>
                    <a:moveTo>
                      <a:pt x="39" y="163"/>
                    </a:moveTo>
                    <a:cubicBezTo>
                      <a:pt x="39" y="45"/>
                      <a:pt x="39" y="45"/>
                      <a:pt x="39" y="45"/>
                    </a:cubicBezTo>
                    <a:cubicBezTo>
                      <a:pt x="71" y="45"/>
                      <a:pt x="71" y="45"/>
                      <a:pt x="71" y="45"/>
                    </a:cubicBezTo>
                    <a:cubicBezTo>
                      <a:pt x="71" y="163"/>
                      <a:pt x="71" y="163"/>
                      <a:pt x="71" y="163"/>
                    </a:cubicBezTo>
                    <a:cubicBezTo>
                      <a:pt x="39" y="163"/>
                      <a:pt x="39" y="163"/>
                      <a:pt x="39" y="163"/>
                    </a:cubicBezTo>
                    <a:moveTo>
                      <a:pt x="112" y="163"/>
                    </a:moveTo>
                    <a:cubicBezTo>
                      <a:pt x="112" y="45"/>
                      <a:pt x="112" y="45"/>
                      <a:pt x="112" y="45"/>
                    </a:cubicBezTo>
                    <a:cubicBezTo>
                      <a:pt x="144" y="45"/>
                      <a:pt x="144" y="45"/>
                      <a:pt x="144" y="45"/>
                    </a:cubicBezTo>
                    <a:cubicBezTo>
                      <a:pt x="144" y="163"/>
                      <a:pt x="144" y="163"/>
                      <a:pt x="144" y="163"/>
                    </a:cubicBezTo>
                    <a:cubicBezTo>
                      <a:pt x="112" y="163"/>
                      <a:pt x="112" y="163"/>
                      <a:pt x="112" y="163"/>
                    </a:cubicBezTo>
                    <a:moveTo>
                      <a:pt x="230" y="163"/>
                    </a:moveTo>
                    <a:cubicBezTo>
                      <a:pt x="230" y="45"/>
                      <a:pt x="230" y="45"/>
                      <a:pt x="230" y="45"/>
                    </a:cubicBezTo>
                    <a:cubicBezTo>
                      <a:pt x="262" y="45"/>
                      <a:pt x="262" y="45"/>
                      <a:pt x="262" y="45"/>
                    </a:cubicBezTo>
                    <a:cubicBezTo>
                      <a:pt x="262" y="163"/>
                      <a:pt x="262" y="163"/>
                      <a:pt x="262" y="163"/>
                    </a:cubicBezTo>
                    <a:cubicBezTo>
                      <a:pt x="230" y="163"/>
                      <a:pt x="230" y="163"/>
                      <a:pt x="230" y="163"/>
                    </a:cubicBezTo>
                    <a:moveTo>
                      <a:pt x="0" y="163"/>
                    </a:moveTo>
                    <a:cubicBezTo>
                      <a:pt x="0" y="27"/>
                      <a:pt x="0" y="27"/>
                      <a:pt x="0" y="27"/>
                    </a:cubicBezTo>
                    <a:cubicBezTo>
                      <a:pt x="31" y="27"/>
                      <a:pt x="31" y="27"/>
                      <a:pt x="31" y="27"/>
                    </a:cubicBezTo>
                    <a:cubicBezTo>
                      <a:pt x="31" y="163"/>
                      <a:pt x="31" y="163"/>
                      <a:pt x="31" y="163"/>
                    </a:cubicBezTo>
                    <a:cubicBezTo>
                      <a:pt x="0" y="163"/>
                      <a:pt x="0" y="163"/>
                      <a:pt x="0" y="163"/>
                    </a:cubicBezTo>
                    <a:moveTo>
                      <a:pt x="207" y="163"/>
                    </a:moveTo>
                    <a:cubicBezTo>
                      <a:pt x="176" y="158"/>
                      <a:pt x="176" y="158"/>
                      <a:pt x="176" y="158"/>
                    </a:cubicBezTo>
                    <a:cubicBezTo>
                      <a:pt x="199" y="23"/>
                      <a:pt x="199" y="23"/>
                      <a:pt x="199" y="23"/>
                    </a:cubicBezTo>
                    <a:cubicBezTo>
                      <a:pt x="230" y="29"/>
                      <a:pt x="230" y="29"/>
                      <a:pt x="230" y="29"/>
                    </a:cubicBezTo>
                    <a:cubicBezTo>
                      <a:pt x="207" y="163"/>
                      <a:pt x="207" y="163"/>
                      <a:pt x="207" y="163"/>
                    </a:cubicBezTo>
                    <a:moveTo>
                      <a:pt x="82" y="163"/>
                    </a:moveTo>
                    <a:cubicBezTo>
                      <a:pt x="82" y="20"/>
                      <a:pt x="82" y="20"/>
                      <a:pt x="82" y="20"/>
                    </a:cubicBezTo>
                    <a:cubicBezTo>
                      <a:pt x="98" y="20"/>
                      <a:pt x="98" y="20"/>
                      <a:pt x="98" y="20"/>
                    </a:cubicBezTo>
                    <a:cubicBezTo>
                      <a:pt x="98" y="163"/>
                      <a:pt x="98" y="163"/>
                      <a:pt x="98" y="163"/>
                    </a:cubicBezTo>
                    <a:cubicBezTo>
                      <a:pt x="82" y="163"/>
                      <a:pt x="82" y="163"/>
                      <a:pt x="82" y="163"/>
                    </a:cubicBezTo>
                    <a:moveTo>
                      <a:pt x="271" y="163"/>
                    </a:moveTo>
                    <a:cubicBezTo>
                      <a:pt x="271" y="20"/>
                      <a:pt x="271" y="20"/>
                      <a:pt x="271" y="20"/>
                    </a:cubicBezTo>
                    <a:cubicBezTo>
                      <a:pt x="287" y="20"/>
                      <a:pt x="287" y="20"/>
                      <a:pt x="287" y="20"/>
                    </a:cubicBezTo>
                    <a:cubicBezTo>
                      <a:pt x="287" y="163"/>
                      <a:pt x="287" y="163"/>
                      <a:pt x="287" y="163"/>
                    </a:cubicBezTo>
                    <a:cubicBezTo>
                      <a:pt x="271" y="163"/>
                      <a:pt x="271" y="163"/>
                      <a:pt x="271" y="163"/>
                    </a:cubicBezTo>
                    <a:moveTo>
                      <a:pt x="345" y="0"/>
                    </a:moveTo>
                    <a:cubicBezTo>
                      <a:pt x="0" y="0"/>
                      <a:pt x="0" y="0"/>
                      <a:pt x="0" y="0"/>
                    </a:cubicBezTo>
                    <a:cubicBezTo>
                      <a:pt x="0" y="163"/>
                      <a:pt x="0" y="163"/>
                      <a:pt x="0" y="163"/>
                    </a:cubicBezTo>
                    <a:cubicBezTo>
                      <a:pt x="419" y="163"/>
                      <a:pt x="419" y="163"/>
                      <a:pt x="419" y="163"/>
                    </a:cubicBezTo>
                    <a:cubicBezTo>
                      <a:pt x="419" y="163"/>
                      <a:pt x="419" y="163"/>
                      <a:pt x="419" y="163"/>
                    </a:cubicBezTo>
                    <a:cubicBezTo>
                      <a:pt x="414" y="163"/>
                      <a:pt x="414" y="163"/>
                      <a:pt x="414" y="163"/>
                    </a:cubicBezTo>
                    <a:cubicBezTo>
                      <a:pt x="414" y="98"/>
                      <a:pt x="414" y="98"/>
                      <a:pt x="414" y="98"/>
                    </a:cubicBezTo>
                    <a:cubicBezTo>
                      <a:pt x="405" y="98"/>
                      <a:pt x="405" y="98"/>
                      <a:pt x="405" y="98"/>
                    </a:cubicBezTo>
                    <a:cubicBezTo>
                      <a:pt x="405" y="163"/>
                      <a:pt x="405" y="163"/>
                      <a:pt x="405" y="163"/>
                    </a:cubicBezTo>
                    <a:cubicBezTo>
                      <a:pt x="373" y="163"/>
                      <a:pt x="373" y="163"/>
                      <a:pt x="373" y="163"/>
                    </a:cubicBezTo>
                    <a:cubicBezTo>
                      <a:pt x="373" y="89"/>
                      <a:pt x="373" y="89"/>
                      <a:pt x="373" y="89"/>
                    </a:cubicBezTo>
                    <a:cubicBezTo>
                      <a:pt x="367" y="85"/>
                      <a:pt x="361" y="80"/>
                      <a:pt x="356" y="74"/>
                    </a:cubicBezTo>
                    <a:cubicBezTo>
                      <a:pt x="337" y="163"/>
                      <a:pt x="337" y="163"/>
                      <a:pt x="337" y="163"/>
                    </a:cubicBezTo>
                    <a:cubicBezTo>
                      <a:pt x="306" y="156"/>
                      <a:pt x="306" y="156"/>
                      <a:pt x="306" y="156"/>
                    </a:cubicBezTo>
                    <a:cubicBezTo>
                      <a:pt x="331" y="41"/>
                      <a:pt x="331" y="41"/>
                      <a:pt x="331" y="41"/>
                    </a:cubicBezTo>
                    <a:cubicBezTo>
                      <a:pt x="345" y="44"/>
                      <a:pt x="345" y="44"/>
                      <a:pt x="345" y="44"/>
                    </a:cubicBezTo>
                    <a:cubicBezTo>
                      <a:pt x="345" y="42"/>
                      <a:pt x="345" y="41"/>
                      <a:pt x="345" y="39"/>
                    </a:cubicBezTo>
                    <a:cubicBezTo>
                      <a:pt x="345" y="0"/>
                      <a:pt x="345" y="0"/>
                      <a:pt x="345" y="0"/>
                    </a:cubicBezTo>
                  </a:path>
                </a:pathLst>
              </a:custGeom>
              <a:solidFill>
                <a:srgbClr val="6870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2" name="Freeform 71">
                <a:extLst>
                  <a:ext uri="{FF2B5EF4-FFF2-40B4-BE49-F238E27FC236}">
                    <a16:creationId xmlns:a16="http://schemas.microsoft.com/office/drawing/2014/main" id="{92FF78A0-7914-4318-B2A2-5382B899A204}"/>
                  </a:ext>
                </a:extLst>
              </p:cNvPr>
              <p:cNvSpPr>
                <a:spLocks/>
              </p:cNvSpPr>
              <p:nvPr/>
            </p:nvSpPr>
            <p:spPr bwMode="auto">
              <a:xfrm>
                <a:off x="4902" y="2323"/>
                <a:ext cx="76" cy="176"/>
              </a:xfrm>
              <a:custGeom>
                <a:avLst/>
                <a:gdLst>
                  <a:gd name="T0" fmla="*/ 0 w 32"/>
                  <a:gd name="T1" fmla="*/ 0 h 74"/>
                  <a:gd name="T2" fmla="*/ 0 w 32"/>
                  <a:gd name="T3" fmla="*/ 74 h 74"/>
                  <a:gd name="T4" fmla="*/ 32 w 32"/>
                  <a:gd name="T5" fmla="*/ 74 h 74"/>
                  <a:gd name="T6" fmla="*/ 32 w 32"/>
                  <a:gd name="T7" fmla="*/ 9 h 74"/>
                  <a:gd name="T8" fmla="*/ 30 w 32"/>
                  <a:gd name="T9" fmla="*/ 9 h 74"/>
                  <a:gd name="T10" fmla="*/ 0 w 32"/>
                  <a:gd name="T11" fmla="*/ 0 h 74"/>
                </a:gdLst>
                <a:ahLst/>
                <a:cxnLst>
                  <a:cxn ang="0">
                    <a:pos x="T0" y="T1"/>
                  </a:cxn>
                  <a:cxn ang="0">
                    <a:pos x="T2" y="T3"/>
                  </a:cxn>
                  <a:cxn ang="0">
                    <a:pos x="T4" y="T5"/>
                  </a:cxn>
                  <a:cxn ang="0">
                    <a:pos x="T6" y="T7"/>
                  </a:cxn>
                  <a:cxn ang="0">
                    <a:pos x="T8" y="T9"/>
                  </a:cxn>
                  <a:cxn ang="0">
                    <a:pos x="T10" y="T11"/>
                  </a:cxn>
                </a:cxnLst>
                <a:rect l="0" t="0" r="r" b="b"/>
                <a:pathLst>
                  <a:path w="32" h="74">
                    <a:moveTo>
                      <a:pt x="0" y="0"/>
                    </a:moveTo>
                    <a:cubicBezTo>
                      <a:pt x="0" y="74"/>
                      <a:pt x="0" y="74"/>
                      <a:pt x="0" y="74"/>
                    </a:cubicBezTo>
                    <a:cubicBezTo>
                      <a:pt x="32" y="74"/>
                      <a:pt x="32" y="74"/>
                      <a:pt x="32" y="74"/>
                    </a:cubicBezTo>
                    <a:cubicBezTo>
                      <a:pt x="32" y="9"/>
                      <a:pt x="32" y="9"/>
                      <a:pt x="32" y="9"/>
                    </a:cubicBezTo>
                    <a:cubicBezTo>
                      <a:pt x="30" y="9"/>
                      <a:pt x="30" y="9"/>
                      <a:pt x="30" y="9"/>
                    </a:cubicBezTo>
                    <a:cubicBezTo>
                      <a:pt x="19" y="9"/>
                      <a:pt x="9" y="6"/>
                      <a:pt x="0" y="0"/>
                    </a:cubicBezTo>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3" name="Freeform 72">
                <a:extLst>
                  <a:ext uri="{FF2B5EF4-FFF2-40B4-BE49-F238E27FC236}">
                    <a16:creationId xmlns:a16="http://schemas.microsoft.com/office/drawing/2014/main" id="{59EF549F-0DD0-416A-882E-E1B2927BAFF0}"/>
                  </a:ext>
                </a:extLst>
              </p:cNvPr>
              <p:cNvSpPr>
                <a:spLocks/>
              </p:cNvSpPr>
              <p:nvPr/>
            </p:nvSpPr>
            <p:spPr bwMode="auto">
              <a:xfrm>
                <a:off x="4435" y="2166"/>
                <a:ext cx="128" cy="333"/>
              </a:xfrm>
              <a:custGeom>
                <a:avLst/>
                <a:gdLst>
                  <a:gd name="T0" fmla="*/ 54 w 128"/>
                  <a:gd name="T1" fmla="*/ 0 h 333"/>
                  <a:gd name="T2" fmla="*/ 0 w 128"/>
                  <a:gd name="T3" fmla="*/ 321 h 333"/>
                  <a:gd name="T4" fmla="*/ 73 w 128"/>
                  <a:gd name="T5" fmla="*/ 333 h 333"/>
                  <a:gd name="T6" fmla="*/ 128 w 128"/>
                  <a:gd name="T7" fmla="*/ 14 h 333"/>
                  <a:gd name="T8" fmla="*/ 54 w 128"/>
                  <a:gd name="T9" fmla="*/ 0 h 333"/>
                </a:gdLst>
                <a:ahLst/>
                <a:cxnLst>
                  <a:cxn ang="0">
                    <a:pos x="T0" y="T1"/>
                  </a:cxn>
                  <a:cxn ang="0">
                    <a:pos x="T2" y="T3"/>
                  </a:cxn>
                  <a:cxn ang="0">
                    <a:pos x="T4" y="T5"/>
                  </a:cxn>
                  <a:cxn ang="0">
                    <a:pos x="T6" y="T7"/>
                  </a:cxn>
                  <a:cxn ang="0">
                    <a:pos x="T8" y="T9"/>
                  </a:cxn>
                </a:cxnLst>
                <a:rect l="0" t="0" r="r" b="b"/>
                <a:pathLst>
                  <a:path w="128" h="333">
                    <a:moveTo>
                      <a:pt x="54" y="0"/>
                    </a:moveTo>
                    <a:lnTo>
                      <a:pt x="0" y="321"/>
                    </a:lnTo>
                    <a:lnTo>
                      <a:pt x="73" y="333"/>
                    </a:lnTo>
                    <a:lnTo>
                      <a:pt x="128" y="14"/>
                    </a:lnTo>
                    <a:lnTo>
                      <a:pt x="54" y="0"/>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4" name="Freeform 73">
                <a:extLst>
                  <a:ext uri="{FF2B5EF4-FFF2-40B4-BE49-F238E27FC236}">
                    <a16:creationId xmlns:a16="http://schemas.microsoft.com/office/drawing/2014/main" id="{192D0FA9-79ED-47D8-B3AF-6E3D9BB927A0}"/>
                  </a:ext>
                </a:extLst>
              </p:cNvPr>
              <p:cNvSpPr>
                <a:spLocks/>
              </p:cNvSpPr>
              <p:nvPr/>
            </p:nvSpPr>
            <p:spPr bwMode="auto">
              <a:xfrm>
                <a:off x="4435" y="2166"/>
                <a:ext cx="128" cy="333"/>
              </a:xfrm>
              <a:custGeom>
                <a:avLst/>
                <a:gdLst>
                  <a:gd name="T0" fmla="*/ 54 w 128"/>
                  <a:gd name="T1" fmla="*/ 0 h 333"/>
                  <a:gd name="T2" fmla="*/ 0 w 128"/>
                  <a:gd name="T3" fmla="*/ 321 h 333"/>
                  <a:gd name="T4" fmla="*/ 73 w 128"/>
                  <a:gd name="T5" fmla="*/ 333 h 333"/>
                  <a:gd name="T6" fmla="*/ 128 w 128"/>
                  <a:gd name="T7" fmla="*/ 14 h 333"/>
                  <a:gd name="T8" fmla="*/ 54 w 128"/>
                  <a:gd name="T9" fmla="*/ 0 h 333"/>
                </a:gdLst>
                <a:ahLst/>
                <a:cxnLst>
                  <a:cxn ang="0">
                    <a:pos x="T0" y="T1"/>
                  </a:cxn>
                  <a:cxn ang="0">
                    <a:pos x="T2" y="T3"/>
                  </a:cxn>
                  <a:cxn ang="0">
                    <a:pos x="T4" y="T5"/>
                  </a:cxn>
                  <a:cxn ang="0">
                    <a:pos x="T6" y="T7"/>
                  </a:cxn>
                  <a:cxn ang="0">
                    <a:pos x="T8" y="T9"/>
                  </a:cxn>
                </a:cxnLst>
                <a:rect l="0" t="0" r="r" b="b"/>
                <a:pathLst>
                  <a:path w="128" h="333">
                    <a:moveTo>
                      <a:pt x="54" y="0"/>
                    </a:moveTo>
                    <a:lnTo>
                      <a:pt x="0" y="321"/>
                    </a:lnTo>
                    <a:lnTo>
                      <a:pt x="73" y="333"/>
                    </a:lnTo>
                    <a:lnTo>
                      <a:pt x="128" y="14"/>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5" name="Freeform 74">
                <a:extLst>
                  <a:ext uri="{FF2B5EF4-FFF2-40B4-BE49-F238E27FC236}">
                    <a16:creationId xmlns:a16="http://schemas.microsoft.com/office/drawing/2014/main" id="{25A3DAEE-AAA3-4FC6-8DEF-D47DB835D100}"/>
                  </a:ext>
                </a:extLst>
              </p:cNvPr>
              <p:cNvSpPr>
                <a:spLocks/>
              </p:cNvSpPr>
              <p:nvPr/>
            </p:nvSpPr>
            <p:spPr bwMode="auto">
              <a:xfrm>
                <a:off x="5173" y="2344"/>
                <a:ext cx="26" cy="155"/>
              </a:xfrm>
              <a:custGeom>
                <a:avLst/>
                <a:gdLst>
                  <a:gd name="T0" fmla="*/ 11 w 11"/>
                  <a:gd name="T1" fmla="*/ 0 h 65"/>
                  <a:gd name="T2" fmla="*/ 0 w 11"/>
                  <a:gd name="T3" fmla="*/ 0 h 65"/>
                  <a:gd name="T4" fmla="*/ 0 w 11"/>
                  <a:gd name="T5" fmla="*/ 65 h 65"/>
                  <a:gd name="T6" fmla="*/ 0 w 11"/>
                  <a:gd name="T7" fmla="*/ 65 h 65"/>
                  <a:gd name="T8" fmla="*/ 11 w 11"/>
                  <a:gd name="T9" fmla="*/ 0 h 65"/>
                </a:gdLst>
                <a:ahLst/>
                <a:cxnLst>
                  <a:cxn ang="0">
                    <a:pos x="T0" y="T1"/>
                  </a:cxn>
                  <a:cxn ang="0">
                    <a:pos x="T2" y="T3"/>
                  </a:cxn>
                  <a:cxn ang="0">
                    <a:pos x="T4" y="T5"/>
                  </a:cxn>
                  <a:cxn ang="0">
                    <a:pos x="T6" y="T7"/>
                  </a:cxn>
                  <a:cxn ang="0">
                    <a:pos x="T8" y="T9"/>
                  </a:cxn>
                </a:cxnLst>
                <a:rect l="0" t="0" r="r" b="b"/>
                <a:pathLst>
                  <a:path w="11" h="65">
                    <a:moveTo>
                      <a:pt x="11" y="0"/>
                    </a:moveTo>
                    <a:cubicBezTo>
                      <a:pt x="0" y="0"/>
                      <a:pt x="0" y="0"/>
                      <a:pt x="0" y="0"/>
                    </a:cubicBezTo>
                    <a:cubicBezTo>
                      <a:pt x="0" y="65"/>
                      <a:pt x="0" y="65"/>
                      <a:pt x="0" y="65"/>
                    </a:cubicBezTo>
                    <a:cubicBezTo>
                      <a:pt x="0" y="65"/>
                      <a:pt x="0" y="65"/>
                      <a:pt x="0" y="65"/>
                    </a:cubicBezTo>
                    <a:cubicBezTo>
                      <a:pt x="2" y="47"/>
                      <a:pt x="6" y="24"/>
                      <a:pt x="11" y="0"/>
                    </a:cubicBezTo>
                  </a:path>
                </a:pathLst>
              </a:custGeom>
              <a:solidFill>
                <a:srgbClr val="FE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6" name="Freeform 75">
                <a:extLst>
                  <a:ext uri="{FF2B5EF4-FFF2-40B4-BE49-F238E27FC236}">
                    <a16:creationId xmlns:a16="http://schemas.microsoft.com/office/drawing/2014/main" id="{65AC3AF2-5D2A-4F5D-BF40-465C8DAD35D4}"/>
                  </a:ext>
                </a:extLst>
              </p:cNvPr>
              <p:cNvSpPr>
                <a:spLocks/>
              </p:cNvSpPr>
              <p:nvPr/>
            </p:nvSpPr>
            <p:spPr bwMode="auto">
              <a:xfrm>
                <a:off x="5000" y="2344"/>
                <a:ext cx="12" cy="155"/>
              </a:xfrm>
              <a:custGeom>
                <a:avLst/>
                <a:gdLst>
                  <a:gd name="T0" fmla="*/ 3 w 5"/>
                  <a:gd name="T1" fmla="*/ 0 h 65"/>
                  <a:gd name="T2" fmla="*/ 0 w 5"/>
                  <a:gd name="T3" fmla="*/ 0 h 65"/>
                  <a:gd name="T4" fmla="*/ 0 w 5"/>
                  <a:gd name="T5" fmla="*/ 65 h 65"/>
                  <a:gd name="T6" fmla="*/ 5 w 5"/>
                  <a:gd name="T7" fmla="*/ 65 h 65"/>
                  <a:gd name="T8" fmla="*/ 3 w 5"/>
                  <a:gd name="T9" fmla="*/ 17 h 65"/>
                  <a:gd name="T10" fmla="*/ 3 w 5"/>
                  <a:gd name="T11" fmla="*/ 0 h 65"/>
                </a:gdLst>
                <a:ahLst/>
                <a:cxnLst>
                  <a:cxn ang="0">
                    <a:pos x="T0" y="T1"/>
                  </a:cxn>
                  <a:cxn ang="0">
                    <a:pos x="T2" y="T3"/>
                  </a:cxn>
                  <a:cxn ang="0">
                    <a:pos x="T4" y="T5"/>
                  </a:cxn>
                  <a:cxn ang="0">
                    <a:pos x="T6" y="T7"/>
                  </a:cxn>
                  <a:cxn ang="0">
                    <a:pos x="T8" y="T9"/>
                  </a:cxn>
                  <a:cxn ang="0">
                    <a:pos x="T10" y="T11"/>
                  </a:cxn>
                </a:cxnLst>
                <a:rect l="0" t="0" r="r" b="b"/>
                <a:pathLst>
                  <a:path w="5" h="65">
                    <a:moveTo>
                      <a:pt x="3" y="0"/>
                    </a:moveTo>
                    <a:cubicBezTo>
                      <a:pt x="0" y="0"/>
                      <a:pt x="0" y="0"/>
                      <a:pt x="0" y="0"/>
                    </a:cubicBezTo>
                    <a:cubicBezTo>
                      <a:pt x="0" y="65"/>
                      <a:pt x="0" y="65"/>
                      <a:pt x="0" y="65"/>
                    </a:cubicBezTo>
                    <a:cubicBezTo>
                      <a:pt x="5" y="65"/>
                      <a:pt x="5" y="65"/>
                      <a:pt x="5" y="65"/>
                    </a:cubicBezTo>
                    <a:cubicBezTo>
                      <a:pt x="4" y="50"/>
                      <a:pt x="3" y="35"/>
                      <a:pt x="3" y="17"/>
                    </a:cubicBezTo>
                    <a:cubicBezTo>
                      <a:pt x="3" y="12"/>
                      <a:pt x="3" y="6"/>
                      <a:pt x="3" y="0"/>
                    </a:cubicBezTo>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7" name="Rectangle 296">
                <a:extLst>
                  <a:ext uri="{FF2B5EF4-FFF2-40B4-BE49-F238E27FC236}">
                    <a16:creationId xmlns:a16="http://schemas.microsoft.com/office/drawing/2014/main" id="{B9919D16-5D48-45E9-878F-C63158D22E15}"/>
                  </a:ext>
                </a:extLst>
              </p:cNvPr>
              <p:cNvSpPr>
                <a:spLocks noChangeArrowheads="1"/>
              </p:cNvSpPr>
              <p:nvPr/>
            </p:nvSpPr>
            <p:spPr bwMode="auto">
              <a:xfrm>
                <a:off x="4563" y="2218"/>
                <a:ext cx="76" cy="281"/>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8" name="Rectangle 297">
                <a:extLst>
                  <a:ext uri="{FF2B5EF4-FFF2-40B4-BE49-F238E27FC236}">
                    <a16:creationId xmlns:a16="http://schemas.microsoft.com/office/drawing/2014/main" id="{E521635E-74FA-4206-B340-B36E6942D8CB}"/>
                  </a:ext>
                </a:extLst>
              </p:cNvPr>
              <p:cNvSpPr>
                <a:spLocks noChangeArrowheads="1"/>
              </p:cNvSpPr>
              <p:nvPr/>
            </p:nvSpPr>
            <p:spPr bwMode="auto">
              <a:xfrm>
                <a:off x="4563" y="2218"/>
                <a:ext cx="76" cy="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9" name="Freeform 78">
                <a:extLst>
                  <a:ext uri="{FF2B5EF4-FFF2-40B4-BE49-F238E27FC236}">
                    <a16:creationId xmlns:a16="http://schemas.microsoft.com/office/drawing/2014/main" id="{79E2049F-D137-48AA-A297-BCFC0C5BAFD8}"/>
                  </a:ext>
                </a:extLst>
              </p:cNvPr>
              <p:cNvSpPr>
                <a:spLocks/>
              </p:cNvSpPr>
              <p:nvPr/>
            </p:nvSpPr>
            <p:spPr bwMode="auto">
              <a:xfrm>
                <a:off x="4743" y="2209"/>
                <a:ext cx="119" cy="290"/>
              </a:xfrm>
              <a:custGeom>
                <a:avLst/>
                <a:gdLst>
                  <a:gd name="T0" fmla="*/ 25 w 50"/>
                  <a:gd name="T1" fmla="*/ 0 h 122"/>
                  <a:gd name="T2" fmla="*/ 0 w 50"/>
                  <a:gd name="T3" fmla="*/ 115 h 122"/>
                  <a:gd name="T4" fmla="*/ 31 w 50"/>
                  <a:gd name="T5" fmla="*/ 122 h 122"/>
                  <a:gd name="T6" fmla="*/ 50 w 50"/>
                  <a:gd name="T7" fmla="*/ 33 h 122"/>
                  <a:gd name="T8" fmla="*/ 39 w 50"/>
                  <a:gd name="T9" fmla="*/ 3 h 122"/>
                  <a:gd name="T10" fmla="*/ 25 w 50"/>
                  <a:gd name="T11" fmla="*/ 0 h 122"/>
                </a:gdLst>
                <a:ahLst/>
                <a:cxnLst>
                  <a:cxn ang="0">
                    <a:pos x="T0" y="T1"/>
                  </a:cxn>
                  <a:cxn ang="0">
                    <a:pos x="T2" y="T3"/>
                  </a:cxn>
                  <a:cxn ang="0">
                    <a:pos x="T4" y="T5"/>
                  </a:cxn>
                  <a:cxn ang="0">
                    <a:pos x="T6" y="T7"/>
                  </a:cxn>
                  <a:cxn ang="0">
                    <a:pos x="T8" y="T9"/>
                  </a:cxn>
                  <a:cxn ang="0">
                    <a:pos x="T10" y="T11"/>
                  </a:cxn>
                </a:cxnLst>
                <a:rect l="0" t="0" r="r" b="b"/>
                <a:pathLst>
                  <a:path w="50" h="122">
                    <a:moveTo>
                      <a:pt x="25" y="0"/>
                    </a:moveTo>
                    <a:cubicBezTo>
                      <a:pt x="0" y="115"/>
                      <a:pt x="0" y="115"/>
                      <a:pt x="0" y="115"/>
                    </a:cubicBezTo>
                    <a:cubicBezTo>
                      <a:pt x="31" y="122"/>
                      <a:pt x="31" y="122"/>
                      <a:pt x="31" y="122"/>
                    </a:cubicBezTo>
                    <a:cubicBezTo>
                      <a:pt x="50" y="33"/>
                      <a:pt x="50" y="33"/>
                      <a:pt x="50" y="33"/>
                    </a:cubicBezTo>
                    <a:cubicBezTo>
                      <a:pt x="44" y="25"/>
                      <a:pt x="40" y="14"/>
                      <a:pt x="39" y="3"/>
                    </a:cubicBezTo>
                    <a:cubicBezTo>
                      <a:pt x="25" y="0"/>
                      <a:pt x="25" y="0"/>
                      <a:pt x="25" y="0"/>
                    </a:cubicBezTo>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0" name="Freeform 79">
                <a:extLst>
                  <a:ext uri="{FF2B5EF4-FFF2-40B4-BE49-F238E27FC236}">
                    <a16:creationId xmlns:a16="http://schemas.microsoft.com/office/drawing/2014/main" id="{AAD28970-B9CB-4E84-9AC6-FE11518DE8D8}"/>
                  </a:ext>
                </a:extLst>
              </p:cNvPr>
              <p:cNvSpPr>
                <a:spLocks/>
              </p:cNvSpPr>
              <p:nvPr/>
            </p:nvSpPr>
            <p:spPr bwMode="auto">
              <a:xfrm>
                <a:off x="5145" y="2344"/>
                <a:ext cx="0" cy="53"/>
              </a:xfrm>
              <a:custGeom>
                <a:avLst/>
                <a:gdLst>
                  <a:gd name="T0" fmla="*/ 0 h 22"/>
                  <a:gd name="T1" fmla="*/ 0 h 22"/>
                  <a:gd name="T2" fmla="*/ 22 h 22"/>
                  <a:gd name="T3" fmla="*/ 0 h 22"/>
                </a:gdLst>
                <a:ahLst/>
                <a:cxnLst>
                  <a:cxn ang="0">
                    <a:pos x="0" y="T0"/>
                  </a:cxn>
                  <a:cxn ang="0">
                    <a:pos x="0" y="T1"/>
                  </a:cxn>
                  <a:cxn ang="0">
                    <a:pos x="0" y="T2"/>
                  </a:cxn>
                  <a:cxn ang="0">
                    <a:pos x="0" y="T3"/>
                  </a:cxn>
                </a:cxnLst>
                <a:rect l="0" t="0" r="r" b="b"/>
                <a:pathLst>
                  <a:path h="22">
                    <a:moveTo>
                      <a:pt x="0" y="0"/>
                    </a:moveTo>
                    <a:cubicBezTo>
                      <a:pt x="0" y="0"/>
                      <a:pt x="0" y="0"/>
                      <a:pt x="0" y="0"/>
                    </a:cubicBezTo>
                    <a:cubicBezTo>
                      <a:pt x="0" y="7"/>
                      <a:pt x="0" y="14"/>
                      <a:pt x="0" y="22"/>
                    </a:cubicBezTo>
                    <a:cubicBezTo>
                      <a:pt x="0" y="0"/>
                      <a:pt x="0" y="0"/>
                      <a:pt x="0" y="0"/>
                    </a:cubicBezTo>
                  </a:path>
                </a:pathLst>
              </a:custGeom>
              <a:solidFill>
                <a:srgbClr val="C0CB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1" name="Rectangle 300">
                <a:extLst>
                  <a:ext uri="{FF2B5EF4-FFF2-40B4-BE49-F238E27FC236}">
                    <a16:creationId xmlns:a16="http://schemas.microsoft.com/office/drawing/2014/main" id="{E862D340-3873-4CC1-81C3-BB073F54BCF9}"/>
                  </a:ext>
                </a:extLst>
              </p:cNvPr>
              <p:cNvSpPr>
                <a:spLocks noChangeArrowheads="1"/>
              </p:cNvSpPr>
              <p:nvPr/>
            </p:nvSpPr>
            <p:spPr bwMode="auto">
              <a:xfrm>
                <a:off x="4660" y="2159"/>
                <a:ext cx="38" cy="340"/>
              </a:xfrm>
              <a:prstGeom prst="rect">
                <a:avLst/>
              </a:prstGeom>
              <a:solidFill>
                <a:srgbClr val="C0CB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2" name="Rectangle 301">
                <a:extLst>
                  <a:ext uri="{FF2B5EF4-FFF2-40B4-BE49-F238E27FC236}">
                    <a16:creationId xmlns:a16="http://schemas.microsoft.com/office/drawing/2014/main" id="{6E82E2BE-A5F7-4642-99FF-5383E9521C3F}"/>
                  </a:ext>
                </a:extLst>
              </p:cNvPr>
              <p:cNvSpPr>
                <a:spLocks noChangeArrowheads="1"/>
              </p:cNvSpPr>
              <p:nvPr/>
            </p:nvSpPr>
            <p:spPr bwMode="auto">
              <a:xfrm>
                <a:off x="4660" y="2159"/>
                <a:ext cx="38" cy="340"/>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3" name="Rectangle 302">
                <a:extLst>
                  <a:ext uri="{FF2B5EF4-FFF2-40B4-BE49-F238E27FC236}">
                    <a16:creationId xmlns:a16="http://schemas.microsoft.com/office/drawing/2014/main" id="{B552F83A-557B-4791-A794-272FE5716B35}"/>
                  </a:ext>
                </a:extLst>
              </p:cNvPr>
              <p:cNvSpPr>
                <a:spLocks noChangeArrowheads="1"/>
              </p:cNvSpPr>
              <p:nvPr/>
            </p:nvSpPr>
            <p:spPr bwMode="auto">
              <a:xfrm>
                <a:off x="4017" y="2176"/>
                <a:ext cx="73" cy="323"/>
              </a:xfrm>
              <a:prstGeom prst="rect">
                <a:avLst/>
              </a:prstGeom>
              <a:solidFill>
                <a:srgbClr val="C0CB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4" name="Rectangle 303">
                <a:extLst>
                  <a:ext uri="{FF2B5EF4-FFF2-40B4-BE49-F238E27FC236}">
                    <a16:creationId xmlns:a16="http://schemas.microsoft.com/office/drawing/2014/main" id="{DC46CECF-0BC6-4488-96E3-322BD8EFAB81}"/>
                  </a:ext>
                </a:extLst>
              </p:cNvPr>
              <p:cNvSpPr>
                <a:spLocks noChangeArrowheads="1"/>
              </p:cNvSpPr>
              <p:nvPr/>
            </p:nvSpPr>
            <p:spPr bwMode="auto">
              <a:xfrm>
                <a:off x="4017" y="2176"/>
                <a:ext cx="73" cy="323"/>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5" name="Rectangle 304">
                <a:extLst>
                  <a:ext uri="{FF2B5EF4-FFF2-40B4-BE49-F238E27FC236}">
                    <a16:creationId xmlns:a16="http://schemas.microsoft.com/office/drawing/2014/main" id="{7FFA83A4-227F-4D13-8C3C-158E9FC3AFF3}"/>
                  </a:ext>
                </a:extLst>
              </p:cNvPr>
              <p:cNvSpPr>
                <a:spLocks noChangeArrowheads="1"/>
              </p:cNvSpPr>
              <p:nvPr/>
            </p:nvSpPr>
            <p:spPr bwMode="auto">
              <a:xfrm>
                <a:off x="4109" y="2218"/>
                <a:ext cx="76" cy="281"/>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6" name="Rectangle 305">
                <a:extLst>
                  <a:ext uri="{FF2B5EF4-FFF2-40B4-BE49-F238E27FC236}">
                    <a16:creationId xmlns:a16="http://schemas.microsoft.com/office/drawing/2014/main" id="{DFE6F049-C23B-47E8-BDC6-BBEB7A7CDAAD}"/>
                  </a:ext>
                </a:extLst>
              </p:cNvPr>
              <p:cNvSpPr>
                <a:spLocks noChangeArrowheads="1"/>
              </p:cNvSpPr>
              <p:nvPr/>
            </p:nvSpPr>
            <p:spPr bwMode="auto">
              <a:xfrm>
                <a:off x="4109" y="2218"/>
                <a:ext cx="76" cy="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7" name="Rectangle 306">
                <a:extLst>
                  <a:ext uri="{FF2B5EF4-FFF2-40B4-BE49-F238E27FC236}">
                    <a16:creationId xmlns:a16="http://schemas.microsoft.com/office/drawing/2014/main" id="{A71F189B-57C8-4201-AF0E-36B910944D10}"/>
                  </a:ext>
                </a:extLst>
              </p:cNvPr>
              <p:cNvSpPr>
                <a:spLocks noChangeArrowheads="1"/>
              </p:cNvSpPr>
              <p:nvPr/>
            </p:nvSpPr>
            <p:spPr bwMode="auto">
              <a:xfrm>
                <a:off x="4283" y="2218"/>
                <a:ext cx="76" cy="281"/>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8" name="Rectangle 307">
                <a:extLst>
                  <a:ext uri="{FF2B5EF4-FFF2-40B4-BE49-F238E27FC236}">
                    <a16:creationId xmlns:a16="http://schemas.microsoft.com/office/drawing/2014/main" id="{3CEFF8F2-0250-4E30-A6EE-56536F5AF65B}"/>
                  </a:ext>
                </a:extLst>
              </p:cNvPr>
              <p:cNvSpPr>
                <a:spLocks noChangeArrowheads="1"/>
              </p:cNvSpPr>
              <p:nvPr/>
            </p:nvSpPr>
            <p:spPr bwMode="auto">
              <a:xfrm>
                <a:off x="4283" y="2218"/>
                <a:ext cx="76" cy="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9" name="Rectangle 308">
                <a:extLst>
                  <a:ext uri="{FF2B5EF4-FFF2-40B4-BE49-F238E27FC236}">
                    <a16:creationId xmlns:a16="http://schemas.microsoft.com/office/drawing/2014/main" id="{C637AED1-5A52-4476-9B17-FA70B569A107}"/>
                  </a:ext>
                </a:extLst>
              </p:cNvPr>
              <p:cNvSpPr>
                <a:spLocks noChangeArrowheads="1"/>
              </p:cNvSpPr>
              <p:nvPr/>
            </p:nvSpPr>
            <p:spPr bwMode="auto">
              <a:xfrm>
                <a:off x="4211" y="2159"/>
                <a:ext cx="38" cy="340"/>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0" name="Rectangle 309">
                <a:extLst>
                  <a:ext uri="{FF2B5EF4-FFF2-40B4-BE49-F238E27FC236}">
                    <a16:creationId xmlns:a16="http://schemas.microsoft.com/office/drawing/2014/main" id="{6314312D-9C2E-48A5-972C-AD5DD42D5CB8}"/>
                  </a:ext>
                </a:extLst>
              </p:cNvPr>
              <p:cNvSpPr>
                <a:spLocks noChangeArrowheads="1"/>
              </p:cNvSpPr>
              <p:nvPr/>
            </p:nvSpPr>
            <p:spPr bwMode="auto">
              <a:xfrm>
                <a:off x="4211" y="2159"/>
                <a:ext cx="38" cy="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1" name="Freeform 90">
                <a:extLst>
                  <a:ext uri="{FF2B5EF4-FFF2-40B4-BE49-F238E27FC236}">
                    <a16:creationId xmlns:a16="http://schemas.microsoft.com/office/drawing/2014/main" id="{C4F5C4CB-00E1-48F9-862B-D338B86DAB2F}"/>
                  </a:ext>
                </a:extLst>
              </p:cNvPr>
              <p:cNvSpPr>
                <a:spLocks noEditPoints="1"/>
              </p:cNvSpPr>
              <p:nvPr/>
            </p:nvSpPr>
            <p:spPr bwMode="auto">
              <a:xfrm>
                <a:off x="4017" y="2560"/>
                <a:ext cx="1315" cy="388"/>
              </a:xfrm>
              <a:custGeom>
                <a:avLst/>
                <a:gdLst>
                  <a:gd name="T0" fmla="*/ 503 w 554"/>
                  <a:gd name="T1" fmla="*/ 88 h 163"/>
                  <a:gd name="T2" fmla="*/ 505 w 554"/>
                  <a:gd name="T3" fmla="*/ 87 h 163"/>
                  <a:gd name="T4" fmla="*/ 98 w 554"/>
                  <a:gd name="T5" fmla="*/ 163 h 163"/>
                  <a:gd name="T6" fmla="*/ 130 w 554"/>
                  <a:gd name="T7" fmla="*/ 44 h 163"/>
                  <a:gd name="T8" fmla="*/ 98 w 554"/>
                  <a:gd name="T9" fmla="*/ 163 h 163"/>
                  <a:gd name="T10" fmla="*/ 206 w 554"/>
                  <a:gd name="T11" fmla="*/ 44 h 163"/>
                  <a:gd name="T12" fmla="*/ 238 w 554"/>
                  <a:gd name="T13" fmla="*/ 163 h 163"/>
                  <a:gd name="T14" fmla="*/ 279 w 554"/>
                  <a:gd name="T15" fmla="*/ 163 h 163"/>
                  <a:gd name="T16" fmla="*/ 311 w 554"/>
                  <a:gd name="T17" fmla="*/ 44 h 163"/>
                  <a:gd name="T18" fmla="*/ 279 w 554"/>
                  <a:gd name="T19" fmla="*/ 163 h 163"/>
                  <a:gd name="T20" fmla="*/ 363 w 554"/>
                  <a:gd name="T21" fmla="*/ 47 h 163"/>
                  <a:gd name="T22" fmla="*/ 419 w 554"/>
                  <a:gd name="T23" fmla="*/ 156 h 163"/>
                  <a:gd name="T24" fmla="*/ 320 w 554"/>
                  <a:gd name="T25" fmla="*/ 163 h 163"/>
                  <a:gd name="T26" fmla="*/ 352 w 554"/>
                  <a:gd name="T27" fmla="*/ 26 h 163"/>
                  <a:gd name="T28" fmla="*/ 320 w 554"/>
                  <a:gd name="T29" fmla="*/ 163 h 163"/>
                  <a:gd name="T30" fmla="*/ 130 w 554"/>
                  <a:gd name="T31" fmla="*/ 28 h 163"/>
                  <a:gd name="T32" fmla="*/ 184 w 554"/>
                  <a:gd name="T33" fmla="*/ 157 h 163"/>
                  <a:gd name="T34" fmla="*/ 73 w 554"/>
                  <a:gd name="T35" fmla="*/ 163 h 163"/>
                  <a:gd name="T36" fmla="*/ 89 w 554"/>
                  <a:gd name="T37" fmla="*/ 19 h 163"/>
                  <a:gd name="T38" fmla="*/ 73 w 554"/>
                  <a:gd name="T39" fmla="*/ 163 h 163"/>
                  <a:gd name="T40" fmla="*/ 249 w 554"/>
                  <a:gd name="T41" fmla="*/ 19 h 163"/>
                  <a:gd name="T42" fmla="*/ 265 w 554"/>
                  <a:gd name="T43" fmla="*/ 163 h 163"/>
                  <a:gd name="T44" fmla="*/ 422 w 554"/>
                  <a:gd name="T45" fmla="*/ 0 h 163"/>
                  <a:gd name="T46" fmla="*/ 0 w 554"/>
                  <a:gd name="T47" fmla="*/ 47 h 163"/>
                  <a:gd name="T48" fmla="*/ 54 w 554"/>
                  <a:gd name="T49" fmla="*/ 156 h 163"/>
                  <a:gd name="T50" fmla="*/ 0 w 554"/>
                  <a:gd name="T51" fmla="*/ 56 h 163"/>
                  <a:gd name="T52" fmla="*/ 554 w 554"/>
                  <a:gd name="T53" fmla="*/ 163 h 163"/>
                  <a:gd name="T54" fmla="*/ 545 w 554"/>
                  <a:gd name="T55" fmla="*/ 134 h 163"/>
                  <a:gd name="T56" fmla="*/ 518 w 554"/>
                  <a:gd name="T57" fmla="*/ 163 h 163"/>
                  <a:gd name="T58" fmla="*/ 495 w 554"/>
                  <a:gd name="T59" fmla="*/ 134 h 163"/>
                  <a:gd name="T60" fmla="*/ 463 w 554"/>
                  <a:gd name="T61" fmla="*/ 163 h 163"/>
                  <a:gd name="T62" fmla="*/ 454 w 554"/>
                  <a:gd name="T63" fmla="*/ 134 h 163"/>
                  <a:gd name="T64" fmla="*/ 438 w 554"/>
                  <a:gd name="T65" fmla="*/ 163 h 163"/>
                  <a:gd name="T66" fmla="*/ 435 w 554"/>
                  <a:gd name="T67" fmla="*/ 134 h 163"/>
                  <a:gd name="T68" fmla="*/ 422 w 554"/>
                  <a:gd name="T69" fmla="*/ 126 h 163"/>
                  <a:gd name="T70" fmla="*/ 422 w 554"/>
                  <a:gd name="T71" fmla="*/ 119 h 163"/>
                  <a:gd name="T72" fmla="*/ 435 w 554"/>
                  <a:gd name="T73" fmla="*/ 111 h 163"/>
                  <a:gd name="T74" fmla="*/ 435 w 554"/>
                  <a:gd name="T75" fmla="*/ 108 h 163"/>
                  <a:gd name="T76" fmla="*/ 438 w 554"/>
                  <a:gd name="T77" fmla="*/ 74 h 163"/>
                  <a:gd name="T78" fmla="*/ 484 w 554"/>
                  <a:gd name="T79" fmla="*/ 0 h 163"/>
                  <a:gd name="T80" fmla="*/ 488 w 554"/>
                  <a:gd name="T81" fmla="*/ 43 h 163"/>
                  <a:gd name="T82" fmla="*/ 483 w 554"/>
                  <a:gd name="T83" fmla="*/ 9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54" h="163">
                    <a:moveTo>
                      <a:pt x="501" y="84"/>
                    </a:moveTo>
                    <a:cubicBezTo>
                      <a:pt x="501" y="85"/>
                      <a:pt x="502" y="86"/>
                      <a:pt x="503" y="88"/>
                    </a:cubicBezTo>
                    <a:cubicBezTo>
                      <a:pt x="505" y="88"/>
                      <a:pt x="505" y="88"/>
                      <a:pt x="505" y="88"/>
                    </a:cubicBezTo>
                    <a:cubicBezTo>
                      <a:pt x="505" y="87"/>
                      <a:pt x="505" y="87"/>
                      <a:pt x="505" y="87"/>
                    </a:cubicBezTo>
                    <a:cubicBezTo>
                      <a:pt x="503" y="86"/>
                      <a:pt x="502" y="85"/>
                      <a:pt x="501" y="84"/>
                    </a:cubicBezTo>
                    <a:moveTo>
                      <a:pt x="98" y="163"/>
                    </a:moveTo>
                    <a:cubicBezTo>
                      <a:pt x="98" y="44"/>
                      <a:pt x="98" y="44"/>
                      <a:pt x="98" y="44"/>
                    </a:cubicBezTo>
                    <a:cubicBezTo>
                      <a:pt x="130" y="44"/>
                      <a:pt x="130" y="44"/>
                      <a:pt x="130" y="44"/>
                    </a:cubicBezTo>
                    <a:cubicBezTo>
                      <a:pt x="130" y="163"/>
                      <a:pt x="130" y="163"/>
                      <a:pt x="130" y="163"/>
                    </a:cubicBezTo>
                    <a:cubicBezTo>
                      <a:pt x="98" y="163"/>
                      <a:pt x="98" y="163"/>
                      <a:pt x="98" y="163"/>
                    </a:cubicBezTo>
                    <a:moveTo>
                      <a:pt x="206" y="163"/>
                    </a:moveTo>
                    <a:cubicBezTo>
                      <a:pt x="206" y="44"/>
                      <a:pt x="206" y="44"/>
                      <a:pt x="206" y="44"/>
                    </a:cubicBezTo>
                    <a:cubicBezTo>
                      <a:pt x="238" y="44"/>
                      <a:pt x="238" y="44"/>
                      <a:pt x="238" y="44"/>
                    </a:cubicBezTo>
                    <a:cubicBezTo>
                      <a:pt x="238" y="163"/>
                      <a:pt x="238" y="163"/>
                      <a:pt x="238" y="163"/>
                    </a:cubicBezTo>
                    <a:cubicBezTo>
                      <a:pt x="206" y="163"/>
                      <a:pt x="206" y="163"/>
                      <a:pt x="206" y="163"/>
                    </a:cubicBezTo>
                    <a:moveTo>
                      <a:pt x="279" y="163"/>
                    </a:moveTo>
                    <a:cubicBezTo>
                      <a:pt x="279" y="44"/>
                      <a:pt x="279" y="44"/>
                      <a:pt x="279" y="44"/>
                    </a:cubicBezTo>
                    <a:cubicBezTo>
                      <a:pt x="311" y="44"/>
                      <a:pt x="311" y="44"/>
                      <a:pt x="311" y="44"/>
                    </a:cubicBezTo>
                    <a:cubicBezTo>
                      <a:pt x="311" y="163"/>
                      <a:pt x="311" y="163"/>
                      <a:pt x="311" y="163"/>
                    </a:cubicBezTo>
                    <a:cubicBezTo>
                      <a:pt x="279" y="163"/>
                      <a:pt x="279" y="163"/>
                      <a:pt x="279" y="163"/>
                    </a:cubicBezTo>
                    <a:moveTo>
                      <a:pt x="388" y="163"/>
                    </a:moveTo>
                    <a:cubicBezTo>
                      <a:pt x="363" y="47"/>
                      <a:pt x="363" y="47"/>
                      <a:pt x="363" y="47"/>
                    </a:cubicBezTo>
                    <a:cubicBezTo>
                      <a:pt x="394" y="40"/>
                      <a:pt x="394" y="40"/>
                      <a:pt x="394" y="40"/>
                    </a:cubicBezTo>
                    <a:cubicBezTo>
                      <a:pt x="419" y="156"/>
                      <a:pt x="419" y="156"/>
                      <a:pt x="419" y="156"/>
                    </a:cubicBezTo>
                    <a:cubicBezTo>
                      <a:pt x="388" y="163"/>
                      <a:pt x="388" y="163"/>
                      <a:pt x="388" y="163"/>
                    </a:cubicBezTo>
                    <a:moveTo>
                      <a:pt x="320" y="163"/>
                    </a:moveTo>
                    <a:cubicBezTo>
                      <a:pt x="320" y="26"/>
                      <a:pt x="320" y="26"/>
                      <a:pt x="320" y="26"/>
                    </a:cubicBezTo>
                    <a:cubicBezTo>
                      <a:pt x="352" y="26"/>
                      <a:pt x="352" y="26"/>
                      <a:pt x="352" y="26"/>
                    </a:cubicBezTo>
                    <a:cubicBezTo>
                      <a:pt x="352" y="163"/>
                      <a:pt x="352" y="163"/>
                      <a:pt x="352" y="163"/>
                    </a:cubicBezTo>
                    <a:cubicBezTo>
                      <a:pt x="320" y="163"/>
                      <a:pt x="320" y="163"/>
                      <a:pt x="320" y="163"/>
                    </a:cubicBezTo>
                    <a:moveTo>
                      <a:pt x="153" y="163"/>
                    </a:moveTo>
                    <a:cubicBezTo>
                      <a:pt x="130" y="28"/>
                      <a:pt x="130" y="28"/>
                      <a:pt x="130" y="28"/>
                    </a:cubicBezTo>
                    <a:cubicBezTo>
                      <a:pt x="161" y="23"/>
                      <a:pt x="161" y="23"/>
                      <a:pt x="161" y="23"/>
                    </a:cubicBezTo>
                    <a:cubicBezTo>
                      <a:pt x="184" y="157"/>
                      <a:pt x="184" y="157"/>
                      <a:pt x="184" y="157"/>
                    </a:cubicBezTo>
                    <a:cubicBezTo>
                      <a:pt x="153" y="163"/>
                      <a:pt x="153" y="163"/>
                      <a:pt x="153" y="163"/>
                    </a:cubicBezTo>
                    <a:moveTo>
                      <a:pt x="73" y="163"/>
                    </a:moveTo>
                    <a:cubicBezTo>
                      <a:pt x="73" y="19"/>
                      <a:pt x="73" y="19"/>
                      <a:pt x="73" y="19"/>
                    </a:cubicBezTo>
                    <a:cubicBezTo>
                      <a:pt x="89" y="19"/>
                      <a:pt x="89" y="19"/>
                      <a:pt x="89" y="19"/>
                    </a:cubicBezTo>
                    <a:cubicBezTo>
                      <a:pt x="89" y="163"/>
                      <a:pt x="89" y="163"/>
                      <a:pt x="89" y="163"/>
                    </a:cubicBezTo>
                    <a:cubicBezTo>
                      <a:pt x="73" y="163"/>
                      <a:pt x="73" y="163"/>
                      <a:pt x="73" y="163"/>
                    </a:cubicBezTo>
                    <a:moveTo>
                      <a:pt x="249" y="163"/>
                    </a:moveTo>
                    <a:cubicBezTo>
                      <a:pt x="249" y="19"/>
                      <a:pt x="249" y="19"/>
                      <a:pt x="249" y="19"/>
                    </a:cubicBezTo>
                    <a:cubicBezTo>
                      <a:pt x="265" y="19"/>
                      <a:pt x="265" y="19"/>
                      <a:pt x="265" y="19"/>
                    </a:cubicBezTo>
                    <a:cubicBezTo>
                      <a:pt x="265" y="163"/>
                      <a:pt x="265" y="163"/>
                      <a:pt x="265" y="163"/>
                    </a:cubicBezTo>
                    <a:cubicBezTo>
                      <a:pt x="249" y="163"/>
                      <a:pt x="249" y="163"/>
                      <a:pt x="249" y="163"/>
                    </a:cubicBezTo>
                    <a:moveTo>
                      <a:pt x="422" y="0"/>
                    </a:moveTo>
                    <a:cubicBezTo>
                      <a:pt x="0" y="0"/>
                      <a:pt x="0" y="0"/>
                      <a:pt x="0" y="0"/>
                    </a:cubicBezTo>
                    <a:cubicBezTo>
                      <a:pt x="0" y="47"/>
                      <a:pt x="0" y="47"/>
                      <a:pt x="0" y="47"/>
                    </a:cubicBezTo>
                    <a:cubicBezTo>
                      <a:pt x="29" y="40"/>
                      <a:pt x="29" y="40"/>
                      <a:pt x="29" y="40"/>
                    </a:cubicBezTo>
                    <a:cubicBezTo>
                      <a:pt x="54" y="156"/>
                      <a:pt x="54" y="156"/>
                      <a:pt x="54" y="156"/>
                    </a:cubicBezTo>
                    <a:cubicBezTo>
                      <a:pt x="23" y="163"/>
                      <a:pt x="23" y="163"/>
                      <a:pt x="23" y="163"/>
                    </a:cubicBezTo>
                    <a:cubicBezTo>
                      <a:pt x="0" y="56"/>
                      <a:pt x="0" y="56"/>
                      <a:pt x="0" y="56"/>
                    </a:cubicBezTo>
                    <a:cubicBezTo>
                      <a:pt x="0" y="163"/>
                      <a:pt x="0" y="163"/>
                      <a:pt x="0" y="163"/>
                    </a:cubicBezTo>
                    <a:cubicBezTo>
                      <a:pt x="554" y="163"/>
                      <a:pt x="554" y="163"/>
                      <a:pt x="554" y="163"/>
                    </a:cubicBezTo>
                    <a:cubicBezTo>
                      <a:pt x="554" y="134"/>
                      <a:pt x="554" y="134"/>
                      <a:pt x="554" y="134"/>
                    </a:cubicBezTo>
                    <a:cubicBezTo>
                      <a:pt x="545" y="134"/>
                      <a:pt x="545" y="134"/>
                      <a:pt x="545" y="134"/>
                    </a:cubicBezTo>
                    <a:cubicBezTo>
                      <a:pt x="549" y="157"/>
                      <a:pt x="549" y="157"/>
                      <a:pt x="549" y="157"/>
                    </a:cubicBezTo>
                    <a:cubicBezTo>
                      <a:pt x="518" y="163"/>
                      <a:pt x="518" y="163"/>
                      <a:pt x="518" y="163"/>
                    </a:cubicBezTo>
                    <a:cubicBezTo>
                      <a:pt x="513" y="134"/>
                      <a:pt x="513" y="134"/>
                      <a:pt x="513" y="134"/>
                    </a:cubicBezTo>
                    <a:cubicBezTo>
                      <a:pt x="495" y="134"/>
                      <a:pt x="495" y="134"/>
                      <a:pt x="495" y="134"/>
                    </a:cubicBezTo>
                    <a:cubicBezTo>
                      <a:pt x="495" y="163"/>
                      <a:pt x="495" y="163"/>
                      <a:pt x="495" y="163"/>
                    </a:cubicBezTo>
                    <a:cubicBezTo>
                      <a:pt x="463" y="163"/>
                      <a:pt x="463" y="163"/>
                      <a:pt x="463" y="163"/>
                    </a:cubicBezTo>
                    <a:cubicBezTo>
                      <a:pt x="463" y="134"/>
                      <a:pt x="463" y="134"/>
                      <a:pt x="463" y="134"/>
                    </a:cubicBezTo>
                    <a:cubicBezTo>
                      <a:pt x="454" y="134"/>
                      <a:pt x="454" y="134"/>
                      <a:pt x="454" y="134"/>
                    </a:cubicBezTo>
                    <a:cubicBezTo>
                      <a:pt x="454" y="163"/>
                      <a:pt x="454" y="163"/>
                      <a:pt x="454" y="163"/>
                    </a:cubicBezTo>
                    <a:cubicBezTo>
                      <a:pt x="438" y="163"/>
                      <a:pt x="438" y="163"/>
                      <a:pt x="438" y="163"/>
                    </a:cubicBezTo>
                    <a:cubicBezTo>
                      <a:pt x="438" y="134"/>
                      <a:pt x="438" y="134"/>
                      <a:pt x="438" y="134"/>
                    </a:cubicBezTo>
                    <a:cubicBezTo>
                      <a:pt x="435" y="134"/>
                      <a:pt x="435" y="134"/>
                      <a:pt x="435" y="134"/>
                    </a:cubicBezTo>
                    <a:cubicBezTo>
                      <a:pt x="430" y="134"/>
                      <a:pt x="430" y="134"/>
                      <a:pt x="430" y="134"/>
                    </a:cubicBezTo>
                    <a:cubicBezTo>
                      <a:pt x="425" y="134"/>
                      <a:pt x="422" y="131"/>
                      <a:pt x="422" y="126"/>
                    </a:cubicBezTo>
                    <a:cubicBezTo>
                      <a:pt x="422" y="119"/>
                      <a:pt x="422" y="119"/>
                      <a:pt x="422" y="119"/>
                    </a:cubicBezTo>
                    <a:cubicBezTo>
                      <a:pt x="422" y="119"/>
                      <a:pt x="422" y="119"/>
                      <a:pt x="422" y="119"/>
                    </a:cubicBezTo>
                    <a:cubicBezTo>
                      <a:pt x="422" y="115"/>
                      <a:pt x="425" y="111"/>
                      <a:pt x="430" y="111"/>
                    </a:cubicBezTo>
                    <a:cubicBezTo>
                      <a:pt x="435" y="111"/>
                      <a:pt x="435" y="111"/>
                      <a:pt x="435" y="111"/>
                    </a:cubicBezTo>
                    <a:cubicBezTo>
                      <a:pt x="435" y="108"/>
                      <a:pt x="435" y="108"/>
                      <a:pt x="435" y="108"/>
                    </a:cubicBezTo>
                    <a:cubicBezTo>
                      <a:pt x="435" y="108"/>
                      <a:pt x="435" y="108"/>
                      <a:pt x="435" y="108"/>
                    </a:cubicBezTo>
                    <a:cubicBezTo>
                      <a:pt x="435" y="104"/>
                      <a:pt x="436" y="100"/>
                      <a:pt x="438" y="96"/>
                    </a:cubicBezTo>
                    <a:cubicBezTo>
                      <a:pt x="438" y="74"/>
                      <a:pt x="438" y="74"/>
                      <a:pt x="438" y="74"/>
                    </a:cubicBezTo>
                    <a:cubicBezTo>
                      <a:pt x="432" y="56"/>
                      <a:pt x="426" y="31"/>
                      <a:pt x="422" y="0"/>
                    </a:cubicBezTo>
                    <a:moveTo>
                      <a:pt x="484" y="0"/>
                    </a:moveTo>
                    <a:cubicBezTo>
                      <a:pt x="481" y="0"/>
                      <a:pt x="481" y="0"/>
                      <a:pt x="481" y="0"/>
                    </a:cubicBezTo>
                    <a:cubicBezTo>
                      <a:pt x="483" y="15"/>
                      <a:pt x="485" y="29"/>
                      <a:pt x="488" y="43"/>
                    </a:cubicBezTo>
                    <a:cubicBezTo>
                      <a:pt x="488" y="33"/>
                      <a:pt x="488" y="22"/>
                      <a:pt x="489" y="11"/>
                    </a:cubicBezTo>
                    <a:cubicBezTo>
                      <a:pt x="485" y="10"/>
                      <a:pt x="483" y="9"/>
                      <a:pt x="483" y="9"/>
                    </a:cubicBezTo>
                    <a:cubicBezTo>
                      <a:pt x="483" y="9"/>
                      <a:pt x="484" y="6"/>
                      <a:pt x="484" y="0"/>
                    </a:cubicBezTo>
                  </a:path>
                </a:pathLst>
              </a:custGeom>
              <a:solidFill>
                <a:srgbClr val="6870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2" name="Rectangle 311">
                <a:extLst>
                  <a:ext uri="{FF2B5EF4-FFF2-40B4-BE49-F238E27FC236}">
                    <a16:creationId xmlns:a16="http://schemas.microsoft.com/office/drawing/2014/main" id="{E02A805A-4BF5-428C-AEB2-0D04A2541CD0}"/>
                  </a:ext>
                </a:extLst>
              </p:cNvPr>
              <p:cNvSpPr>
                <a:spLocks noChangeArrowheads="1"/>
              </p:cNvSpPr>
              <p:nvPr/>
            </p:nvSpPr>
            <p:spPr bwMode="auto">
              <a:xfrm>
                <a:off x="4777" y="2622"/>
                <a:ext cx="76" cy="326"/>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3" name="Rectangle 312">
                <a:extLst>
                  <a:ext uri="{FF2B5EF4-FFF2-40B4-BE49-F238E27FC236}">
                    <a16:creationId xmlns:a16="http://schemas.microsoft.com/office/drawing/2014/main" id="{9EE57EAF-70BD-4864-AC94-D6C144340AC6}"/>
                  </a:ext>
                </a:extLst>
              </p:cNvPr>
              <p:cNvSpPr>
                <a:spLocks noChangeArrowheads="1"/>
              </p:cNvSpPr>
              <p:nvPr/>
            </p:nvSpPr>
            <p:spPr bwMode="auto">
              <a:xfrm>
                <a:off x="4777" y="2622"/>
                <a:ext cx="76" cy="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4" name="Freeform 93">
                <a:extLst>
                  <a:ext uri="{FF2B5EF4-FFF2-40B4-BE49-F238E27FC236}">
                    <a16:creationId xmlns:a16="http://schemas.microsoft.com/office/drawing/2014/main" id="{2210C125-FAAF-4EE3-B585-A59B45904133}"/>
                  </a:ext>
                </a:extLst>
              </p:cNvPr>
              <p:cNvSpPr>
                <a:spLocks noEditPoints="1"/>
              </p:cNvSpPr>
              <p:nvPr/>
            </p:nvSpPr>
            <p:spPr bwMode="auto">
              <a:xfrm>
                <a:off x="5216" y="2767"/>
                <a:ext cx="104" cy="181"/>
              </a:xfrm>
              <a:custGeom>
                <a:avLst/>
                <a:gdLst>
                  <a:gd name="T0" fmla="*/ 40 w 44"/>
                  <a:gd name="T1" fmla="*/ 47 h 76"/>
                  <a:gd name="T2" fmla="*/ 8 w 44"/>
                  <a:gd name="T3" fmla="*/ 47 h 76"/>
                  <a:gd name="T4" fmla="*/ 13 w 44"/>
                  <a:gd name="T5" fmla="*/ 76 h 76"/>
                  <a:gd name="T6" fmla="*/ 44 w 44"/>
                  <a:gd name="T7" fmla="*/ 70 h 76"/>
                  <a:gd name="T8" fmla="*/ 40 w 44"/>
                  <a:gd name="T9" fmla="*/ 47 h 76"/>
                  <a:gd name="T10" fmla="*/ 0 w 44"/>
                  <a:gd name="T11" fmla="*/ 0 h 76"/>
                  <a:gd name="T12" fmla="*/ 0 w 44"/>
                  <a:gd name="T13" fmla="*/ 1 h 76"/>
                  <a:gd name="T14" fmla="*/ 1 w 44"/>
                  <a:gd name="T15" fmla="*/ 1 h 76"/>
                  <a:gd name="T16" fmla="*/ 0 w 4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76">
                    <a:moveTo>
                      <a:pt x="40" y="47"/>
                    </a:moveTo>
                    <a:cubicBezTo>
                      <a:pt x="8" y="47"/>
                      <a:pt x="8" y="47"/>
                      <a:pt x="8" y="47"/>
                    </a:cubicBezTo>
                    <a:cubicBezTo>
                      <a:pt x="13" y="76"/>
                      <a:pt x="13" y="76"/>
                      <a:pt x="13" y="76"/>
                    </a:cubicBezTo>
                    <a:cubicBezTo>
                      <a:pt x="44" y="70"/>
                      <a:pt x="44" y="70"/>
                      <a:pt x="44" y="70"/>
                    </a:cubicBezTo>
                    <a:cubicBezTo>
                      <a:pt x="40" y="47"/>
                      <a:pt x="40" y="47"/>
                      <a:pt x="40" y="47"/>
                    </a:cubicBezTo>
                    <a:moveTo>
                      <a:pt x="0" y="0"/>
                    </a:moveTo>
                    <a:cubicBezTo>
                      <a:pt x="0" y="1"/>
                      <a:pt x="0" y="1"/>
                      <a:pt x="0" y="1"/>
                    </a:cubicBezTo>
                    <a:cubicBezTo>
                      <a:pt x="1" y="1"/>
                      <a:pt x="1" y="1"/>
                      <a:pt x="1" y="1"/>
                    </a:cubicBezTo>
                    <a:cubicBezTo>
                      <a:pt x="1" y="1"/>
                      <a:pt x="0" y="0"/>
                      <a:pt x="0" y="0"/>
                    </a:cubicBezTo>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5" name="Rectangle 314">
                <a:extLst>
                  <a:ext uri="{FF2B5EF4-FFF2-40B4-BE49-F238E27FC236}">
                    <a16:creationId xmlns:a16="http://schemas.microsoft.com/office/drawing/2014/main" id="{B3C3EE97-4BCE-4338-AA68-A15975299446}"/>
                  </a:ext>
                </a:extLst>
              </p:cNvPr>
              <p:cNvSpPr>
                <a:spLocks noChangeArrowheads="1"/>
              </p:cNvSpPr>
              <p:nvPr/>
            </p:nvSpPr>
            <p:spPr bwMode="auto">
              <a:xfrm>
                <a:off x="4506" y="2665"/>
                <a:ext cx="76" cy="283"/>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6" name="Rectangle 315">
                <a:extLst>
                  <a:ext uri="{FF2B5EF4-FFF2-40B4-BE49-F238E27FC236}">
                    <a16:creationId xmlns:a16="http://schemas.microsoft.com/office/drawing/2014/main" id="{6F9BF3EF-5203-4F33-AC53-C4FDE02E6321}"/>
                  </a:ext>
                </a:extLst>
              </p:cNvPr>
              <p:cNvSpPr>
                <a:spLocks noChangeArrowheads="1"/>
              </p:cNvSpPr>
              <p:nvPr/>
            </p:nvSpPr>
            <p:spPr bwMode="auto">
              <a:xfrm>
                <a:off x="4506" y="2665"/>
                <a:ext cx="76" cy="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7" name="Rectangle 316">
                <a:extLst>
                  <a:ext uri="{FF2B5EF4-FFF2-40B4-BE49-F238E27FC236}">
                    <a16:creationId xmlns:a16="http://schemas.microsoft.com/office/drawing/2014/main" id="{F66F19F4-6BF3-483E-93EC-E5E5529388D7}"/>
                  </a:ext>
                </a:extLst>
              </p:cNvPr>
              <p:cNvSpPr>
                <a:spLocks noChangeArrowheads="1"/>
              </p:cNvSpPr>
              <p:nvPr/>
            </p:nvSpPr>
            <p:spPr bwMode="auto">
              <a:xfrm>
                <a:off x="4679" y="2665"/>
                <a:ext cx="76" cy="283"/>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8" name="Rectangle 317">
                <a:extLst>
                  <a:ext uri="{FF2B5EF4-FFF2-40B4-BE49-F238E27FC236}">
                    <a16:creationId xmlns:a16="http://schemas.microsoft.com/office/drawing/2014/main" id="{88C51CCE-6DB9-47FF-AEE4-E9C3AC7FE712}"/>
                  </a:ext>
                </a:extLst>
              </p:cNvPr>
              <p:cNvSpPr>
                <a:spLocks noChangeArrowheads="1"/>
              </p:cNvSpPr>
              <p:nvPr/>
            </p:nvSpPr>
            <p:spPr bwMode="auto">
              <a:xfrm>
                <a:off x="4679" y="2665"/>
                <a:ext cx="76" cy="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9" name="Rectangle 318">
                <a:extLst>
                  <a:ext uri="{FF2B5EF4-FFF2-40B4-BE49-F238E27FC236}">
                    <a16:creationId xmlns:a16="http://schemas.microsoft.com/office/drawing/2014/main" id="{1B9E313F-F2A5-44EF-895D-E5CF5117FF04}"/>
                  </a:ext>
                </a:extLst>
              </p:cNvPr>
              <p:cNvSpPr>
                <a:spLocks noChangeArrowheads="1"/>
              </p:cNvSpPr>
              <p:nvPr/>
            </p:nvSpPr>
            <p:spPr bwMode="auto">
              <a:xfrm>
                <a:off x="5116" y="2879"/>
                <a:ext cx="76" cy="69"/>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0" name="Rectangle 319">
                <a:extLst>
                  <a:ext uri="{FF2B5EF4-FFF2-40B4-BE49-F238E27FC236}">
                    <a16:creationId xmlns:a16="http://schemas.microsoft.com/office/drawing/2014/main" id="{A86ECBFA-F9B3-42B0-A734-61C6ED6003E2}"/>
                  </a:ext>
                </a:extLst>
              </p:cNvPr>
              <p:cNvSpPr>
                <a:spLocks noChangeArrowheads="1"/>
              </p:cNvSpPr>
              <p:nvPr/>
            </p:nvSpPr>
            <p:spPr bwMode="auto">
              <a:xfrm>
                <a:off x="5116" y="2879"/>
                <a:ext cx="76"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1" name="Freeform 100">
                <a:extLst>
                  <a:ext uri="{FF2B5EF4-FFF2-40B4-BE49-F238E27FC236}">
                    <a16:creationId xmlns:a16="http://schemas.microsoft.com/office/drawing/2014/main" id="{2C2A2904-0E5F-49B0-BCE8-4CDD2E34D101}"/>
                  </a:ext>
                </a:extLst>
              </p:cNvPr>
              <p:cNvSpPr>
                <a:spLocks/>
              </p:cNvSpPr>
              <p:nvPr/>
            </p:nvSpPr>
            <p:spPr bwMode="auto">
              <a:xfrm>
                <a:off x="4879" y="2655"/>
                <a:ext cx="133" cy="293"/>
              </a:xfrm>
              <a:custGeom>
                <a:avLst/>
                <a:gdLst>
                  <a:gd name="T0" fmla="*/ 73 w 133"/>
                  <a:gd name="T1" fmla="*/ 0 h 293"/>
                  <a:gd name="T2" fmla="*/ 0 w 133"/>
                  <a:gd name="T3" fmla="*/ 17 h 293"/>
                  <a:gd name="T4" fmla="*/ 59 w 133"/>
                  <a:gd name="T5" fmla="*/ 293 h 293"/>
                  <a:gd name="T6" fmla="*/ 133 w 133"/>
                  <a:gd name="T7" fmla="*/ 276 h 293"/>
                  <a:gd name="T8" fmla="*/ 73 w 133"/>
                  <a:gd name="T9" fmla="*/ 0 h 293"/>
                </a:gdLst>
                <a:ahLst/>
                <a:cxnLst>
                  <a:cxn ang="0">
                    <a:pos x="T0" y="T1"/>
                  </a:cxn>
                  <a:cxn ang="0">
                    <a:pos x="T2" y="T3"/>
                  </a:cxn>
                  <a:cxn ang="0">
                    <a:pos x="T4" y="T5"/>
                  </a:cxn>
                  <a:cxn ang="0">
                    <a:pos x="T6" y="T7"/>
                  </a:cxn>
                  <a:cxn ang="0">
                    <a:pos x="T8" y="T9"/>
                  </a:cxn>
                </a:cxnLst>
                <a:rect l="0" t="0" r="r" b="b"/>
                <a:pathLst>
                  <a:path w="133" h="293">
                    <a:moveTo>
                      <a:pt x="73" y="0"/>
                    </a:moveTo>
                    <a:lnTo>
                      <a:pt x="0" y="17"/>
                    </a:lnTo>
                    <a:lnTo>
                      <a:pt x="59" y="293"/>
                    </a:lnTo>
                    <a:lnTo>
                      <a:pt x="133" y="276"/>
                    </a:lnTo>
                    <a:lnTo>
                      <a:pt x="73" y="0"/>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2" name="Freeform 101">
                <a:extLst>
                  <a:ext uri="{FF2B5EF4-FFF2-40B4-BE49-F238E27FC236}">
                    <a16:creationId xmlns:a16="http://schemas.microsoft.com/office/drawing/2014/main" id="{44A4A9A5-2CD4-4DEB-8468-BD259685E670}"/>
                  </a:ext>
                </a:extLst>
              </p:cNvPr>
              <p:cNvSpPr>
                <a:spLocks/>
              </p:cNvSpPr>
              <p:nvPr/>
            </p:nvSpPr>
            <p:spPr bwMode="auto">
              <a:xfrm>
                <a:off x="4879" y="2655"/>
                <a:ext cx="133" cy="293"/>
              </a:xfrm>
              <a:custGeom>
                <a:avLst/>
                <a:gdLst>
                  <a:gd name="T0" fmla="*/ 73 w 133"/>
                  <a:gd name="T1" fmla="*/ 0 h 293"/>
                  <a:gd name="T2" fmla="*/ 0 w 133"/>
                  <a:gd name="T3" fmla="*/ 17 h 293"/>
                  <a:gd name="T4" fmla="*/ 59 w 133"/>
                  <a:gd name="T5" fmla="*/ 293 h 293"/>
                  <a:gd name="T6" fmla="*/ 133 w 133"/>
                  <a:gd name="T7" fmla="*/ 276 h 293"/>
                  <a:gd name="T8" fmla="*/ 73 w 133"/>
                  <a:gd name="T9" fmla="*/ 0 h 293"/>
                </a:gdLst>
                <a:ahLst/>
                <a:cxnLst>
                  <a:cxn ang="0">
                    <a:pos x="T0" y="T1"/>
                  </a:cxn>
                  <a:cxn ang="0">
                    <a:pos x="T2" y="T3"/>
                  </a:cxn>
                  <a:cxn ang="0">
                    <a:pos x="T4" y="T5"/>
                  </a:cxn>
                  <a:cxn ang="0">
                    <a:pos x="T6" y="T7"/>
                  </a:cxn>
                  <a:cxn ang="0">
                    <a:pos x="T8" y="T9"/>
                  </a:cxn>
                </a:cxnLst>
                <a:rect l="0" t="0" r="r" b="b"/>
                <a:pathLst>
                  <a:path w="133" h="293">
                    <a:moveTo>
                      <a:pt x="73" y="0"/>
                    </a:moveTo>
                    <a:lnTo>
                      <a:pt x="0" y="17"/>
                    </a:lnTo>
                    <a:lnTo>
                      <a:pt x="59" y="293"/>
                    </a:lnTo>
                    <a:lnTo>
                      <a:pt x="133" y="276"/>
                    </a:lnTo>
                    <a:lnTo>
                      <a:pt x="7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3" name="Rectangle 322">
                <a:extLst>
                  <a:ext uri="{FF2B5EF4-FFF2-40B4-BE49-F238E27FC236}">
                    <a16:creationId xmlns:a16="http://schemas.microsoft.com/office/drawing/2014/main" id="{6C415DB4-3134-4D5E-B105-4FECBA461F31}"/>
                  </a:ext>
                </a:extLst>
              </p:cNvPr>
              <p:cNvSpPr>
                <a:spLocks noChangeArrowheads="1"/>
              </p:cNvSpPr>
              <p:nvPr/>
            </p:nvSpPr>
            <p:spPr bwMode="auto">
              <a:xfrm>
                <a:off x="4608" y="2606"/>
                <a:ext cx="38" cy="342"/>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4" name="Rectangle 323">
                <a:extLst>
                  <a:ext uri="{FF2B5EF4-FFF2-40B4-BE49-F238E27FC236}">
                    <a16:creationId xmlns:a16="http://schemas.microsoft.com/office/drawing/2014/main" id="{0EAB392D-A2DC-48DC-8D66-46646A1EFEF7}"/>
                  </a:ext>
                </a:extLst>
              </p:cNvPr>
              <p:cNvSpPr>
                <a:spLocks noChangeArrowheads="1"/>
              </p:cNvSpPr>
              <p:nvPr/>
            </p:nvSpPr>
            <p:spPr bwMode="auto">
              <a:xfrm>
                <a:off x="4608" y="2606"/>
                <a:ext cx="38" cy="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5" name="Freeform 104">
                <a:extLst>
                  <a:ext uri="{FF2B5EF4-FFF2-40B4-BE49-F238E27FC236}">
                    <a16:creationId xmlns:a16="http://schemas.microsoft.com/office/drawing/2014/main" id="{58D359B4-8BFF-451A-8090-A7725DFA9D25}"/>
                  </a:ext>
                </a:extLst>
              </p:cNvPr>
              <p:cNvSpPr>
                <a:spLocks noEditPoints="1"/>
              </p:cNvSpPr>
              <p:nvPr/>
            </p:nvSpPr>
            <p:spPr bwMode="auto">
              <a:xfrm>
                <a:off x="5057" y="2736"/>
                <a:ext cx="38" cy="212"/>
              </a:xfrm>
              <a:custGeom>
                <a:avLst/>
                <a:gdLst>
                  <a:gd name="T0" fmla="*/ 16 w 16"/>
                  <a:gd name="T1" fmla="*/ 60 h 89"/>
                  <a:gd name="T2" fmla="*/ 0 w 16"/>
                  <a:gd name="T3" fmla="*/ 60 h 89"/>
                  <a:gd name="T4" fmla="*/ 0 w 16"/>
                  <a:gd name="T5" fmla="*/ 89 h 89"/>
                  <a:gd name="T6" fmla="*/ 16 w 16"/>
                  <a:gd name="T7" fmla="*/ 89 h 89"/>
                  <a:gd name="T8" fmla="*/ 16 w 16"/>
                  <a:gd name="T9" fmla="*/ 60 h 89"/>
                  <a:gd name="T10" fmla="*/ 0 w 16"/>
                  <a:gd name="T11" fmla="*/ 0 h 89"/>
                  <a:gd name="T12" fmla="*/ 0 w 16"/>
                  <a:gd name="T13" fmla="*/ 22 h 89"/>
                  <a:gd name="T14" fmla="*/ 6 w 16"/>
                  <a:gd name="T15" fmla="*/ 17 h 89"/>
                  <a:gd name="T16" fmla="*/ 0 w 16"/>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89">
                    <a:moveTo>
                      <a:pt x="16" y="60"/>
                    </a:moveTo>
                    <a:cubicBezTo>
                      <a:pt x="0" y="60"/>
                      <a:pt x="0" y="60"/>
                      <a:pt x="0" y="60"/>
                    </a:cubicBezTo>
                    <a:cubicBezTo>
                      <a:pt x="0" y="89"/>
                      <a:pt x="0" y="89"/>
                      <a:pt x="0" y="89"/>
                    </a:cubicBezTo>
                    <a:cubicBezTo>
                      <a:pt x="16" y="89"/>
                      <a:pt x="16" y="89"/>
                      <a:pt x="16" y="89"/>
                    </a:cubicBezTo>
                    <a:cubicBezTo>
                      <a:pt x="16" y="60"/>
                      <a:pt x="16" y="60"/>
                      <a:pt x="16" y="60"/>
                    </a:cubicBezTo>
                    <a:moveTo>
                      <a:pt x="0" y="0"/>
                    </a:moveTo>
                    <a:cubicBezTo>
                      <a:pt x="0" y="22"/>
                      <a:pt x="0" y="22"/>
                      <a:pt x="0" y="22"/>
                    </a:cubicBezTo>
                    <a:cubicBezTo>
                      <a:pt x="2" y="20"/>
                      <a:pt x="4" y="18"/>
                      <a:pt x="6" y="17"/>
                    </a:cubicBezTo>
                    <a:cubicBezTo>
                      <a:pt x="4" y="12"/>
                      <a:pt x="2" y="6"/>
                      <a:pt x="0" y="0"/>
                    </a:cubicBezTo>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6" name="Freeform 105">
                <a:extLst>
                  <a:ext uri="{FF2B5EF4-FFF2-40B4-BE49-F238E27FC236}">
                    <a16:creationId xmlns:a16="http://schemas.microsoft.com/office/drawing/2014/main" id="{C5E703AE-2C4C-44C5-BEFE-F5EDF710829A}"/>
                  </a:ext>
                </a:extLst>
              </p:cNvPr>
              <p:cNvSpPr>
                <a:spLocks/>
              </p:cNvSpPr>
              <p:nvPr/>
            </p:nvSpPr>
            <p:spPr bwMode="auto">
              <a:xfrm>
                <a:off x="4325" y="2615"/>
                <a:ext cx="129" cy="333"/>
              </a:xfrm>
              <a:custGeom>
                <a:avLst/>
                <a:gdLst>
                  <a:gd name="T0" fmla="*/ 74 w 129"/>
                  <a:gd name="T1" fmla="*/ 0 h 333"/>
                  <a:gd name="T2" fmla="*/ 0 w 129"/>
                  <a:gd name="T3" fmla="*/ 12 h 333"/>
                  <a:gd name="T4" fmla="*/ 55 w 129"/>
                  <a:gd name="T5" fmla="*/ 333 h 333"/>
                  <a:gd name="T6" fmla="*/ 129 w 129"/>
                  <a:gd name="T7" fmla="*/ 318 h 333"/>
                  <a:gd name="T8" fmla="*/ 74 w 129"/>
                  <a:gd name="T9" fmla="*/ 0 h 333"/>
                </a:gdLst>
                <a:ahLst/>
                <a:cxnLst>
                  <a:cxn ang="0">
                    <a:pos x="T0" y="T1"/>
                  </a:cxn>
                  <a:cxn ang="0">
                    <a:pos x="T2" y="T3"/>
                  </a:cxn>
                  <a:cxn ang="0">
                    <a:pos x="T4" y="T5"/>
                  </a:cxn>
                  <a:cxn ang="0">
                    <a:pos x="T6" y="T7"/>
                  </a:cxn>
                  <a:cxn ang="0">
                    <a:pos x="T8" y="T9"/>
                  </a:cxn>
                </a:cxnLst>
                <a:rect l="0" t="0" r="r" b="b"/>
                <a:pathLst>
                  <a:path w="129" h="333">
                    <a:moveTo>
                      <a:pt x="74" y="0"/>
                    </a:moveTo>
                    <a:lnTo>
                      <a:pt x="0" y="12"/>
                    </a:lnTo>
                    <a:lnTo>
                      <a:pt x="55" y="333"/>
                    </a:lnTo>
                    <a:lnTo>
                      <a:pt x="129" y="318"/>
                    </a:lnTo>
                    <a:lnTo>
                      <a:pt x="74" y="0"/>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7" name="Freeform 106">
                <a:extLst>
                  <a:ext uri="{FF2B5EF4-FFF2-40B4-BE49-F238E27FC236}">
                    <a16:creationId xmlns:a16="http://schemas.microsoft.com/office/drawing/2014/main" id="{A86C3B80-02C7-4371-8E86-B2322C7C5C4C}"/>
                  </a:ext>
                </a:extLst>
              </p:cNvPr>
              <p:cNvSpPr>
                <a:spLocks/>
              </p:cNvSpPr>
              <p:nvPr/>
            </p:nvSpPr>
            <p:spPr bwMode="auto">
              <a:xfrm>
                <a:off x="4325" y="2615"/>
                <a:ext cx="129" cy="333"/>
              </a:xfrm>
              <a:custGeom>
                <a:avLst/>
                <a:gdLst>
                  <a:gd name="T0" fmla="*/ 74 w 129"/>
                  <a:gd name="T1" fmla="*/ 0 h 333"/>
                  <a:gd name="T2" fmla="*/ 0 w 129"/>
                  <a:gd name="T3" fmla="*/ 12 h 333"/>
                  <a:gd name="T4" fmla="*/ 55 w 129"/>
                  <a:gd name="T5" fmla="*/ 333 h 333"/>
                  <a:gd name="T6" fmla="*/ 129 w 129"/>
                  <a:gd name="T7" fmla="*/ 318 h 333"/>
                  <a:gd name="T8" fmla="*/ 74 w 129"/>
                  <a:gd name="T9" fmla="*/ 0 h 333"/>
                </a:gdLst>
                <a:ahLst/>
                <a:cxnLst>
                  <a:cxn ang="0">
                    <a:pos x="T0" y="T1"/>
                  </a:cxn>
                  <a:cxn ang="0">
                    <a:pos x="T2" y="T3"/>
                  </a:cxn>
                  <a:cxn ang="0">
                    <a:pos x="T4" y="T5"/>
                  </a:cxn>
                  <a:cxn ang="0">
                    <a:pos x="T6" y="T7"/>
                  </a:cxn>
                  <a:cxn ang="0">
                    <a:pos x="T8" y="T9"/>
                  </a:cxn>
                </a:cxnLst>
                <a:rect l="0" t="0" r="r" b="b"/>
                <a:pathLst>
                  <a:path w="129" h="333">
                    <a:moveTo>
                      <a:pt x="74" y="0"/>
                    </a:moveTo>
                    <a:lnTo>
                      <a:pt x="0" y="12"/>
                    </a:lnTo>
                    <a:lnTo>
                      <a:pt x="55" y="333"/>
                    </a:lnTo>
                    <a:lnTo>
                      <a:pt x="129" y="318"/>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8" name="Rectangle 327">
                <a:extLst>
                  <a:ext uri="{FF2B5EF4-FFF2-40B4-BE49-F238E27FC236}">
                    <a16:creationId xmlns:a16="http://schemas.microsoft.com/office/drawing/2014/main" id="{124E378E-EBC6-41A6-9C93-1F10DD0841AD}"/>
                  </a:ext>
                </a:extLst>
              </p:cNvPr>
              <p:cNvSpPr>
                <a:spLocks noChangeArrowheads="1"/>
              </p:cNvSpPr>
              <p:nvPr/>
            </p:nvSpPr>
            <p:spPr bwMode="auto">
              <a:xfrm>
                <a:off x="4249" y="2665"/>
                <a:ext cx="76" cy="283"/>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9" name="Rectangle 328">
                <a:extLst>
                  <a:ext uri="{FF2B5EF4-FFF2-40B4-BE49-F238E27FC236}">
                    <a16:creationId xmlns:a16="http://schemas.microsoft.com/office/drawing/2014/main" id="{02AC9C4A-BF2D-41CF-B9BE-3A8EE7146D4C}"/>
                  </a:ext>
                </a:extLst>
              </p:cNvPr>
              <p:cNvSpPr>
                <a:spLocks noChangeArrowheads="1"/>
              </p:cNvSpPr>
              <p:nvPr/>
            </p:nvSpPr>
            <p:spPr bwMode="auto">
              <a:xfrm>
                <a:off x="4249" y="2665"/>
                <a:ext cx="76" cy="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0" name="Freeform 109">
                <a:extLst>
                  <a:ext uri="{FF2B5EF4-FFF2-40B4-BE49-F238E27FC236}">
                    <a16:creationId xmlns:a16="http://schemas.microsoft.com/office/drawing/2014/main" id="{F02F4F2B-6B2C-4676-8E45-25EDD8C15EB0}"/>
                  </a:ext>
                </a:extLst>
              </p:cNvPr>
              <p:cNvSpPr>
                <a:spLocks/>
              </p:cNvSpPr>
              <p:nvPr/>
            </p:nvSpPr>
            <p:spPr bwMode="auto">
              <a:xfrm>
                <a:off x="4012" y="2672"/>
                <a:ext cx="5" cy="21"/>
              </a:xfrm>
              <a:custGeom>
                <a:avLst/>
                <a:gdLst>
                  <a:gd name="T0" fmla="*/ 5 w 5"/>
                  <a:gd name="T1" fmla="*/ 0 h 21"/>
                  <a:gd name="T2" fmla="*/ 0 w 5"/>
                  <a:gd name="T3" fmla="*/ 0 h 21"/>
                  <a:gd name="T4" fmla="*/ 5 w 5"/>
                  <a:gd name="T5" fmla="*/ 21 h 21"/>
                  <a:gd name="T6" fmla="*/ 5 w 5"/>
                  <a:gd name="T7" fmla="*/ 0 h 21"/>
                </a:gdLst>
                <a:ahLst/>
                <a:cxnLst>
                  <a:cxn ang="0">
                    <a:pos x="T0" y="T1"/>
                  </a:cxn>
                  <a:cxn ang="0">
                    <a:pos x="T2" y="T3"/>
                  </a:cxn>
                  <a:cxn ang="0">
                    <a:pos x="T4" y="T5"/>
                  </a:cxn>
                  <a:cxn ang="0">
                    <a:pos x="T6" y="T7"/>
                  </a:cxn>
                </a:cxnLst>
                <a:rect l="0" t="0" r="r" b="b"/>
                <a:pathLst>
                  <a:path w="5" h="21">
                    <a:moveTo>
                      <a:pt x="5" y="0"/>
                    </a:moveTo>
                    <a:lnTo>
                      <a:pt x="0" y="0"/>
                    </a:lnTo>
                    <a:lnTo>
                      <a:pt x="5" y="21"/>
                    </a:lnTo>
                    <a:lnTo>
                      <a:pt x="5" y="0"/>
                    </a:lnTo>
                    <a:close/>
                  </a:path>
                </a:pathLst>
              </a:custGeom>
              <a:solidFill>
                <a:srgbClr val="D0D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1" name="Freeform 110">
                <a:extLst>
                  <a:ext uri="{FF2B5EF4-FFF2-40B4-BE49-F238E27FC236}">
                    <a16:creationId xmlns:a16="http://schemas.microsoft.com/office/drawing/2014/main" id="{E1DB66FD-CED0-4C92-8FF9-D5143B5B281E}"/>
                  </a:ext>
                </a:extLst>
              </p:cNvPr>
              <p:cNvSpPr>
                <a:spLocks/>
              </p:cNvSpPr>
              <p:nvPr/>
            </p:nvSpPr>
            <p:spPr bwMode="auto">
              <a:xfrm>
                <a:off x="4012" y="2672"/>
                <a:ext cx="5" cy="21"/>
              </a:xfrm>
              <a:custGeom>
                <a:avLst/>
                <a:gdLst>
                  <a:gd name="T0" fmla="*/ 5 w 5"/>
                  <a:gd name="T1" fmla="*/ 0 h 21"/>
                  <a:gd name="T2" fmla="*/ 0 w 5"/>
                  <a:gd name="T3" fmla="*/ 0 h 21"/>
                  <a:gd name="T4" fmla="*/ 5 w 5"/>
                  <a:gd name="T5" fmla="*/ 21 h 21"/>
                  <a:gd name="T6" fmla="*/ 5 w 5"/>
                  <a:gd name="T7" fmla="*/ 0 h 21"/>
                </a:gdLst>
                <a:ahLst/>
                <a:cxnLst>
                  <a:cxn ang="0">
                    <a:pos x="T0" y="T1"/>
                  </a:cxn>
                  <a:cxn ang="0">
                    <a:pos x="T2" y="T3"/>
                  </a:cxn>
                  <a:cxn ang="0">
                    <a:pos x="T4" y="T5"/>
                  </a:cxn>
                  <a:cxn ang="0">
                    <a:pos x="T6" y="T7"/>
                  </a:cxn>
                </a:cxnLst>
                <a:rect l="0" t="0" r="r" b="b"/>
                <a:pathLst>
                  <a:path w="5" h="21">
                    <a:moveTo>
                      <a:pt x="5" y="0"/>
                    </a:moveTo>
                    <a:lnTo>
                      <a:pt x="0" y="0"/>
                    </a:lnTo>
                    <a:lnTo>
                      <a:pt x="5" y="2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2" name="Freeform 111">
                <a:extLst>
                  <a:ext uri="{FF2B5EF4-FFF2-40B4-BE49-F238E27FC236}">
                    <a16:creationId xmlns:a16="http://schemas.microsoft.com/office/drawing/2014/main" id="{26BF3379-58C5-46FD-B9DD-9BDE905F815F}"/>
                  </a:ext>
                </a:extLst>
              </p:cNvPr>
              <p:cNvSpPr>
                <a:spLocks/>
              </p:cNvSpPr>
              <p:nvPr/>
            </p:nvSpPr>
            <p:spPr bwMode="auto">
              <a:xfrm>
                <a:off x="4017" y="2655"/>
                <a:ext cx="128" cy="293"/>
              </a:xfrm>
              <a:custGeom>
                <a:avLst/>
                <a:gdLst>
                  <a:gd name="T0" fmla="*/ 68 w 128"/>
                  <a:gd name="T1" fmla="*/ 0 h 293"/>
                  <a:gd name="T2" fmla="*/ 0 w 128"/>
                  <a:gd name="T3" fmla="*/ 17 h 293"/>
                  <a:gd name="T4" fmla="*/ 0 w 128"/>
                  <a:gd name="T5" fmla="*/ 38 h 293"/>
                  <a:gd name="T6" fmla="*/ 54 w 128"/>
                  <a:gd name="T7" fmla="*/ 293 h 293"/>
                  <a:gd name="T8" fmla="*/ 128 w 128"/>
                  <a:gd name="T9" fmla="*/ 276 h 293"/>
                  <a:gd name="T10" fmla="*/ 68 w 128"/>
                  <a:gd name="T11" fmla="*/ 0 h 293"/>
                </a:gdLst>
                <a:ahLst/>
                <a:cxnLst>
                  <a:cxn ang="0">
                    <a:pos x="T0" y="T1"/>
                  </a:cxn>
                  <a:cxn ang="0">
                    <a:pos x="T2" y="T3"/>
                  </a:cxn>
                  <a:cxn ang="0">
                    <a:pos x="T4" y="T5"/>
                  </a:cxn>
                  <a:cxn ang="0">
                    <a:pos x="T6" y="T7"/>
                  </a:cxn>
                  <a:cxn ang="0">
                    <a:pos x="T8" y="T9"/>
                  </a:cxn>
                  <a:cxn ang="0">
                    <a:pos x="T10" y="T11"/>
                  </a:cxn>
                </a:cxnLst>
                <a:rect l="0" t="0" r="r" b="b"/>
                <a:pathLst>
                  <a:path w="128" h="293">
                    <a:moveTo>
                      <a:pt x="68" y="0"/>
                    </a:moveTo>
                    <a:lnTo>
                      <a:pt x="0" y="17"/>
                    </a:lnTo>
                    <a:lnTo>
                      <a:pt x="0" y="38"/>
                    </a:lnTo>
                    <a:lnTo>
                      <a:pt x="54" y="293"/>
                    </a:lnTo>
                    <a:lnTo>
                      <a:pt x="128" y="276"/>
                    </a:lnTo>
                    <a:lnTo>
                      <a:pt x="68" y="0"/>
                    </a:lnTo>
                    <a:close/>
                  </a:path>
                </a:pathLst>
              </a:custGeom>
              <a:solidFill>
                <a:srgbClr val="C0CB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3" name="Freeform 112">
                <a:extLst>
                  <a:ext uri="{FF2B5EF4-FFF2-40B4-BE49-F238E27FC236}">
                    <a16:creationId xmlns:a16="http://schemas.microsoft.com/office/drawing/2014/main" id="{BE6D48AA-99A1-4A47-A42F-DD8625ECA8F1}"/>
                  </a:ext>
                </a:extLst>
              </p:cNvPr>
              <p:cNvSpPr>
                <a:spLocks/>
              </p:cNvSpPr>
              <p:nvPr/>
            </p:nvSpPr>
            <p:spPr bwMode="auto">
              <a:xfrm>
                <a:off x="4017" y="2655"/>
                <a:ext cx="128" cy="293"/>
              </a:xfrm>
              <a:custGeom>
                <a:avLst/>
                <a:gdLst>
                  <a:gd name="T0" fmla="*/ 68 w 128"/>
                  <a:gd name="T1" fmla="*/ 0 h 293"/>
                  <a:gd name="T2" fmla="*/ 0 w 128"/>
                  <a:gd name="T3" fmla="*/ 17 h 293"/>
                  <a:gd name="T4" fmla="*/ 0 w 128"/>
                  <a:gd name="T5" fmla="*/ 38 h 293"/>
                  <a:gd name="T6" fmla="*/ 54 w 128"/>
                  <a:gd name="T7" fmla="*/ 293 h 293"/>
                  <a:gd name="T8" fmla="*/ 128 w 128"/>
                  <a:gd name="T9" fmla="*/ 276 h 293"/>
                  <a:gd name="T10" fmla="*/ 68 w 128"/>
                  <a:gd name="T11" fmla="*/ 0 h 293"/>
                </a:gdLst>
                <a:ahLst/>
                <a:cxnLst>
                  <a:cxn ang="0">
                    <a:pos x="T0" y="T1"/>
                  </a:cxn>
                  <a:cxn ang="0">
                    <a:pos x="T2" y="T3"/>
                  </a:cxn>
                  <a:cxn ang="0">
                    <a:pos x="T4" y="T5"/>
                  </a:cxn>
                  <a:cxn ang="0">
                    <a:pos x="T6" y="T7"/>
                  </a:cxn>
                  <a:cxn ang="0">
                    <a:pos x="T8" y="T9"/>
                  </a:cxn>
                  <a:cxn ang="0">
                    <a:pos x="T10" y="T11"/>
                  </a:cxn>
                </a:cxnLst>
                <a:rect l="0" t="0" r="r" b="b"/>
                <a:pathLst>
                  <a:path w="128" h="293">
                    <a:moveTo>
                      <a:pt x="68" y="0"/>
                    </a:moveTo>
                    <a:lnTo>
                      <a:pt x="0" y="17"/>
                    </a:lnTo>
                    <a:lnTo>
                      <a:pt x="0" y="38"/>
                    </a:lnTo>
                    <a:lnTo>
                      <a:pt x="54" y="293"/>
                    </a:lnTo>
                    <a:lnTo>
                      <a:pt x="128" y="276"/>
                    </a:lnTo>
                    <a:lnTo>
                      <a:pt x="68" y="0"/>
                    </a:lnTo>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4" name="Rectangle 333">
                <a:extLst>
                  <a:ext uri="{FF2B5EF4-FFF2-40B4-BE49-F238E27FC236}">
                    <a16:creationId xmlns:a16="http://schemas.microsoft.com/office/drawing/2014/main" id="{B7D12C71-BAC7-4450-8D96-08171445A05E}"/>
                  </a:ext>
                </a:extLst>
              </p:cNvPr>
              <p:cNvSpPr>
                <a:spLocks noChangeArrowheads="1"/>
              </p:cNvSpPr>
              <p:nvPr/>
            </p:nvSpPr>
            <p:spPr bwMode="auto">
              <a:xfrm>
                <a:off x="4190" y="2606"/>
                <a:ext cx="38" cy="342"/>
              </a:xfrm>
              <a:prstGeom prst="rect">
                <a:avLst/>
              </a:prstGeom>
              <a:solidFill>
                <a:srgbClr val="EBEBE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5" name="Rectangle 334">
                <a:extLst>
                  <a:ext uri="{FF2B5EF4-FFF2-40B4-BE49-F238E27FC236}">
                    <a16:creationId xmlns:a16="http://schemas.microsoft.com/office/drawing/2014/main" id="{1EC53376-FA8C-4010-9F12-C7AB005C72AE}"/>
                  </a:ext>
                </a:extLst>
              </p:cNvPr>
              <p:cNvSpPr>
                <a:spLocks noChangeArrowheads="1"/>
              </p:cNvSpPr>
              <p:nvPr/>
            </p:nvSpPr>
            <p:spPr bwMode="auto">
              <a:xfrm>
                <a:off x="4190" y="2606"/>
                <a:ext cx="38" cy="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6" name="Rectangle 335">
                <a:extLst>
                  <a:ext uri="{FF2B5EF4-FFF2-40B4-BE49-F238E27FC236}">
                    <a16:creationId xmlns:a16="http://schemas.microsoft.com/office/drawing/2014/main" id="{8E166D2A-16A4-4E22-B80F-90C5AE1800F8}"/>
                  </a:ext>
                </a:extLst>
              </p:cNvPr>
              <p:cNvSpPr>
                <a:spLocks noChangeArrowheads="1"/>
              </p:cNvSpPr>
              <p:nvPr/>
            </p:nvSpPr>
            <p:spPr bwMode="auto">
              <a:xfrm>
                <a:off x="3720" y="3691"/>
                <a:ext cx="244" cy="7"/>
              </a:xfrm>
              <a:prstGeom prst="rect">
                <a:avLst/>
              </a:prstGeom>
              <a:solidFill>
                <a:srgbClr val="3362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7" name="Rectangle 336">
                <a:extLst>
                  <a:ext uri="{FF2B5EF4-FFF2-40B4-BE49-F238E27FC236}">
                    <a16:creationId xmlns:a16="http://schemas.microsoft.com/office/drawing/2014/main" id="{153568AD-36E4-4D03-8426-5C1C1266C174}"/>
                  </a:ext>
                </a:extLst>
              </p:cNvPr>
              <p:cNvSpPr>
                <a:spLocks noChangeArrowheads="1"/>
              </p:cNvSpPr>
              <p:nvPr/>
            </p:nvSpPr>
            <p:spPr bwMode="auto">
              <a:xfrm>
                <a:off x="3720" y="3691"/>
                <a:ext cx="244"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8" name="Rectangle 337">
                <a:extLst>
                  <a:ext uri="{FF2B5EF4-FFF2-40B4-BE49-F238E27FC236}">
                    <a16:creationId xmlns:a16="http://schemas.microsoft.com/office/drawing/2014/main" id="{DF2CC131-6190-454F-BF53-A1DC7A4665F4}"/>
                  </a:ext>
                </a:extLst>
              </p:cNvPr>
              <p:cNvSpPr>
                <a:spLocks noChangeArrowheads="1"/>
              </p:cNvSpPr>
              <p:nvPr/>
            </p:nvSpPr>
            <p:spPr bwMode="auto">
              <a:xfrm>
                <a:off x="3720" y="1599"/>
                <a:ext cx="244" cy="2092"/>
              </a:xfrm>
              <a:prstGeom prst="rect">
                <a:avLst/>
              </a:prstGeom>
              <a:solidFill>
                <a:srgbClr val="68707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9" name="Rectangle 338">
                <a:extLst>
                  <a:ext uri="{FF2B5EF4-FFF2-40B4-BE49-F238E27FC236}">
                    <a16:creationId xmlns:a16="http://schemas.microsoft.com/office/drawing/2014/main" id="{E58265AF-3034-4874-B000-4C0A9786FF32}"/>
                  </a:ext>
                </a:extLst>
              </p:cNvPr>
              <p:cNvSpPr>
                <a:spLocks noChangeArrowheads="1"/>
              </p:cNvSpPr>
              <p:nvPr/>
            </p:nvSpPr>
            <p:spPr bwMode="auto">
              <a:xfrm>
                <a:off x="3720" y="1599"/>
                <a:ext cx="244" cy="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0" name="Freeform 119">
                <a:extLst>
                  <a:ext uri="{FF2B5EF4-FFF2-40B4-BE49-F238E27FC236}">
                    <a16:creationId xmlns:a16="http://schemas.microsoft.com/office/drawing/2014/main" id="{787BE920-5D67-4A7E-8065-817EE1C07A45}"/>
                  </a:ext>
                </a:extLst>
              </p:cNvPr>
              <p:cNvSpPr>
                <a:spLocks noEditPoints="1"/>
              </p:cNvSpPr>
              <p:nvPr/>
            </p:nvSpPr>
            <p:spPr bwMode="auto">
              <a:xfrm>
                <a:off x="4705" y="3014"/>
                <a:ext cx="627" cy="596"/>
              </a:xfrm>
              <a:custGeom>
                <a:avLst/>
                <a:gdLst>
                  <a:gd name="T0" fmla="*/ 26 w 264"/>
                  <a:gd name="T1" fmla="*/ 126 h 251"/>
                  <a:gd name="T2" fmla="*/ 13 w 264"/>
                  <a:gd name="T3" fmla="*/ 113 h 251"/>
                  <a:gd name="T4" fmla="*/ 26 w 264"/>
                  <a:gd name="T5" fmla="*/ 100 h 251"/>
                  <a:gd name="T6" fmla="*/ 38 w 264"/>
                  <a:gd name="T7" fmla="*/ 113 h 251"/>
                  <a:gd name="T8" fmla="*/ 26 w 264"/>
                  <a:gd name="T9" fmla="*/ 126 h 251"/>
                  <a:gd name="T10" fmla="*/ 264 w 264"/>
                  <a:gd name="T11" fmla="*/ 0 h 251"/>
                  <a:gd name="T12" fmla="*/ 0 w 264"/>
                  <a:gd name="T13" fmla="*/ 0 h 251"/>
                  <a:gd name="T14" fmla="*/ 0 w 264"/>
                  <a:gd name="T15" fmla="*/ 251 h 251"/>
                  <a:gd name="T16" fmla="*/ 264 w 264"/>
                  <a:gd name="T17" fmla="*/ 251 h 251"/>
                  <a:gd name="T18" fmla="*/ 264 w 264"/>
                  <a:gd name="T19" fmla="*/ 249 h 251"/>
                  <a:gd name="T20" fmla="*/ 136 w 264"/>
                  <a:gd name="T21" fmla="*/ 249 h 251"/>
                  <a:gd name="T22" fmla="*/ 136 w 264"/>
                  <a:gd name="T23" fmla="*/ 232 h 251"/>
                  <a:gd name="T24" fmla="*/ 136 w 264"/>
                  <a:gd name="T25" fmla="*/ 232 h 251"/>
                  <a:gd name="T26" fmla="*/ 156 w 264"/>
                  <a:gd name="T27" fmla="*/ 210 h 251"/>
                  <a:gd name="T28" fmla="*/ 264 w 264"/>
                  <a:gd name="T29" fmla="*/ 199 h 251"/>
                  <a:gd name="T30" fmla="*/ 264 w 264"/>
                  <a:gd name="T31" fmla="*/ 57 h 251"/>
                  <a:gd name="T32" fmla="*/ 264 w 264"/>
                  <a:gd name="T33" fmla="*/ 55 h 251"/>
                  <a:gd name="T34" fmla="*/ 264 w 264"/>
                  <a:gd name="T35"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4" h="251">
                    <a:moveTo>
                      <a:pt x="26" y="126"/>
                    </a:moveTo>
                    <a:cubicBezTo>
                      <a:pt x="19" y="126"/>
                      <a:pt x="13" y="120"/>
                      <a:pt x="13" y="113"/>
                    </a:cubicBezTo>
                    <a:cubicBezTo>
                      <a:pt x="13" y="106"/>
                      <a:pt x="19" y="100"/>
                      <a:pt x="26" y="100"/>
                    </a:cubicBezTo>
                    <a:cubicBezTo>
                      <a:pt x="33" y="100"/>
                      <a:pt x="38" y="106"/>
                      <a:pt x="38" y="113"/>
                    </a:cubicBezTo>
                    <a:cubicBezTo>
                      <a:pt x="38" y="120"/>
                      <a:pt x="33" y="126"/>
                      <a:pt x="26" y="126"/>
                    </a:cubicBezTo>
                    <a:moveTo>
                      <a:pt x="264" y="0"/>
                    </a:moveTo>
                    <a:cubicBezTo>
                      <a:pt x="0" y="0"/>
                      <a:pt x="0" y="0"/>
                      <a:pt x="0" y="0"/>
                    </a:cubicBezTo>
                    <a:cubicBezTo>
                      <a:pt x="0" y="251"/>
                      <a:pt x="0" y="251"/>
                      <a:pt x="0" y="251"/>
                    </a:cubicBezTo>
                    <a:cubicBezTo>
                      <a:pt x="264" y="251"/>
                      <a:pt x="264" y="251"/>
                      <a:pt x="264" y="251"/>
                    </a:cubicBezTo>
                    <a:cubicBezTo>
                      <a:pt x="264" y="249"/>
                      <a:pt x="264" y="249"/>
                      <a:pt x="264" y="249"/>
                    </a:cubicBezTo>
                    <a:cubicBezTo>
                      <a:pt x="136" y="249"/>
                      <a:pt x="136" y="249"/>
                      <a:pt x="136" y="249"/>
                    </a:cubicBezTo>
                    <a:cubicBezTo>
                      <a:pt x="136" y="232"/>
                      <a:pt x="136" y="232"/>
                      <a:pt x="136" y="232"/>
                    </a:cubicBezTo>
                    <a:cubicBezTo>
                      <a:pt x="136" y="232"/>
                      <a:pt x="136" y="232"/>
                      <a:pt x="136" y="232"/>
                    </a:cubicBezTo>
                    <a:cubicBezTo>
                      <a:pt x="136" y="220"/>
                      <a:pt x="145" y="211"/>
                      <a:pt x="156" y="210"/>
                    </a:cubicBezTo>
                    <a:cubicBezTo>
                      <a:pt x="264" y="199"/>
                      <a:pt x="264" y="199"/>
                      <a:pt x="264" y="199"/>
                    </a:cubicBezTo>
                    <a:cubicBezTo>
                      <a:pt x="264" y="57"/>
                      <a:pt x="264" y="57"/>
                      <a:pt x="264" y="57"/>
                    </a:cubicBezTo>
                    <a:cubicBezTo>
                      <a:pt x="264" y="57"/>
                      <a:pt x="264" y="56"/>
                      <a:pt x="264" y="55"/>
                    </a:cubicBezTo>
                    <a:cubicBezTo>
                      <a:pt x="264" y="0"/>
                      <a:pt x="264" y="0"/>
                      <a:pt x="264" y="0"/>
                    </a:cubicBezTo>
                  </a:path>
                </a:pathLst>
              </a:custGeom>
              <a:solidFill>
                <a:srgbClr val="6870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1" name="Freeform 120">
                <a:extLst>
                  <a:ext uri="{FF2B5EF4-FFF2-40B4-BE49-F238E27FC236}">
                    <a16:creationId xmlns:a16="http://schemas.microsoft.com/office/drawing/2014/main" id="{747A7D36-F7A1-4B8B-9A6A-9D03756C029F}"/>
                  </a:ext>
                </a:extLst>
              </p:cNvPr>
              <p:cNvSpPr>
                <a:spLocks noEditPoints="1"/>
              </p:cNvSpPr>
              <p:nvPr/>
            </p:nvSpPr>
            <p:spPr bwMode="auto">
              <a:xfrm>
                <a:off x="4017" y="3014"/>
                <a:ext cx="638" cy="596"/>
              </a:xfrm>
              <a:custGeom>
                <a:avLst/>
                <a:gdLst>
                  <a:gd name="T0" fmla="*/ 240 w 269"/>
                  <a:gd name="T1" fmla="*/ 126 h 251"/>
                  <a:gd name="T2" fmla="*/ 227 w 269"/>
                  <a:gd name="T3" fmla="*/ 113 h 251"/>
                  <a:gd name="T4" fmla="*/ 240 w 269"/>
                  <a:gd name="T5" fmla="*/ 100 h 251"/>
                  <a:gd name="T6" fmla="*/ 252 w 269"/>
                  <a:gd name="T7" fmla="*/ 113 h 251"/>
                  <a:gd name="T8" fmla="*/ 240 w 269"/>
                  <a:gd name="T9" fmla="*/ 126 h 251"/>
                  <a:gd name="T10" fmla="*/ 269 w 269"/>
                  <a:gd name="T11" fmla="*/ 0 h 251"/>
                  <a:gd name="T12" fmla="*/ 0 w 269"/>
                  <a:gd name="T13" fmla="*/ 0 h 251"/>
                  <a:gd name="T14" fmla="*/ 0 w 269"/>
                  <a:gd name="T15" fmla="*/ 251 h 251"/>
                  <a:gd name="T16" fmla="*/ 269 w 269"/>
                  <a:gd name="T17" fmla="*/ 251 h 251"/>
                  <a:gd name="T18" fmla="*/ 269 w 269"/>
                  <a:gd name="T19"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9" h="251">
                    <a:moveTo>
                      <a:pt x="240" y="126"/>
                    </a:moveTo>
                    <a:cubicBezTo>
                      <a:pt x="233" y="126"/>
                      <a:pt x="227" y="120"/>
                      <a:pt x="227" y="113"/>
                    </a:cubicBezTo>
                    <a:cubicBezTo>
                      <a:pt x="227" y="106"/>
                      <a:pt x="233" y="100"/>
                      <a:pt x="240" y="100"/>
                    </a:cubicBezTo>
                    <a:cubicBezTo>
                      <a:pt x="247" y="100"/>
                      <a:pt x="252" y="106"/>
                      <a:pt x="252" y="113"/>
                    </a:cubicBezTo>
                    <a:cubicBezTo>
                      <a:pt x="252" y="120"/>
                      <a:pt x="247" y="126"/>
                      <a:pt x="240" y="126"/>
                    </a:cubicBezTo>
                    <a:moveTo>
                      <a:pt x="269" y="0"/>
                    </a:moveTo>
                    <a:cubicBezTo>
                      <a:pt x="0" y="0"/>
                      <a:pt x="0" y="0"/>
                      <a:pt x="0" y="0"/>
                    </a:cubicBezTo>
                    <a:cubicBezTo>
                      <a:pt x="0" y="251"/>
                      <a:pt x="0" y="251"/>
                      <a:pt x="0" y="251"/>
                    </a:cubicBezTo>
                    <a:cubicBezTo>
                      <a:pt x="269" y="251"/>
                      <a:pt x="269" y="251"/>
                      <a:pt x="269" y="251"/>
                    </a:cubicBezTo>
                    <a:cubicBezTo>
                      <a:pt x="269" y="0"/>
                      <a:pt x="269" y="0"/>
                      <a:pt x="269" y="0"/>
                    </a:cubicBezTo>
                  </a:path>
                </a:pathLst>
              </a:custGeom>
              <a:solidFill>
                <a:srgbClr val="6870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2" name="Oval 341">
                <a:extLst>
                  <a:ext uri="{FF2B5EF4-FFF2-40B4-BE49-F238E27FC236}">
                    <a16:creationId xmlns:a16="http://schemas.microsoft.com/office/drawing/2014/main" id="{9DDAF1CF-A2F4-44BF-BDED-88AB5E7292B7}"/>
                  </a:ext>
                </a:extLst>
              </p:cNvPr>
              <p:cNvSpPr>
                <a:spLocks noChangeArrowheads="1"/>
              </p:cNvSpPr>
              <p:nvPr/>
            </p:nvSpPr>
            <p:spPr bwMode="auto">
              <a:xfrm>
                <a:off x="4556" y="3251"/>
                <a:ext cx="59" cy="62"/>
              </a:xfrm>
              <a:prstGeom prst="ellipse">
                <a:avLst/>
              </a:pr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3" name="Oval 342">
                <a:extLst>
                  <a:ext uri="{FF2B5EF4-FFF2-40B4-BE49-F238E27FC236}">
                    <a16:creationId xmlns:a16="http://schemas.microsoft.com/office/drawing/2014/main" id="{A6605CB6-5B7E-4CB9-8DF4-C11C52012BBD}"/>
                  </a:ext>
                </a:extLst>
              </p:cNvPr>
              <p:cNvSpPr>
                <a:spLocks noChangeArrowheads="1"/>
              </p:cNvSpPr>
              <p:nvPr/>
            </p:nvSpPr>
            <p:spPr bwMode="auto">
              <a:xfrm>
                <a:off x="4736" y="3251"/>
                <a:ext cx="60" cy="62"/>
              </a:xfrm>
              <a:prstGeom prst="ellipse">
                <a:avLst/>
              </a:pr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4" name="Freeform 123">
                <a:extLst>
                  <a:ext uri="{FF2B5EF4-FFF2-40B4-BE49-F238E27FC236}">
                    <a16:creationId xmlns:a16="http://schemas.microsoft.com/office/drawing/2014/main" id="{44ED4705-B01C-4B4B-8CC8-7E4CD86D7B1D}"/>
                  </a:ext>
                </a:extLst>
              </p:cNvPr>
              <p:cNvSpPr>
                <a:spLocks/>
              </p:cNvSpPr>
              <p:nvPr/>
            </p:nvSpPr>
            <p:spPr bwMode="auto">
              <a:xfrm>
                <a:off x="6216" y="1800"/>
                <a:ext cx="406" cy="404"/>
              </a:xfrm>
              <a:custGeom>
                <a:avLst/>
                <a:gdLst>
                  <a:gd name="T0" fmla="*/ 282 w 406"/>
                  <a:gd name="T1" fmla="*/ 0 h 404"/>
                  <a:gd name="T2" fmla="*/ 161 w 406"/>
                  <a:gd name="T3" fmla="*/ 0 h 404"/>
                  <a:gd name="T4" fmla="*/ 192 w 406"/>
                  <a:gd name="T5" fmla="*/ 352 h 404"/>
                  <a:gd name="T6" fmla="*/ 0 w 406"/>
                  <a:gd name="T7" fmla="*/ 380 h 404"/>
                  <a:gd name="T8" fmla="*/ 0 w 406"/>
                  <a:gd name="T9" fmla="*/ 404 h 404"/>
                  <a:gd name="T10" fmla="*/ 406 w 406"/>
                  <a:gd name="T11" fmla="*/ 404 h 404"/>
                  <a:gd name="T12" fmla="*/ 406 w 406"/>
                  <a:gd name="T13" fmla="*/ 380 h 404"/>
                  <a:gd name="T14" fmla="*/ 323 w 406"/>
                  <a:gd name="T15" fmla="*/ 352 h 404"/>
                  <a:gd name="T16" fmla="*/ 282 w 406"/>
                  <a:gd name="T17"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6" h="404">
                    <a:moveTo>
                      <a:pt x="282" y="0"/>
                    </a:moveTo>
                    <a:lnTo>
                      <a:pt x="161" y="0"/>
                    </a:lnTo>
                    <a:lnTo>
                      <a:pt x="192" y="352"/>
                    </a:lnTo>
                    <a:lnTo>
                      <a:pt x="0" y="380"/>
                    </a:lnTo>
                    <a:lnTo>
                      <a:pt x="0" y="404"/>
                    </a:lnTo>
                    <a:lnTo>
                      <a:pt x="406" y="404"/>
                    </a:lnTo>
                    <a:lnTo>
                      <a:pt x="406" y="380"/>
                    </a:lnTo>
                    <a:lnTo>
                      <a:pt x="323" y="352"/>
                    </a:lnTo>
                    <a:lnTo>
                      <a:pt x="282" y="0"/>
                    </a:ln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5" name="Freeform 124">
                <a:extLst>
                  <a:ext uri="{FF2B5EF4-FFF2-40B4-BE49-F238E27FC236}">
                    <a16:creationId xmlns:a16="http://schemas.microsoft.com/office/drawing/2014/main" id="{4827B46D-6683-4690-9201-01D174840BD0}"/>
                  </a:ext>
                </a:extLst>
              </p:cNvPr>
              <p:cNvSpPr>
                <a:spLocks/>
              </p:cNvSpPr>
              <p:nvPr/>
            </p:nvSpPr>
            <p:spPr bwMode="auto">
              <a:xfrm>
                <a:off x="6216" y="1800"/>
                <a:ext cx="406" cy="404"/>
              </a:xfrm>
              <a:custGeom>
                <a:avLst/>
                <a:gdLst>
                  <a:gd name="T0" fmla="*/ 282 w 406"/>
                  <a:gd name="T1" fmla="*/ 0 h 404"/>
                  <a:gd name="T2" fmla="*/ 161 w 406"/>
                  <a:gd name="T3" fmla="*/ 0 h 404"/>
                  <a:gd name="T4" fmla="*/ 192 w 406"/>
                  <a:gd name="T5" fmla="*/ 352 h 404"/>
                  <a:gd name="T6" fmla="*/ 0 w 406"/>
                  <a:gd name="T7" fmla="*/ 380 h 404"/>
                  <a:gd name="T8" fmla="*/ 0 w 406"/>
                  <a:gd name="T9" fmla="*/ 404 h 404"/>
                  <a:gd name="T10" fmla="*/ 406 w 406"/>
                  <a:gd name="T11" fmla="*/ 404 h 404"/>
                  <a:gd name="T12" fmla="*/ 406 w 406"/>
                  <a:gd name="T13" fmla="*/ 380 h 404"/>
                  <a:gd name="T14" fmla="*/ 323 w 406"/>
                  <a:gd name="T15" fmla="*/ 352 h 404"/>
                  <a:gd name="T16" fmla="*/ 282 w 406"/>
                  <a:gd name="T17"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6" h="404">
                    <a:moveTo>
                      <a:pt x="282" y="0"/>
                    </a:moveTo>
                    <a:lnTo>
                      <a:pt x="161" y="0"/>
                    </a:lnTo>
                    <a:lnTo>
                      <a:pt x="192" y="352"/>
                    </a:lnTo>
                    <a:lnTo>
                      <a:pt x="0" y="380"/>
                    </a:lnTo>
                    <a:lnTo>
                      <a:pt x="0" y="404"/>
                    </a:lnTo>
                    <a:lnTo>
                      <a:pt x="406" y="404"/>
                    </a:lnTo>
                    <a:lnTo>
                      <a:pt x="406" y="380"/>
                    </a:lnTo>
                    <a:lnTo>
                      <a:pt x="323" y="352"/>
                    </a:lnTo>
                    <a:lnTo>
                      <a:pt x="2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6" name="Freeform 125">
                <a:extLst>
                  <a:ext uri="{FF2B5EF4-FFF2-40B4-BE49-F238E27FC236}">
                    <a16:creationId xmlns:a16="http://schemas.microsoft.com/office/drawing/2014/main" id="{28E5B7D8-1561-4F77-A4C2-15F4017CD86A}"/>
                  </a:ext>
                </a:extLst>
              </p:cNvPr>
              <p:cNvSpPr>
                <a:spLocks/>
              </p:cNvSpPr>
              <p:nvPr/>
            </p:nvSpPr>
            <p:spPr bwMode="auto">
              <a:xfrm>
                <a:off x="6023" y="1508"/>
                <a:ext cx="870" cy="558"/>
              </a:xfrm>
              <a:custGeom>
                <a:avLst/>
                <a:gdLst>
                  <a:gd name="T0" fmla="*/ 1 w 366"/>
                  <a:gd name="T1" fmla="*/ 217 h 235"/>
                  <a:gd name="T2" fmla="*/ 17 w 366"/>
                  <a:gd name="T3" fmla="*/ 235 h 235"/>
                  <a:gd name="T4" fmla="*/ 328 w 366"/>
                  <a:gd name="T5" fmla="*/ 235 h 235"/>
                  <a:gd name="T6" fmla="*/ 347 w 366"/>
                  <a:gd name="T7" fmla="*/ 217 h 235"/>
                  <a:gd name="T8" fmla="*/ 366 w 366"/>
                  <a:gd name="T9" fmla="*/ 18 h 235"/>
                  <a:gd name="T10" fmla="*/ 365 w 366"/>
                  <a:gd name="T11" fmla="*/ 12 h 235"/>
                  <a:gd name="T12" fmla="*/ 350 w 366"/>
                  <a:gd name="T13" fmla="*/ 0 h 235"/>
                  <a:gd name="T14" fmla="*/ 39 w 366"/>
                  <a:gd name="T15" fmla="*/ 0 h 235"/>
                  <a:gd name="T16" fmla="*/ 19 w 366"/>
                  <a:gd name="T17" fmla="*/ 18 h 235"/>
                  <a:gd name="T18" fmla="*/ 1 w 366"/>
                  <a:gd name="T19" fmla="*/ 21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235">
                    <a:moveTo>
                      <a:pt x="1" y="217"/>
                    </a:moveTo>
                    <a:cubicBezTo>
                      <a:pt x="0" y="227"/>
                      <a:pt x="7" y="235"/>
                      <a:pt x="17" y="235"/>
                    </a:cubicBezTo>
                    <a:cubicBezTo>
                      <a:pt x="328" y="235"/>
                      <a:pt x="328" y="235"/>
                      <a:pt x="328" y="235"/>
                    </a:cubicBezTo>
                    <a:cubicBezTo>
                      <a:pt x="338" y="235"/>
                      <a:pt x="346" y="227"/>
                      <a:pt x="347" y="217"/>
                    </a:cubicBezTo>
                    <a:cubicBezTo>
                      <a:pt x="366" y="18"/>
                      <a:pt x="366" y="18"/>
                      <a:pt x="366" y="18"/>
                    </a:cubicBezTo>
                    <a:cubicBezTo>
                      <a:pt x="366" y="16"/>
                      <a:pt x="366" y="14"/>
                      <a:pt x="365" y="12"/>
                    </a:cubicBezTo>
                    <a:cubicBezTo>
                      <a:pt x="364" y="5"/>
                      <a:pt x="358" y="0"/>
                      <a:pt x="350" y="0"/>
                    </a:cubicBezTo>
                    <a:cubicBezTo>
                      <a:pt x="39" y="0"/>
                      <a:pt x="39" y="0"/>
                      <a:pt x="39" y="0"/>
                    </a:cubicBezTo>
                    <a:cubicBezTo>
                      <a:pt x="29" y="0"/>
                      <a:pt x="20" y="8"/>
                      <a:pt x="19" y="18"/>
                    </a:cubicBezTo>
                    <a:cubicBezTo>
                      <a:pt x="1" y="217"/>
                      <a:pt x="1" y="217"/>
                      <a:pt x="1" y="217"/>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7" name="Freeform 126">
                <a:extLst>
                  <a:ext uri="{FF2B5EF4-FFF2-40B4-BE49-F238E27FC236}">
                    <a16:creationId xmlns:a16="http://schemas.microsoft.com/office/drawing/2014/main" id="{ACF07C86-43BB-4CC5-B359-5974BCEA1E30}"/>
                  </a:ext>
                </a:extLst>
              </p:cNvPr>
              <p:cNvSpPr>
                <a:spLocks/>
              </p:cNvSpPr>
              <p:nvPr/>
            </p:nvSpPr>
            <p:spPr bwMode="auto">
              <a:xfrm>
                <a:off x="6047" y="1532"/>
                <a:ext cx="822" cy="511"/>
              </a:xfrm>
              <a:custGeom>
                <a:avLst/>
                <a:gdLst>
                  <a:gd name="T0" fmla="*/ 318 w 346"/>
                  <a:gd name="T1" fmla="*/ 215 h 215"/>
                  <a:gd name="T2" fmla="*/ 327 w 346"/>
                  <a:gd name="T3" fmla="*/ 206 h 215"/>
                  <a:gd name="T4" fmla="*/ 346 w 346"/>
                  <a:gd name="T5" fmla="*/ 7 h 215"/>
                  <a:gd name="T6" fmla="*/ 346 w 346"/>
                  <a:gd name="T7" fmla="*/ 4 h 215"/>
                  <a:gd name="T8" fmla="*/ 340 w 346"/>
                  <a:gd name="T9" fmla="*/ 0 h 215"/>
                  <a:gd name="T10" fmla="*/ 29 w 346"/>
                  <a:gd name="T11" fmla="*/ 0 h 215"/>
                  <a:gd name="T12" fmla="*/ 19 w 346"/>
                  <a:gd name="T13" fmla="*/ 9 h 215"/>
                  <a:gd name="T14" fmla="*/ 1 w 346"/>
                  <a:gd name="T15" fmla="*/ 208 h 215"/>
                  <a:gd name="T16" fmla="*/ 2 w 346"/>
                  <a:gd name="T17" fmla="*/ 213 h 215"/>
                  <a:gd name="T18" fmla="*/ 7 w 346"/>
                  <a:gd name="T19" fmla="*/ 215 h 215"/>
                  <a:gd name="T20" fmla="*/ 318 w 346"/>
                  <a:gd name="T21" fmla="*/ 215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6" h="215">
                    <a:moveTo>
                      <a:pt x="318" y="215"/>
                    </a:moveTo>
                    <a:cubicBezTo>
                      <a:pt x="323" y="215"/>
                      <a:pt x="327" y="211"/>
                      <a:pt x="327" y="206"/>
                    </a:cubicBezTo>
                    <a:cubicBezTo>
                      <a:pt x="346" y="7"/>
                      <a:pt x="346" y="7"/>
                      <a:pt x="346" y="7"/>
                    </a:cubicBezTo>
                    <a:cubicBezTo>
                      <a:pt x="346" y="6"/>
                      <a:pt x="346" y="5"/>
                      <a:pt x="346" y="4"/>
                    </a:cubicBezTo>
                    <a:cubicBezTo>
                      <a:pt x="345" y="1"/>
                      <a:pt x="343" y="0"/>
                      <a:pt x="340" y="0"/>
                    </a:cubicBezTo>
                    <a:cubicBezTo>
                      <a:pt x="29" y="0"/>
                      <a:pt x="29" y="0"/>
                      <a:pt x="29" y="0"/>
                    </a:cubicBezTo>
                    <a:cubicBezTo>
                      <a:pt x="24" y="0"/>
                      <a:pt x="20" y="4"/>
                      <a:pt x="19" y="9"/>
                    </a:cubicBezTo>
                    <a:cubicBezTo>
                      <a:pt x="1" y="208"/>
                      <a:pt x="1" y="208"/>
                      <a:pt x="1" y="208"/>
                    </a:cubicBezTo>
                    <a:cubicBezTo>
                      <a:pt x="0" y="210"/>
                      <a:pt x="1" y="211"/>
                      <a:pt x="2" y="213"/>
                    </a:cubicBezTo>
                    <a:cubicBezTo>
                      <a:pt x="3" y="214"/>
                      <a:pt x="4" y="215"/>
                      <a:pt x="7" y="215"/>
                    </a:cubicBezTo>
                    <a:cubicBezTo>
                      <a:pt x="318" y="215"/>
                      <a:pt x="318" y="215"/>
                      <a:pt x="318" y="215"/>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8" name="Freeform 127">
                <a:extLst>
                  <a:ext uri="{FF2B5EF4-FFF2-40B4-BE49-F238E27FC236}">
                    <a16:creationId xmlns:a16="http://schemas.microsoft.com/office/drawing/2014/main" id="{EA2E4916-A70B-4F07-95B6-8987D0F221C3}"/>
                  </a:ext>
                </a:extLst>
              </p:cNvPr>
              <p:cNvSpPr>
                <a:spLocks noEditPoints="1"/>
              </p:cNvSpPr>
              <p:nvPr/>
            </p:nvSpPr>
            <p:spPr bwMode="auto">
              <a:xfrm>
                <a:off x="6050" y="1532"/>
                <a:ext cx="819" cy="511"/>
              </a:xfrm>
              <a:custGeom>
                <a:avLst/>
                <a:gdLst>
                  <a:gd name="T0" fmla="*/ 100 w 345"/>
                  <a:gd name="T1" fmla="*/ 153 h 215"/>
                  <a:gd name="T2" fmla="*/ 122 w 345"/>
                  <a:gd name="T3" fmla="*/ 25 h 215"/>
                  <a:gd name="T4" fmla="*/ 165 w 345"/>
                  <a:gd name="T5" fmla="*/ 8 h 215"/>
                  <a:gd name="T6" fmla="*/ 206 w 345"/>
                  <a:gd name="T7" fmla="*/ 21 h 215"/>
                  <a:gd name="T8" fmla="*/ 229 w 345"/>
                  <a:gd name="T9" fmla="*/ 164 h 215"/>
                  <a:gd name="T10" fmla="*/ 242 w 345"/>
                  <a:gd name="T11" fmla="*/ 168 h 215"/>
                  <a:gd name="T12" fmla="*/ 242 w 345"/>
                  <a:gd name="T13" fmla="*/ 168 h 215"/>
                  <a:gd name="T14" fmla="*/ 242 w 345"/>
                  <a:gd name="T15" fmla="*/ 168 h 215"/>
                  <a:gd name="T16" fmla="*/ 242 w 345"/>
                  <a:gd name="T17" fmla="*/ 168 h 215"/>
                  <a:gd name="T18" fmla="*/ 242 w 345"/>
                  <a:gd name="T19" fmla="*/ 168 h 215"/>
                  <a:gd name="T20" fmla="*/ 242 w 345"/>
                  <a:gd name="T21" fmla="*/ 168 h 215"/>
                  <a:gd name="T22" fmla="*/ 242 w 345"/>
                  <a:gd name="T23" fmla="*/ 168 h 215"/>
                  <a:gd name="T24" fmla="*/ 235 w 345"/>
                  <a:gd name="T25" fmla="*/ 190 h 215"/>
                  <a:gd name="T26" fmla="*/ 227 w 345"/>
                  <a:gd name="T27" fmla="*/ 214 h 215"/>
                  <a:gd name="T28" fmla="*/ 227 w 345"/>
                  <a:gd name="T29" fmla="*/ 215 h 215"/>
                  <a:gd name="T30" fmla="*/ 86 w 345"/>
                  <a:gd name="T31" fmla="*/ 215 h 215"/>
                  <a:gd name="T32" fmla="*/ 86 w 345"/>
                  <a:gd name="T33" fmla="*/ 215 h 215"/>
                  <a:gd name="T34" fmla="*/ 86 w 345"/>
                  <a:gd name="T35" fmla="*/ 215 h 215"/>
                  <a:gd name="T36" fmla="*/ 48 w 345"/>
                  <a:gd name="T37" fmla="*/ 215 h 215"/>
                  <a:gd name="T38" fmla="*/ 88 w 345"/>
                  <a:gd name="T39" fmla="*/ 154 h 215"/>
                  <a:gd name="T40" fmla="*/ 89 w 345"/>
                  <a:gd name="T41" fmla="*/ 171 h 215"/>
                  <a:gd name="T42" fmla="*/ 94 w 345"/>
                  <a:gd name="T43" fmla="*/ 154 h 215"/>
                  <a:gd name="T44" fmla="*/ 100 w 345"/>
                  <a:gd name="T45" fmla="*/ 153 h 215"/>
                  <a:gd name="T46" fmla="*/ 339 w 345"/>
                  <a:gd name="T47" fmla="*/ 0 h 215"/>
                  <a:gd name="T48" fmla="*/ 28 w 345"/>
                  <a:gd name="T49" fmla="*/ 0 h 215"/>
                  <a:gd name="T50" fmla="*/ 18 w 345"/>
                  <a:gd name="T51" fmla="*/ 9 h 215"/>
                  <a:gd name="T52" fmla="*/ 0 w 345"/>
                  <a:gd name="T53" fmla="*/ 208 h 215"/>
                  <a:gd name="T54" fmla="*/ 0 w 345"/>
                  <a:gd name="T55" fmla="*/ 208 h 215"/>
                  <a:gd name="T56" fmla="*/ 1 w 345"/>
                  <a:gd name="T57" fmla="*/ 213 h 215"/>
                  <a:gd name="T58" fmla="*/ 6 w 345"/>
                  <a:gd name="T59" fmla="*/ 215 h 215"/>
                  <a:gd name="T60" fmla="*/ 281 w 345"/>
                  <a:gd name="T61" fmla="*/ 215 h 215"/>
                  <a:gd name="T62" fmla="*/ 281 w 345"/>
                  <a:gd name="T63" fmla="*/ 200 h 215"/>
                  <a:gd name="T64" fmla="*/ 277 w 345"/>
                  <a:gd name="T65" fmla="*/ 200 h 215"/>
                  <a:gd name="T66" fmla="*/ 277 w 345"/>
                  <a:gd name="T67" fmla="*/ 196 h 215"/>
                  <a:gd name="T68" fmla="*/ 327 w 345"/>
                  <a:gd name="T69" fmla="*/ 196 h 215"/>
                  <a:gd name="T70" fmla="*/ 345 w 345"/>
                  <a:gd name="T71" fmla="*/ 7 h 215"/>
                  <a:gd name="T72" fmla="*/ 345 w 345"/>
                  <a:gd name="T73" fmla="*/ 6 h 215"/>
                  <a:gd name="T74" fmla="*/ 345 w 345"/>
                  <a:gd name="T75" fmla="*/ 4 h 215"/>
                  <a:gd name="T76" fmla="*/ 339 w 345"/>
                  <a:gd name="T77"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5" h="215">
                    <a:moveTo>
                      <a:pt x="100" y="153"/>
                    </a:moveTo>
                    <a:cubicBezTo>
                      <a:pt x="99" y="126"/>
                      <a:pt x="99" y="46"/>
                      <a:pt x="122" y="25"/>
                    </a:cubicBezTo>
                    <a:cubicBezTo>
                      <a:pt x="135" y="13"/>
                      <a:pt x="150" y="8"/>
                      <a:pt x="165" y="8"/>
                    </a:cubicBezTo>
                    <a:cubicBezTo>
                      <a:pt x="181" y="8"/>
                      <a:pt x="196" y="14"/>
                      <a:pt x="206" y="21"/>
                    </a:cubicBezTo>
                    <a:cubicBezTo>
                      <a:pt x="224" y="34"/>
                      <a:pt x="245" y="67"/>
                      <a:pt x="229" y="164"/>
                    </a:cubicBezTo>
                    <a:cubicBezTo>
                      <a:pt x="233" y="166"/>
                      <a:pt x="238" y="167"/>
                      <a:pt x="242" y="168"/>
                    </a:cubicBezTo>
                    <a:cubicBezTo>
                      <a:pt x="242" y="168"/>
                      <a:pt x="242" y="168"/>
                      <a:pt x="242" y="168"/>
                    </a:cubicBezTo>
                    <a:cubicBezTo>
                      <a:pt x="242" y="168"/>
                      <a:pt x="242" y="168"/>
                      <a:pt x="242" y="168"/>
                    </a:cubicBezTo>
                    <a:cubicBezTo>
                      <a:pt x="242" y="168"/>
                      <a:pt x="242" y="168"/>
                      <a:pt x="242" y="168"/>
                    </a:cubicBezTo>
                    <a:cubicBezTo>
                      <a:pt x="242" y="168"/>
                      <a:pt x="242" y="168"/>
                      <a:pt x="242" y="168"/>
                    </a:cubicBezTo>
                    <a:cubicBezTo>
                      <a:pt x="242" y="168"/>
                      <a:pt x="242" y="168"/>
                      <a:pt x="242" y="168"/>
                    </a:cubicBezTo>
                    <a:cubicBezTo>
                      <a:pt x="242" y="168"/>
                      <a:pt x="242" y="168"/>
                      <a:pt x="242" y="168"/>
                    </a:cubicBezTo>
                    <a:cubicBezTo>
                      <a:pt x="239" y="176"/>
                      <a:pt x="237" y="183"/>
                      <a:pt x="235" y="190"/>
                    </a:cubicBezTo>
                    <a:cubicBezTo>
                      <a:pt x="232" y="198"/>
                      <a:pt x="229" y="207"/>
                      <a:pt x="227" y="214"/>
                    </a:cubicBezTo>
                    <a:cubicBezTo>
                      <a:pt x="227" y="215"/>
                      <a:pt x="227" y="215"/>
                      <a:pt x="227" y="215"/>
                    </a:cubicBezTo>
                    <a:cubicBezTo>
                      <a:pt x="86" y="215"/>
                      <a:pt x="86" y="215"/>
                      <a:pt x="86" y="215"/>
                    </a:cubicBezTo>
                    <a:cubicBezTo>
                      <a:pt x="86" y="215"/>
                      <a:pt x="86" y="215"/>
                      <a:pt x="86" y="215"/>
                    </a:cubicBezTo>
                    <a:cubicBezTo>
                      <a:pt x="86" y="215"/>
                      <a:pt x="86" y="215"/>
                      <a:pt x="86" y="215"/>
                    </a:cubicBezTo>
                    <a:cubicBezTo>
                      <a:pt x="48" y="215"/>
                      <a:pt x="48" y="215"/>
                      <a:pt x="48" y="215"/>
                    </a:cubicBezTo>
                    <a:cubicBezTo>
                      <a:pt x="63" y="186"/>
                      <a:pt x="81" y="155"/>
                      <a:pt x="88" y="154"/>
                    </a:cubicBezTo>
                    <a:cubicBezTo>
                      <a:pt x="89" y="171"/>
                      <a:pt x="89" y="171"/>
                      <a:pt x="89" y="171"/>
                    </a:cubicBezTo>
                    <a:cubicBezTo>
                      <a:pt x="91" y="154"/>
                      <a:pt x="94" y="154"/>
                      <a:pt x="94" y="154"/>
                    </a:cubicBezTo>
                    <a:cubicBezTo>
                      <a:pt x="94" y="154"/>
                      <a:pt x="96" y="153"/>
                      <a:pt x="100" y="153"/>
                    </a:cubicBezTo>
                    <a:moveTo>
                      <a:pt x="339" y="0"/>
                    </a:moveTo>
                    <a:cubicBezTo>
                      <a:pt x="28" y="0"/>
                      <a:pt x="28" y="0"/>
                      <a:pt x="28" y="0"/>
                    </a:cubicBezTo>
                    <a:cubicBezTo>
                      <a:pt x="23" y="0"/>
                      <a:pt x="19" y="4"/>
                      <a:pt x="18" y="9"/>
                    </a:cubicBezTo>
                    <a:cubicBezTo>
                      <a:pt x="0" y="208"/>
                      <a:pt x="0" y="208"/>
                      <a:pt x="0" y="208"/>
                    </a:cubicBezTo>
                    <a:cubicBezTo>
                      <a:pt x="0" y="208"/>
                      <a:pt x="0" y="208"/>
                      <a:pt x="0" y="208"/>
                    </a:cubicBezTo>
                    <a:cubicBezTo>
                      <a:pt x="0" y="210"/>
                      <a:pt x="0" y="212"/>
                      <a:pt x="1" y="213"/>
                    </a:cubicBezTo>
                    <a:cubicBezTo>
                      <a:pt x="2" y="214"/>
                      <a:pt x="3" y="215"/>
                      <a:pt x="6" y="215"/>
                    </a:cubicBezTo>
                    <a:cubicBezTo>
                      <a:pt x="281" y="215"/>
                      <a:pt x="281" y="215"/>
                      <a:pt x="281" y="215"/>
                    </a:cubicBezTo>
                    <a:cubicBezTo>
                      <a:pt x="281" y="200"/>
                      <a:pt x="281" y="200"/>
                      <a:pt x="281" y="200"/>
                    </a:cubicBezTo>
                    <a:cubicBezTo>
                      <a:pt x="277" y="200"/>
                      <a:pt x="277" y="200"/>
                      <a:pt x="277" y="200"/>
                    </a:cubicBezTo>
                    <a:cubicBezTo>
                      <a:pt x="277" y="196"/>
                      <a:pt x="277" y="196"/>
                      <a:pt x="277" y="196"/>
                    </a:cubicBezTo>
                    <a:cubicBezTo>
                      <a:pt x="327" y="196"/>
                      <a:pt x="327" y="196"/>
                      <a:pt x="327" y="196"/>
                    </a:cubicBezTo>
                    <a:cubicBezTo>
                      <a:pt x="345" y="7"/>
                      <a:pt x="345" y="7"/>
                      <a:pt x="345" y="7"/>
                    </a:cubicBezTo>
                    <a:cubicBezTo>
                      <a:pt x="345" y="6"/>
                      <a:pt x="345" y="6"/>
                      <a:pt x="345" y="6"/>
                    </a:cubicBezTo>
                    <a:cubicBezTo>
                      <a:pt x="345" y="5"/>
                      <a:pt x="345" y="5"/>
                      <a:pt x="345" y="4"/>
                    </a:cubicBezTo>
                    <a:cubicBezTo>
                      <a:pt x="344" y="1"/>
                      <a:pt x="342" y="0"/>
                      <a:pt x="339" y="0"/>
                    </a:cubicBezTo>
                  </a:path>
                </a:pathLst>
              </a:custGeom>
              <a:solidFill>
                <a:srgbClr val="FE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9" name="Freeform 128">
                <a:extLst>
                  <a:ext uri="{FF2B5EF4-FFF2-40B4-BE49-F238E27FC236}">
                    <a16:creationId xmlns:a16="http://schemas.microsoft.com/office/drawing/2014/main" id="{4E4BDEB5-A5D6-46BE-8654-58ADFE432ADD}"/>
                  </a:ext>
                </a:extLst>
              </p:cNvPr>
              <p:cNvSpPr>
                <a:spLocks/>
              </p:cNvSpPr>
              <p:nvPr/>
            </p:nvSpPr>
            <p:spPr bwMode="auto">
              <a:xfrm>
                <a:off x="6273" y="1532"/>
                <a:ext cx="363" cy="416"/>
              </a:xfrm>
              <a:custGeom>
                <a:avLst/>
                <a:gdLst>
                  <a:gd name="T0" fmla="*/ 7 w 153"/>
                  <a:gd name="T1" fmla="*/ 162 h 175"/>
                  <a:gd name="T2" fmla="*/ 28 w 153"/>
                  <a:gd name="T3" fmla="*/ 25 h 175"/>
                  <a:gd name="T4" fmla="*/ 112 w 153"/>
                  <a:gd name="T5" fmla="*/ 21 h 175"/>
                  <a:gd name="T6" fmla="*/ 133 w 153"/>
                  <a:gd name="T7" fmla="*/ 175 h 175"/>
                  <a:gd name="T8" fmla="*/ 7 w 153"/>
                  <a:gd name="T9" fmla="*/ 162 h 175"/>
                </a:gdLst>
                <a:ahLst/>
                <a:cxnLst>
                  <a:cxn ang="0">
                    <a:pos x="T0" y="T1"/>
                  </a:cxn>
                  <a:cxn ang="0">
                    <a:pos x="T2" y="T3"/>
                  </a:cxn>
                  <a:cxn ang="0">
                    <a:pos x="T4" y="T5"/>
                  </a:cxn>
                  <a:cxn ang="0">
                    <a:pos x="T6" y="T7"/>
                  </a:cxn>
                  <a:cxn ang="0">
                    <a:pos x="T8" y="T9"/>
                  </a:cxn>
                </a:cxnLst>
                <a:rect l="0" t="0" r="r" b="b"/>
                <a:pathLst>
                  <a:path w="153" h="175">
                    <a:moveTo>
                      <a:pt x="7" y="162"/>
                    </a:moveTo>
                    <a:cubicBezTo>
                      <a:pt x="7" y="162"/>
                      <a:pt x="0" y="51"/>
                      <a:pt x="28" y="25"/>
                    </a:cubicBezTo>
                    <a:cubicBezTo>
                      <a:pt x="55" y="0"/>
                      <a:pt x="92" y="7"/>
                      <a:pt x="112" y="21"/>
                    </a:cubicBezTo>
                    <a:cubicBezTo>
                      <a:pt x="131" y="34"/>
                      <a:pt x="153" y="70"/>
                      <a:pt x="133" y="175"/>
                    </a:cubicBezTo>
                    <a:cubicBezTo>
                      <a:pt x="7" y="162"/>
                      <a:pt x="7" y="162"/>
                      <a:pt x="7" y="162"/>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0" name="Freeform 129">
                <a:extLst>
                  <a:ext uri="{FF2B5EF4-FFF2-40B4-BE49-F238E27FC236}">
                    <a16:creationId xmlns:a16="http://schemas.microsoft.com/office/drawing/2014/main" id="{CAE51760-5336-4DF6-80FB-CD1693DB9833}"/>
                  </a:ext>
                </a:extLst>
              </p:cNvPr>
              <p:cNvSpPr>
                <a:spLocks/>
              </p:cNvSpPr>
              <p:nvPr/>
            </p:nvSpPr>
            <p:spPr bwMode="auto">
              <a:xfrm>
                <a:off x="6254" y="1891"/>
                <a:ext cx="370" cy="152"/>
              </a:xfrm>
              <a:custGeom>
                <a:avLst/>
                <a:gdLst>
                  <a:gd name="T0" fmla="*/ 141 w 156"/>
                  <a:gd name="T1" fmla="*/ 64 h 64"/>
                  <a:gd name="T2" fmla="*/ 141 w 156"/>
                  <a:gd name="T3" fmla="*/ 63 h 64"/>
                  <a:gd name="T4" fmla="*/ 149 w 156"/>
                  <a:gd name="T5" fmla="*/ 39 h 64"/>
                  <a:gd name="T6" fmla="*/ 156 w 156"/>
                  <a:gd name="T7" fmla="*/ 17 h 64"/>
                  <a:gd name="T8" fmla="*/ 108 w 156"/>
                  <a:gd name="T9" fmla="*/ 6 h 64"/>
                  <a:gd name="T10" fmla="*/ 56 w 156"/>
                  <a:gd name="T11" fmla="*/ 0 h 64"/>
                  <a:gd name="T12" fmla="*/ 8 w 156"/>
                  <a:gd name="T13" fmla="*/ 3 h 64"/>
                  <a:gd name="T14" fmla="*/ 2 w 156"/>
                  <a:gd name="T15" fmla="*/ 27 h 64"/>
                  <a:gd name="T16" fmla="*/ 0 w 156"/>
                  <a:gd name="T17" fmla="*/ 64 h 64"/>
                  <a:gd name="T18" fmla="*/ 141 w 156"/>
                  <a:gd name="T19"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64">
                    <a:moveTo>
                      <a:pt x="141" y="64"/>
                    </a:moveTo>
                    <a:cubicBezTo>
                      <a:pt x="141" y="63"/>
                      <a:pt x="141" y="63"/>
                      <a:pt x="141" y="63"/>
                    </a:cubicBezTo>
                    <a:cubicBezTo>
                      <a:pt x="143" y="56"/>
                      <a:pt x="146" y="47"/>
                      <a:pt x="149" y="39"/>
                    </a:cubicBezTo>
                    <a:cubicBezTo>
                      <a:pt x="151" y="32"/>
                      <a:pt x="153" y="25"/>
                      <a:pt x="156" y="17"/>
                    </a:cubicBezTo>
                    <a:cubicBezTo>
                      <a:pt x="140" y="12"/>
                      <a:pt x="124" y="8"/>
                      <a:pt x="108" y="6"/>
                    </a:cubicBezTo>
                    <a:cubicBezTo>
                      <a:pt x="91" y="3"/>
                      <a:pt x="74" y="1"/>
                      <a:pt x="56" y="0"/>
                    </a:cubicBezTo>
                    <a:cubicBezTo>
                      <a:pt x="34" y="0"/>
                      <a:pt x="8" y="3"/>
                      <a:pt x="8" y="3"/>
                    </a:cubicBezTo>
                    <a:cubicBezTo>
                      <a:pt x="8" y="3"/>
                      <a:pt x="4" y="4"/>
                      <a:pt x="2" y="27"/>
                    </a:cubicBezTo>
                    <a:cubicBezTo>
                      <a:pt x="1" y="36"/>
                      <a:pt x="1" y="48"/>
                      <a:pt x="0" y="64"/>
                    </a:cubicBezTo>
                    <a:cubicBezTo>
                      <a:pt x="141" y="64"/>
                      <a:pt x="141" y="64"/>
                      <a:pt x="141" y="64"/>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1" name="Freeform 130">
                <a:extLst>
                  <a:ext uri="{FF2B5EF4-FFF2-40B4-BE49-F238E27FC236}">
                    <a16:creationId xmlns:a16="http://schemas.microsoft.com/office/drawing/2014/main" id="{94EA7C38-55E6-4925-9EB9-4CBDC74CACF2}"/>
                  </a:ext>
                </a:extLst>
              </p:cNvPr>
              <p:cNvSpPr>
                <a:spLocks/>
              </p:cNvSpPr>
              <p:nvPr/>
            </p:nvSpPr>
            <p:spPr bwMode="auto">
              <a:xfrm>
                <a:off x="6254" y="1891"/>
                <a:ext cx="370" cy="152"/>
              </a:xfrm>
              <a:custGeom>
                <a:avLst/>
                <a:gdLst>
                  <a:gd name="T0" fmla="*/ 141 w 156"/>
                  <a:gd name="T1" fmla="*/ 64 h 64"/>
                  <a:gd name="T2" fmla="*/ 141 w 156"/>
                  <a:gd name="T3" fmla="*/ 63 h 64"/>
                  <a:gd name="T4" fmla="*/ 149 w 156"/>
                  <a:gd name="T5" fmla="*/ 39 h 64"/>
                  <a:gd name="T6" fmla="*/ 156 w 156"/>
                  <a:gd name="T7" fmla="*/ 17 h 64"/>
                  <a:gd name="T8" fmla="*/ 108 w 156"/>
                  <a:gd name="T9" fmla="*/ 6 h 64"/>
                  <a:gd name="T10" fmla="*/ 56 w 156"/>
                  <a:gd name="T11" fmla="*/ 0 h 64"/>
                  <a:gd name="T12" fmla="*/ 8 w 156"/>
                  <a:gd name="T13" fmla="*/ 3 h 64"/>
                  <a:gd name="T14" fmla="*/ 2 w 156"/>
                  <a:gd name="T15" fmla="*/ 27 h 64"/>
                  <a:gd name="T16" fmla="*/ 0 w 156"/>
                  <a:gd name="T17" fmla="*/ 64 h 64"/>
                  <a:gd name="T18" fmla="*/ 141 w 156"/>
                  <a:gd name="T19"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64">
                    <a:moveTo>
                      <a:pt x="141" y="64"/>
                    </a:moveTo>
                    <a:cubicBezTo>
                      <a:pt x="141" y="63"/>
                      <a:pt x="141" y="63"/>
                      <a:pt x="141" y="63"/>
                    </a:cubicBezTo>
                    <a:cubicBezTo>
                      <a:pt x="143" y="56"/>
                      <a:pt x="146" y="47"/>
                      <a:pt x="149" y="39"/>
                    </a:cubicBezTo>
                    <a:cubicBezTo>
                      <a:pt x="151" y="32"/>
                      <a:pt x="153" y="25"/>
                      <a:pt x="156" y="17"/>
                    </a:cubicBezTo>
                    <a:cubicBezTo>
                      <a:pt x="140" y="12"/>
                      <a:pt x="124" y="8"/>
                      <a:pt x="108" y="6"/>
                    </a:cubicBezTo>
                    <a:cubicBezTo>
                      <a:pt x="91" y="3"/>
                      <a:pt x="74" y="1"/>
                      <a:pt x="56" y="0"/>
                    </a:cubicBezTo>
                    <a:cubicBezTo>
                      <a:pt x="34" y="0"/>
                      <a:pt x="8" y="3"/>
                      <a:pt x="8" y="3"/>
                    </a:cubicBezTo>
                    <a:cubicBezTo>
                      <a:pt x="8" y="3"/>
                      <a:pt x="4" y="4"/>
                      <a:pt x="2" y="27"/>
                    </a:cubicBezTo>
                    <a:cubicBezTo>
                      <a:pt x="1" y="35"/>
                      <a:pt x="1" y="47"/>
                      <a:pt x="0" y="64"/>
                    </a:cubicBezTo>
                    <a:cubicBezTo>
                      <a:pt x="141" y="64"/>
                      <a:pt x="141" y="64"/>
                      <a:pt x="141" y="64"/>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2" name="Freeform 131">
                <a:extLst>
                  <a:ext uri="{FF2B5EF4-FFF2-40B4-BE49-F238E27FC236}">
                    <a16:creationId xmlns:a16="http://schemas.microsoft.com/office/drawing/2014/main" id="{F7C2E02E-A71F-49A6-AC53-EEAB7B46D776}"/>
                  </a:ext>
                </a:extLst>
              </p:cNvPr>
              <p:cNvSpPr>
                <a:spLocks/>
              </p:cNvSpPr>
              <p:nvPr/>
            </p:nvSpPr>
            <p:spPr bwMode="auto">
              <a:xfrm>
                <a:off x="6254" y="1891"/>
                <a:ext cx="370" cy="152"/>
              </a:xfrm>
              <a:custGeom>
                <a:avLst/>
                <a:gdLst>
                  <a:gd name="T0" fmla="*/ 54 w 156"/>
                  <a:gd name="T1" fmla="*/ 0 h 64"/>
                  <a:gd name="T2" fmla="*/ 8 w 156"/>
                  <a:gd name="T3" fmla="*/ 3 h 64"/>
                  <a:gd name="T4" fmla="*/ 3 w 156"/>
                  <a:gd name="T5" fmla="*/ 20 h 64"/>
                  <a:gd name="T6" fmla="*/ 4 w 156"/>
                  <a:gd name="T7" fmla="*/ 31 h 64"/>
                  <a:gd name="T8" fmla="*/ 4 w 156"/>
                  <a:gd name="T9" fmla="*/ 31 h 64"/>
                  <a:gd name="T10" fmla="*/ 6 w 156"/>
                  <a:gd name="T11" fmla="*/ 64 h 64"/>
                  <a:gd name="T12" fmla="*/ 0 w 156"/>
                  <a:gd name="T13" fmla="*/ 64 h 64"/>
                  <a:gd name="T14" fmla="*/ 0 w 156"/>
                  <a:gd name="T15" fmla="*/ 64 h 64"/>
                  <a:gd name="T16" fmla="*/ 141 w 156"/>
                  <a:gd name="T17" fmla="*/ 64 h 64"/>
                  <a:gd name="T18" fmla="*/ 141 w 156"/>
                  <a:gd name="T19" fmla="*/ 63 h 64"/>
                  <a:gd name="T20" fmla="*/ 149 w 156"/>
                  <a:gd name="T21" fmla="*/ 39 h 64"/>
                  <a:gd name="T22" fmla="*/ 156 w 156"/>
                  <a:gd name="T23" fmla="*/ 17 h 64"/>
                  <a:gd name="T24" fmla="*/ 108 w 156"/>
                  <a:gd name="T25" fmla="*/ 6 h 64"/>
                  <a:gd name="T26" fmla="*/ 98 w 156"/>
                  <a:gd name="T27" fmla="*/ 4 h 64"/>
                  <a:gd name="T28" fmla="*/ 103 w 156"/>
                  <a:gd name="T29" fmla="*/ 10 h 64"/>
                  <a:gd name="T30" fmla="*/ 66 w 156"/>
                  <a:gd name="T31" fmla="*/ 26 h 64"/>
                  <a:gd name="T32" fmla="*/ 58 w 156"/>
                  <a:gd name="T33" fmla="*/ 5 h 64"/>
                  <a:gd name="T34" fmla="*/ 64 w 156"/>
                  <a:gd name="T35" fmla="*/ 1 h 64"/>
                  <a:gd name="T36" fmla="*/ 56 w 156"/>
                  <a:gd name="T37" fmla="*/ 0 h 64"/>
                  <a:gd name="T38" fmla="*/ 54 w 156"/>
                  <a:gd name="T3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6" h="64">
                    <a:moveTo>
                      <a:pt x="54" y="0"/>
                    </a:moveTo>
                    <a:cubicBezTo>
                      <a:pt x="32" y="0"/>
                      <a:pt x="8" y="3"/>
                      <a:pt x="8" y="3"/>
                    </a:cubicBezTo>
                    <a:cubicBezTo>
                      <a:pt x="8" y="3"/>
                      <a:pt x="5" y="3"/>
                      <a:pt x="3" y="20"/>
                    </a:cubicBezTo>
                    <a:cubicBezTo>
                      <a:pt x="4" y="31"/>
                      <a:pt x="4" y="31"/>
                      <a:pt x="4" y="31"/>
                    </a:cubicBezTo>
                    <a:cubicBezTo>
                      <a:pt x="4" y="31"/>
                      <a:pt x="4" y="31"/>
                      <a:pt x="4" y="31"/>
                    </a:cubicBezTo>
                    <a:cubicBezTo>
                      <a:pt x="6" y="64"/>
                      <a:pt x="6" y="64"/>
                      <a:pt x="6" y="64"/>
                    </a:cubicBezTo>
                    <a:cubicBezTo>
                      <a:pt x="0" y="64"/>
                      <a:pt x="0" y="64"/>
                      <a:pt x="0" y="64"/>
                    </a:cubicBezTo>
                    <a:cubicBezTo>
                      <a:pt x="0" y="64"/>
                      <a:pt x="0" y="64"/>
                      <a:pt x="0" y="64"/>
                    </a:cubicBezTo>
                    <a:cubicBezTo>
                      <a:pt x="141" y="64"/>
                      <a:pt x="141" y="64"/>
                      <a:pt x="141" y="64"/>
                    </a:cubicBezTo>
                    <a:cubicBezTo>
                      <a:pt x="141" y="63"/>
                      <a:pt x="141" y="63"/>
                      <a:pt x="141" y="63"/>
                    </a:cubicBezTo>
                    <a:cubicBezTo>
                      <a:pt x="143" y="56"/>
                      <a:pt x="146" y="47"/>
                      <a:pt x="149" y="39"/>
                    </a:cubicBezTo>
                    <a:cubicBezTo>
                      <a:pt x="151" y="32"/>
                      <a:pt x="153" y="25"/>
                      <a:pt x="156" y="17"/>
                    </a:cubicBezTo>
                    <a:cubicBezTo>
                      <a:pt x="140" y="12"/>
                      <a:pt x="124" y="8"/>
                      <a:pt x="108" y="6"/>
                    </a:cubicBezTo>
                    <a:cubicBezTo>
                      <a:pt x="105" y="5"/>
                      <a:pt x="101" y="5"/>
                      <a:pt x="98" y="4"/>
                    </a:cubicBezTo>
                    <a:cubicBezTo>
                      <a:pt x="99" y="6"/>
                      <a:pt x="101" y="8"/>
                      <a:pt x="103" y="10"/>
                    </a:cubicBezTo>
                    <a:cubicBezTo>
                      <a:pt x="103" y="10"/>
                      <a:pt x="94" y="22"/>
                      <a:pt x="66" y="26"/>
                    </a:cubicBezTo>
                    <a:cubicBezTo>
                      <a:pt x="66" y="26"/>
                      <a:pt x="52" y="17"/>
                      <a:pt x="58" y="5"/>
                    </a:cubicBezTo>
                    <a:cubicBezTo>
                      <a:pt x="58" y="5"/>
                      <a:pt x="61" y="5"/>
                      <a:pt x="64" y="1"/>
                    </a:cubicBezTo>
                    <a:cubicBezTo>
                      <a:pt x="61" y="1"/>
                      <a:pt x="59" y="0"/>
                      <a:pt x="56" y="0"/>
                    </a:cubicBezTo>
                    <a:cubicBezTo>
                      <a:pt x="56" y="0"/>
                      <a:pt x="55" y="0"/>
                      <a:pt x="54" y="0"/>
                    </a:cubicBezTo>
                  </a:path>
                </a:pathLst>
              </a:cu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3" name="Freeform 132">
                <a:extLst>
                  <a:ext uri="{FF2B5EF4-FFF2-40B4-BE49-F238E27FC236}">
                    <a16:creationId xmlns:a16="http://schemas.microsoft.com/office/drawing/2014/main" id="{E0ABAA38-1195-4B11-9622-52CE0705E1C3}"/>
                  </a:ext>
                </a:extLst>
              </p:cNvPr>
              <p:cNvSpPr>
                <a:spLocks/>
              </p:cNvSpPr>
              <p:nvPr/>
            </p:nvSpPr>
            <p:spPr bwMode="auto">
              <a:xfrm>
                <a:off x="6164" y="1898"/>
                <a:ext cx="104" cy="145"/>
              </a:xfrm>
              <a:custGeom>
                <a:avLst/>
                <a:gdLst>
                  <a:gd name="T0" fmla="*/ 44 w 44"/>
                  <a:gd name="T1" fmla="*/ 61 h 61"/>
                  <a:gd name="T2" fmla="*/ 42 w 44"/>
                  <a:gd name="T3" fmla="*/ 28 h 61"/>
                  <a:gd name="T4" fmla="*/ 40 w 44"/>
                  <a:gd name="T5" fmla="*/ 0 h 61"/>
                  <a:gd name="T6" fmla="*/ 0 w 44"/>
                  <a:gd name="T7" fmla="*/ 61 h 61"/>
                  <a:gd name="T8" fmla="*/ 44 w 44"/>
                  <a:gd name="T9" fmla="*/ 61 h 61"/>
                </a:gdLst>
                <a:ahLst/>
                <a:cxnLst>
                  <a:cxn ang="0">
                    <a:pos x="T0" y="T1"/>
                  </a:cxn>
                  <a:cxn ang="0">
                    <a:pos x="T2" y="T3"/>
                  </a:cxn>
                  <a:cxn ang="0">
                    <a:pos x="T4" y="T5"/>
                  </a:cxn>
                  <a:cxn ang="0">
                    <a:pos x="T6" y="T7"/>
                  </a:cxn>
                  <a:cxn ang="0">
                    <a:pos x="T8" y="T9"/>
                  </a:cxn>
                </a:cxnLst>
                <a:rect l="0" t="0" r="r" b="b"/>
                <a:pathLst>
                  <a:path w="44" h="61">
                    <a:moveTo>
                      <a:pt x="44" y="61"/>
                    </a:moveTo>
                    <a:cubicBezTo>
                      <a:pt x="42" y="28"/>
                      <a:pt x="42" y="28"/>
                      <a:pt x="42" y="28"/>
                    </a:cubicBezTo>
                    <a:cubicBezTo>
                      <a:pt x="40" y="0"/>
                      <a:pt x="40" y="0"/>
                      <a:pt x="40" y="0"/>
                    </a:cubicBezTo>
                    <a:cubicBezTo>
                      <a:pt x="33" y="1"/>
                      <a:pt x="15" y="32"/>
                      <a:pt x="0" y="61"/>
                    </a:cubicBezTo>
                    <a:cubicBezTo>
                      <a:pt x="44" y="61"/>
                      <a:pt x="44" y="61"/>
                      <a:pt x="44" y="6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4" name="Freeform 133">
                <a:extLst>
                  <a:ext uri="{FF2B5EF4-FFF2-40B4-BE49-F238E27FC236}">
                    <a16:creationId xmlns:a16="http://schemas.microsoft.com/office/drawing/2014/main" id="{413931C9-5767-4562-B391-2BD470B919D6}"/>
                  </a:ext>
                </a:extLst>
              </p:cNvPr>
              <p:cNvSpPr>
                <a:spLocks/>
              </p:cNvSpPr>
              <p:nvPr/>
            </p:nvSpPr>
            <p:spPr bwMode="auto">
              <a:xfrm>
                <a:off x="6213" y="1964"/>
                <a:ext cx="55" cy="79"/>
              </a:xfrm>
              <a:custGeom>
                <a:avLst/>
                <a:gdLst>
                  <a:gd name="T0" fmla="*/ 21 w 23"/>
                  <a:gd name="T1" fmla="*/ 0 h 33"/>
                  <a:gd name="T2" fmla="*/ 0 w 23"/>
                  <a:gd name="T3" fmla="*/ 33 h 33"/>
                  <a:gd name="T4" fmla="*/ 23 w 23"/>
                  <a:gd name="T5" fmla="*/ 33 h 33"/>
                  <a:gd name="T6" fmla="*/ 21 w 23"/>
                  <a:gd name="T7" fmla="*/ 0 h 33"/>
                </a:gdLst>
                <a:ahLst/>
                <a:cxnLst>
                  <a:cxn ang="0">
                    <a:pos x="T0" y="T1"/>
                  </a:cxn>
                  <a:cxn ang="0">
                    <a:pos x="T2" y="T3"/>
                  </a:cxn>
                  <a:cxn ang="0">
                    <a:pos x="T4" y="T5"/>
                  </a:cxn>
                  <a:cxn ang="0">
                    <a:pos x="T6" y="T7"/>
                  </a:cxn>
                </a:cxnLst>
                <a:rect l="0" t="0" r="r" b="b"/>
                <a:pathLst>
                  <a:path w="23" h="33">
                    <a:moveTo>
                      <a:pt x="21" y="0"/>
                    </a:moveTo>
                    <a:cubicBezTo>
                      <a:pt x="17" y="4"/>
                      <a:pt x="7" y="16"/>
                      <a:pt x="0" y="33"/>
                    </a:cubicBezTo>
                    <a:cubicBezTo>
                      <a:pt x="23" y="33"/>
                      <a:pt x="23" y="33"/>
                      <a:pt x="23" y="33"/>
                    </a:cubicBezTo>
                    <a:cubicBezTo>
                      <a:pt x="21" y="0"/>
                      <a:pt x="21" y="0"/>
                      <a:pt x="21" y="0"/>
                    </a:cubicBezTo>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5" name="Freeform 134">
                <a:extLst>
                  <a:ext uri="{FF2B5EF4-FFF2-40B4-BE49-F238E27FC236}">
                    <a16:creationId xmlns:a16="http://schemas.microsoft.com/office/drawing/2014/main" id="{B538CBFB-8146-4B1F-8E22-A4F4117B96C3}"/>
                  </a:ext>
                </a:extLst>
              </p:cNvPr>
              <p:cNvSpPr>
                <a:spLocks/>
              </p:cNvSpPr>
              <p:nvPr/>
            </p:nvSpPr>
            <p:spPr bwMode="auto">
              <a:xfrm>
                <a:off x="6586" y="1931"/>
                <a:ext cx="86" cy="112"/>
              </a:xfrm>
              <a:custGeom>
                <a:avLst/>
                <a:gdLst>
                  <a:gd name="T0" fmla="*/ 36 w 36"/>
                  <a:gd name="T1" fmla="*/ 47 h 47"/>
                  <a:gd name="T2" fmla="*/ 16 w 36"/>
                  <a:gd name="T3" fmla="*/ 0 h 47"/>
                  <a:gd name="T4" fmla="*/ 0 w 36"/>
                  <a:gd name="T5" fmla="*/ 47 h 47"/>
                  <a:gd name="T6" fmla="*/ 36 w 36"/>
                  <a:gd name="T7" fmla="*/ 47 h 47"/>
                </a:gdLst>
                <a:ahLst/>
                <a:cxnLst>
                  <a:cxn ang="0">
                    <a:pos x="T0" y="T1"/>
                  </a:cxn>
                  <a:cxn ang="0">
                    <a:pos x="T2" y="T3"/>
                  </a:cxn>
                  <a:cxn ang="0">
                    <a:pos x="T4" y="T5"/>
                  </a:cxn>
                  <a:cxn ang="0">
                    <a:pos x="T6" y="T7"/>
                  </a:cxn>
                </a:cxnLst>
                <a:rect l="0" t="0" r="r" b="b"/>
                <a:pathLst>
                  <a:path w="36" h="47">
                    <a:moveTo>
                      <a:pt x="36" y="47"/>
                    </a:moveTo>
                    <a:cubicBezTo>
                      <a:pt x="24" y="11"/>
                      <a:pt x="16" y="0"/>
                      <a:pt x="16" y="0"/>
                    </a:cubicBezTo>
                    <a:cubicBezTo>
                      <a:pt x="0" y="47"/>
                      <a:pt x="0" y="47"/>
                      <a:pt x="0" y="47"/>
                    </a:cubicBezTo>
                    <a:lnTo>
                      <a:pt x="36"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6" name="Freeform 135">
                <a:extLst>
                  <a:ext uri="{FF2B5EF4-FFF2-40B4-BE49-F238E27FC236}">
                    <a16:creationId xmlns:a16="http://schemas.microsoft.com/office/drawing/2014/main" id="{A1378C21-0838-4232-B39D-9D1184A6A4EA}"/>
                  </a:ext>
                </a:extLst>
              </p:cNvPr>
              <p:cNvSpPr>
                <a:spLocks/>
              </p:cNvSpPr>
              <p:nvPr/>
            </p:nvSpPr>
            <p:spPr bwMode="auto">
              <a:xfrm>
                <a:off x="6377" y="1805"/>
                <a:ext cx="121" cy="147"/>
              </a:xfrm>
              <a:custGeom>
                <a:avLst/>
                <a:gdLst>
                  <a:gd name="T0" fmla="*/ 14 w 51"/>
                  <a:gd name="T1" fmla="*/ 62 h 62"/>
                  <a:gd name="T2" fmla="*/ 51 w 51"/>
                  <a:gd name="T3" fmla="*/ 46 h 62"/>
                  <a:gd name="T4" fmla="*/ 48 w 51"/>
                  <a:gd name="T5" fmla="*/ 0 h 62"/>
                  <a:gd name="T6" fmla="*/ 14 w 51"/>
                  <a:gd name="T7" fmla="*/ 6 h 62"/>
                  <a:gd name="T8" fmla="*/ 15 w 51"/>
                  <a:gd name="T9" fmla="*/ 20 h 62"/>
                  <a:gd name="T10" fmla="*/ 6 w 51"/>
                  <a:gd name="T11" fmla="*/ 41 h 62"/>
                  <a:gd name="T12" fmla="*/ 14 w 51"/>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51" h="62">
                    <a:moveTo>
                      <a:pt x="14" y="62"/>
                    </a:moveTo>
                    <a:cubicBezTo>
                      <a:pt x="42" y="58"/>
                      <a:pt x="51" y="46"/>
                      <a:pt x="51" y="46"/>
                    </a:cubicBezTo>
                    <a:cubicBezTo>
                      <a:pt x="33" y="29"/>
                      <a:pt x="48" y="0"/>
                      <a:pt x="48" y="0"/>
                    </a:cubicBezTo>
                    <a:cubicBezTo>
                      <a:pt x="14" y="6"/>
                      <a:pt x="14" y="6"/>
                      <a:pt x="14" y="6"/>
                    </a:cubicBezTo>
                    <a:cubicBezTo>
                      <a:pt x="14" y="12"/>
                      <a:pt x="15" y="16"/>
                      <a:pt x="15" y="20"/>
                    </a:cubicBezTo>
                    <a:cubicBezTo>
                      <a:pt x="15" y="41"/>
                      <a:pt x="6" y="41"/>
                      <a:pt x="6" y="41"/>
                    </a:cubicBezTo>
                    <a:cubicBezTo>
                      <a:pt x="0" y="53"/>
                      <a:pt x="14" y="62"/>
                      <a:pt x="14" y="62"/>
                    </a:cubicBezTo>
                  </a:path>
                </a:pathLst>
              </a:custGeom>
              <a:solidFill>
                <a:srgbClr val="EEC1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7" name="Freeform 136">
                <a:extLst>
                  <a:ext uri="{FF2B5EF4-FFF2-40B4-BE49-F238E27FC236}">
                    <a16:creationId xmlns:a16="http://schemas.microsoft.com/office/drawing/2014/main" id="{B57A24BC-4E82-45D2-BF80-BF35642CA093}"/>
                  </a:ext>
                </a:extLst>
              </p:cNvPr>
              <p:cNvSpPr>
                <a:spLocks/>
              </p:cNvSpPr>
              <p:nvPr/>
            </p:nvSpPr>
            <p:spPr bwMode="auto">
              <a:xfrm>
                <a:off x="6413" y="1831"/>
                <a:ext cx="57" cy="22"/>
              </a:xfrm>
              <a:custGeom>
                <a:avLst/>
                <a:gdLst>
                  <a:gd name="T0" fmla="*/ 24 w 24"/>
                  <a:gd name="T1" fmla="*/ 0 h 9"/>
                  <a:gd name="T2" fmla="*/ 13 w 24"/>
                  <a:gd name="T3" fmla="*/ 3 h 9"/>
                  <a:gd name="T4" fmla="*/ 3 w 24"/>
                  <a:gd name="T5" fmla="*/ 4 h 9"/>
                  <a:gd name="T6" fmla="*/ 0 w 24"/>
                  <a:gd name="T7" fmla="*/ 4 h 9"/>
                  <a:gd name="T8" fmla="*/ 0 w 24"/>
                  <a:gd name="T9" fmla="*/ 9 h 9"/>
                  <a:gd name="T10" fmla="*/ 24 w 24"/>
                  <a:gd name="T11" fmla="*/ 0 h 9"/>
                </a:gdLst>
                <a:ahLst/>
                <a:cxnLst>
                  <a:cxn ang="0">
                    <a:pos x="T0" y="T1"/>
                  </a:cxn>
                  <a:cxn ang="0">
                    <a:pos x="T2" y="T3"/>
                  </a:cxn>
                  <a:cxn ang="0">
                    <a:pos x="T4" y="T5"/>
                  </a:cxn>
                  <a:cxn ang="0">
                    <a:pos x="T6" y="T7"/>
                  </a:cxn>
                  <a:cxn ang="0">
                    <a:pos x="T8" y="T9"/>
                  </a:cxn>
                  <a:cxn ang="0">
                    <a:pos x="T10" y="T11"/>
                  </a:cxn>
                </a:cxnLst>
                <a:rect l="0" t="0" r="r" b="b"/>
                <a:pathLst>
                  <a:path w="24" h="9">
                    <a:moveTo>
                      <a:pt x="24" y="0"/>
                    </a:moveTo>
                    <a:cubicBezTo>
                      <a:pt x="20" y="2"/>
                      <a:pt x="17" y="3"/>
                      <a:pt x="13" y="3"/>
                    </a:cubicBezTo>
                    <a:cubicBezTo>
                      <a:pt x="10" y="4"/>
                      <a:pt x="6" y="4"/>
                      <a:pt x="3" y="4"/>
                    </a:cubicBezTo>
                    <a:cubicBezTo>
                      <a:pt x="2" y="4"/>
                      <a:pt x="1" y="4"/>
                      <a:pt x="0" y="4"/>
                    </a:cubicBezTo>
                    <a:cubicBezTo>
                      <a:pt x="0" y="6"/>
                      <a:pt x="0" y="8"/>
                      <a:pt x="0" y="9"/>
                    </a:cubicBezTo>
                    <a:cubicBezTo>
                      <a:pt x="11" y="9"/>
                      <a:pt x="18" y="5"/>
                      <a:pt x="24" y="0"/>
                    </a:cubicBezTo>
                  </a:path>
                </a:pathLst>
              </a:custGeom>
              <a:solidFill>
                <a:srgbClr val="BE9A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8" name="Freeform 137">
                <a:extLst>
                  <a:ext uri="{FF2B5EF4-FFF2-40B4-BE49-F238E27FC236}">
                    <a16:creationId xmlns:a16="http://schemas.microsoft.com/office/drawing/2014/main" id="{2D8C1277-EC50-4D2A-92B6-4F21FAF35B87}"/>
                  </a:ext>
                </a:extLst>
              </p:cNvPr>
              <p:cNvSpPr>
                <a:spLocks/>
              </p:cNvSpPr>
              <p:nvPr/>
            </p:nvSpPr>
            <p:spPr bwMode="auto">
              <a:xfrm>
                <a:off x="6339" y="1589"/>
                <a:ext cx="233" cy="264"/>
              </a:xfrm>
              <a:custGeom>
                <a:avLst/>
                <a:gdLst>
                  <a:gd name="T0" fmla="*/ 48 w 98"/>
                  <a:gd name="T1" fmla="*/ 1 h 111"/>
                  <a:gd name="T2" fmla="*/ 4 w 98"/>
                  <a:gd name="T3" fmla="*/ 46 h 111"/>
                  <a:gd name="T4" fmla="*/ 44 w 98"/>
                  <a:gd name="T5" fmla="*/ 105 h 111"/>
                  <a:gd name="T6" fmla="*/ 48 w 98"/>
                  <a:gd name="T7" fmla="*/ 1 h 111"/>
                </a:gdLst>
                <a:ahLst/>
                <a:cxnLst>
                  <a:cxn ang="0">
                    <a:pos x="T0" y="T1"/>
                  </a:cxn>
                  <a:cxn ang="0">
                    <a:pos x="T2" y="T3"/>
                  </a:cxn>
                  <a:cxn ang="0">
                    <a:pos x="T4" y="T5"/>
                  </a:cxn>
                  <a:cxn ang="0">
                    <a:pos x="T6" y="T7"/>
                  </a:cxn>
                </a:cxnLst>
                <a:rect l="0" t="0" r="r" b="b"/>
                <a:pathLst>
                  <a:path w="98" h="111">
                    <a:moveTo>
                      <a:pt x="48" y="1"/>
                    </a:moveTo>
                    <a:cubicBezTo>
                      <a:pt x="19" y="0"/>
                      <a:pt x="8" y="15"/>
                      <a:pt x="4" y="46"/>
                    </a:cubicBezTo>
                    <a:cubicBezTo>
                      <a:pt x="0" y="84"/>
                      <a:pt x="7" y="111"/>
                      <a:pt x="44" y="105"/>
                    </a:cubicBezTo>
                    <a:cubicBezTo>
                      <a:pt x="95" y="97"/>
                      <a:pt x="98" y="4"/>
                      <a:pt x="48" y="1"/>
                    </a:cubicBezTo>
                  </a:path>
                </a:pathLst>
              </a:custGeom>
              <a:solidFill>
                <a:srgbClr val="EEC1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9" name="Freeform 138">
                <a:extLst>
                  <a:ext uri="{FF2B5EF4-FFF2-40B4-BE49-F238E27FC236}">
                    <a16:creationId xmlns:a16="http://schemas.microsoft.com/office/drawing/2014/main" id="{78AED85A-A83D-456C-BE55-D493AAD2E5F2}"/>
                  </a:ext>
                </a:extLst>
              </p:cNvPr>
              <p:cNvSpPr>
                <a:spLocks/>
              </p:cNvSpPr>
              <p:nvPr/>
            </p:nvSpPr>
            <p:spPr bwMode="auto">
              <a:xfrm>
                <a:off x="6373" y="1696"/>
                <a:ext cx="23" cy="38"/>
              </a:xfrm>
              <a:custGeom>
                <a:avLst/>
                <a:gdLst>
                  <a:gd name="T0" fmla="*/ 10 w 10"/>
                  <a:gd name="T1" fmla="*/ 0 h 16"/>
                  <a:gd name="T2" fmla="*/ 0 w 10"/>
                  <a:gd name="T3" fmla="*/ 12 h 16"/>
                  <a:gd name="T4" fmla="*/ 8 w 10"/>
                  <a:gd name="T5" fmla="*/ 16 h 16"/>
                  <a:gd name="T6" fmla="*/ 10 w 10"/>
                  <a:gd name="T7" fmla="*/ 0 h 16"/>
                </a:gdLst>
                <a:ahLst/>
                <a:cxnLst>
                  <a:cxn ang="0">
                    <a:pos x="T0" y="T1"/>
                  </a:cxn>
                  <a:cxn ang="0">
                    <a:pos x="T2" y="T3"/>
                  </a:cxn>
                  <a:cxn ang="0">
                    <a:pos x="T4" y="T5"/>
                  </a:cxn>
                  <a:cxn ang="0">
                    <a:pos x="T6" y="T7"/>
                  </a:cxn>
                </a:cxnLst>
                <a:rect l="0" t="0" r="r" b="b"/>
                <a:pathLst>
                  <a:path w="10" h="16">
                    <a:moveTo>
                      <a:pt x="10" y="0"/>
                    </a:moveTo>
                    <a:cubicBezTo>
                      <a:pt x="10" y="0"/>
                      <a:pt x="5" y="7"/>
                      <a:pt x="0" y="12"/>
                    </a:cubicBezTo>
                    <a:cubicBezTo>
                      <a:pt x="0" y="12"/>
                      <a:pt x="3" y="16"/>
                      <a:pt x="8" y="16"/>
                    </a:cubicBezTo>
                    <a:lnTo>
                      <a:pt x="10" y="0"/>
                    </a:lnTo>
                    <a:close/>
                  </a:path>
                </a:pathLst>
              </a:custGeom>
              <a:solidFill>
                <a:srgbClr val="D482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0" name="Freeform 139">
                <a:extLst>
                  <a:ext uri="{FF2B5EF4-FFF2-40B4-BE49-F238E27FC236}">
                    <a16:creationId xmlns:a16="http://schemas.microsoft.com/office/drawing/2014/main" id="{663413F8-B12F-408D-9CA8-260FC79F37D3}"/>
                  </a:ext>
                </a:extLst>
              </p:cNvPr>
              <p:cNvSpPr>
                <a:spLocks/>
              </p:cNvSpPr>
              <p:nvPr/>
            </p:nvSpPr>
            <p:spPr bwMode="auto">
              <a:xfrm>
                <a:off x="6439" y="1641"/>
                <a:ext cx="38" cy="19"/>
              </a:xfrm>
              <a:custGeom>
                <a:avLst/>
                <a:gdLst>
                  <a:gd name="T0" fmla="*/ 2 w 16"/>
                  <a:gd name="T1" fmla="*/ 2 h 8"/>
                  <a:gd name="T2" fmla="*/ 2 w 16"/>
                  <a:gd name="T3" fmla="*/ 2 h 8"/>
                  <a:gd name="T4" fmla="*/ 2 w 16"/>
                  <a:gd name="T5" fmla="*/ 2 h 8"/>
                  <a:gd name="T6" fmla="*/ 7 w 16"/>
                  <a:gd name="T7" fmla="*/ 3 h 8"/>
                  <a:gd name="T8" fmla="*/ 13 w 16"/>
                  <a:gd name="T9" fmla="*/ 7 h 8"/>
                  <a:gd name="T10" fmla="*/ 15 w 16"/>
                  <a:gd name="T11" fmla="*/ 7 h 8"/>
                  <a:gd name="T12" fmla="*/ 15 w 16"/>
                  <a:gd name="T13" fmla="*/ 5 h 8"/>
                  <a:gd name="T14" fmla="*/ 8 w 16"/>
                  <a:gd name="T15" fmla="*/ 0 h 8"/>
                  <a:gd name="T16" fmla="*/ 2 w 16"/>
                  <a:gd name="T17" fmla="*/ 0 h 8"/>
                  <a:gd name="T18" fmla="*/ 1 w 16"/>
                  <a:gd name="T19" fmla="*/ 0 h 8"/>
                  <a:gd name="T20" fmla="*/ 0 w 16"/>
                  <a:gd name="T21" fmla="*/ 1 h 8"/>
                  <a:gd name="T22" fmla="*/ 2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2"/>
                    </a:moveTo>
                    <a:cubicBezTo>
                      <a:pt x="2" y="2"/>
                      <a:pt x="2" y="2"/>
                      <a:pt x="2" y="2"/>
                    </a:cubicBezTo>
                    <a:cubicBezTo>
                      <a:pt x="2" y="2"/>
                      <a:pt x="2" y="2"/>
                      <a:pt x="2" y="2"/>
                    </a:cubicBezTo>
                    <a:cubicBezTo>
                      <a:pt x="3" y="2"/>
                      <a:pt x="5" y="3"/>
                      <a:pt x="7" y="3"/>
                    </a:cubicBezTo>
                    <a:cubicBezTo>
                      <a:pt x="9" y="4"/>
                      <a:pt x="11" y="5"/>
                      <a:pt x="13" y="7"/>
                    </a:cubicBezTo>
                    <a:cubicBezTo>
                      <a:pt x="13" y="8"/>
                      <a:pt x="14" y="8"/>
                      <a:pt x="15" y="7"/>
                    </a:cubicBezTo>
                    <a:cubicBezTo>
                      <a:pt x="16" y="7"/>
                      <a:pt x="16" y="6"/>
                      <a:pt x="15" y="5"/>
                    </a:cubicBezTo>
                    <a:cubicBezTo>
                      <a:pt x="13" y="3"/>
                      <a:pt x="11" y="1"/>
                      <a:pt x="8" y="0"/>
                    </a:cubicBezTo>
                    <a:cubicBezTo>
                      <a:pt x="6" y="0"/>
                      <a:pt x="3" y="0"/>
                      <a:pt x="2" y="0"/>
                    </a:cubicBezTo>
                    <a:cubicBezTo>
                      <a:pt x="2" y="0"/>
                      <a:pt x="1" y="0"/>
                      <a:pt x="1" y="0"/>
                    </a:cubicBezTo>
                    <a:cubicBezTo>
                      <a:pt x="1" y="0"/>
                      <a:pt x="0" y="0"/>
                      <a:pt x="0" y="1"/>
                    </a:cubicBezTo>
                    <a:cubicBezTo>
                      <a:pt x="0" y="2"/>
                      <a:pt x="1" y="2"/>
                      <a:pt x="2" y="2"/>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1" name="Freeform 140">
                <a:extLst>
                  <a:ext uri="{FF2B5EF4-FFF2-40B4-BE49-F238E27FC236}">
                    <a16:creationId xmlns:a16="http://schemas.microsoft.com/office/drawing/2014/main" id="{18E6F7FB-9EEB-4DE8-8FB6-8D10038F6E7E}"/>
                  </a:ext>
                </a:extLst>
              </p:cNvPr>
              <p:cNvSpPr>
                <a:spLocks/>
              </p:cNvSpPr>
              <p:nvPr/>
            </p:nvSpPr>
            <p:spPr bwMode="auto">
              <a:xfrm>
                <a:off x="6358" y="1632"/>
                <a:ext cx="38" cy="14"/>
              </a:xfrm>
              <a:custGeom>
                <a:avLst/>
                <a:gdLst>
                  <a:gd name="T0" fmla="*/ 14 w 16"/>
                  <a:gd name="T1" fmla="*/ 1 h 6"/>
                  <a:gd name="T2" fmla="*/ 10 w 16"/>
                  <a:gd name="T3" fmla="*/ 0 h 6"/>
                  <a:gd name="T4" fmla="*/ 1 w 16"/>
                  <a:gd name="T5" fmla="*/ 3 h 6"/>
                  <a:gd name="T6" fmla="*/ 1 w 16"/>
                  <a:gd name="T7" fmla="*/ 5 h 6"/>
                  <a:gd name="T8" fmla="*/ 3 w 16"/>
                  <a:gd name="T9" fmla="*/ 6 h 6"/>
                  <a:gd name="T10" fmla="*/ 10 w 16"/>
                  <a:gd name="T11" fmla="*/ 3 h 6"/>
                  <a:gd name="T12" fmla="*/ 13 w 16"/>
                  <a:gd name="T13" fmla="*/ 4 h 6"/>
                  <a:gd name="T14" fmla="*/ 13 w 16"/>
                  <a:gd name="T15" fmla="*/ 4 h 6"/>
                  <a:gd name="T16" fmla="*/ 13 w 16"/>
                  <a:gd name="T17" fmla="*/ 4 h 6"/>
                  <a:gd name="T18" fmla="*/ 13 w 16"/>
                  <a:gd name="T19" fmla="*/ 4 h 6"/>
                  <a:gd name="T20" fmla="*/ 14 w 16"/>
                  <a:gd name="T21" fmla="*/ 3 h 6"/>
                  <a:gd name="T22" fmla="*/ 13 w 16"/>
                  <a:gd name="T23" fmla="*/ 4 h 6"/>
                  <a:gd name="T24" fmla="*/ 13 w 16"/>
                  <a:gd name="T25" fmla="*/ 4 h 6"/>
                  <a:gd name="T26" fmla="*/ 14 w 16"/>
                  <a:gd name="T27" fmla="*/ 3 h 6"/>
                  <a:gd name="T28" fmla="*/ 13 w 16"/>
                  <a:gd name="T29" fmla="*/ 4 h 6"/>
                  <a:gd name="T30" fmla="*/ 15 w 16"/>
                  <a:gd name="T31" fmla="*/ 3 h 6"/>
                  <a:gd name="T32" fmla="*/ 14 w 16"/>
                  <a:gd name="T33"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6">
                    <a:moveTo>
                      <a:pt x="14" y="1"/>
                    </a:moveTo>
                    <a:cubicBezTo>
                      <a:pt x="14" y="1"/>
                      <a:pt x="13" y="0"/>
                      <a:pt x="10" y="0"/>
                    </a:cubicBezTo>
                    <a:cubicBezTo>
                      <a:pt x="8" y="0"/>
                      <a:pt x="5" y="1"/>
                      <a:pt x="1" y="3"/>
                    </a:cubicBezTo>
                    <a:cubicBezTo>
                      <a:pt x="0" y="3"/>
                      <a:pt x="0" y="4"/>
                      <a:pt x="1" y="5"/>
                    </a:cubicBezTo>
                    <a:cubicBezTo>
                      <a:pt x="1" y="6"/>
                      <a:pt x="2" y="6"/>
                      <a:pt x="3" y="6"/>
                    </a:cubicBezTo>
                    <a:cubicBezTo>
                      <a:pt x="6" y="4"/>
                      <a:pt x="8" y="3"/>
                      <a:pt x="10" y="3"/>
                    </a:cubicBezTo>
                    <a:cubicBezTo>
                      <a:pt x="11" y="3"/>
                      <a:pt x="12" y="4"/>
                      <a:pt x="13" y="4"/>
                    </a:cubicBezTo>
                    <a:cubicBezTo>
                      <a:pt x="13" y="4"/>
                      <a:pt x="13" y="4"/>
                      <a:pt x="13" y="4"/>
                    </a:cubicBezTo>
                    <a:cubicBezTo>
                      <a:pt x="13" y="4"/>
                      <a:pt x="13" y="4"/>
                      <a:pt x="13" y="4"/>
                    </a:cubicBezTo>
                    <a:cubicBezTo>
                      <a:pt x="13" y="4"/>
                      <a:pt x="13" y="4"/>
                      <a:pt x="13" y="4"/>
                    </a:cubicBezTo>
                    <a:cubicBezTo>
                      <a:pt x="14" y="3"/>
                      <a:pt x="14" y="3"/>
                      <a:pt x="14" y="3"/>
                    </a:cubicBezTo>
                    <a:cubicBezTo>
                      <a:pt x="13" y="4"/>
                      <a:pt x="13" y="4"/>
                      <a:pt x="13" y="4"/>
                    </a:cubicBezTo>
                    <a:cubicBezTo>
                      <a:pt x="13" y="4"/>
                      <a:pt x="13" y="4"/>
                      <a:pt x="13" y="4"/>
                    </a:cubicBezTo>
                    <a:cubicBezTo>
                      <a:pt x="14" y="3"/>
                      <a:pt x="14" y="3"/>
                      <a:pt x="14" y="3"/>
                    </a:cubicBezTo>
                    <a:cubicBezTo>
                      <a:pt x="13" y="4"/>
                      <a:pt x="13" y="4"/>
                      <a:pt x="13" y="4"/>
                    </a:cubicBezTo>
                    <a:cubicBezTo>
                      <a:pt x="14" y="4"/>
                      <a:pt x="15" y="4"/>
                      <a:pt x="15" y="3"/>
                    </a:cubicBezTo>
                    <a:cubicBezTo>
                      <a:pt x="16" y="2"/>
                      <a:pt x="15" y="2"/>
                      <a:pt x="14" y="1"/>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2" name="Freeform 141">
                <a:extLst>
                  <a:ext uri="{FF2B5EF4-FFF2-40B4-BE49-F238E27FC236}">
                    <a16:creationId xmlns:a16="http://schemas.microsoft.com/office/drawing/2014/main" id="{EF5160F7-B720-4425-B9BC-E68A346D0BAE}"/>
                  </a:ext>
                </a:extLst>
              </p:cNvPr>
              <p:cNvSpPr>
                <a:spLocks/>
              </p:cNvSpPr>
              <p:nvPr/>
            </p:nvSpPr>
            <p:spPr bwMode="auto">
              <a:xfrm>
                <a:off x="6401" y="1751"/>
                <a:ext cx="48" cy="35"/>
              </a:xfrm>
              <a:custGeom>
                <a:avLst/>
                <a:gdLst>
                  <a:gd name="T0" fmla="*/ 0 w 20"/>
                  <a:gd name="T1" fmla="*/ 5 h 15"/>
                  <a:gd name="T2" fmla="*/ 3 w 20"/>
                  <a:gd name="T3" fmla="*/ 15 h 15"/>
                  <a:gd name="T4" fmla="*/ 5 w 20"/>
                  <a:gd name="T5" fmla="*/ 15 h 15"/>
                  <a:gd name="T6" fmla="*/ 19 w 20"/>
                  <a:gd name="T7" fmla="*/ 8 h 15"/>
                  <a:gd name="T8" fmla="*/ 20 w 20"/>
                  <a:gd name="T9" fmla="*/ 3 h 15"/>
                  <a:gd name="T10" fmla="*/ 20 w 20"/>
                  <a:gd name="T11" fmla="*/ 0 h 15"/>
                  <a:gd name="T12" fmla="*/ 3 w 20"/>
                  <a:gd name="T13" fmla="*/ 4 h 15"/>
                  <a:gd name="T14" fmla="*/ 0 w 20"/>
                  <a:gd name="T15" fmla="*/ 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5">
                    <a:moveTo>
                      <a:pt x="0" y="5"/>
                    </a:moveTo>
                    <a:cubicBezTo>
                      <a:pt x="1" y="8"/>
                      <a:pt x="3" y="15"/>
                      <a:pt x="3" y="15"/>
                    </a:cubicBezTo>
                    <a:cubicBezTo>
                      <a:pt x="3" y="15"/>
                      <a:pt x="4" y="15"/>
                      <a:pt x="5" y="15"/>
                    </a:cubicBezTo>
                    <a:cubicBezTo>
                      <a:pt x="13" y="15"/>
                      <a:pt x="17" y="12"/>
                      <a:pt x="19" y="8"/>
                    </a:cubicBezTo>
                    <a:cubicBezTo>
                      <a:pt x="20" y="6"/>
                      <a:pt x="20" y="5"/>
                      <a:pt x="20" y="3"/>
                    </a:cubicBezTo>
                    <a:cubicBezTo>
                      <a:pt x="20" y="1"/>
                      <a:pt x="20" y="0"/>
                      <a:pt x="20" y="0"/>
                    </a:cubicBezTo>
                    <a:cubicBezTo>
                      <a:pt x="15" y="3"/>
                      <a:pt x="7" y="4"/>
                      <a:pt x="3" y="4"/>
                    </a:cubicBezTo>
                    <a:cubicBezTo>
                      <a:pt x="1" y="5"/>
                      <a:pt x="0" y="5"/>
                      <a:pt x="0" y="5"/>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3" name="Freeform 142">
                <a:extLst>
                  <a:ext uri="{FF2B5EF4-FFF2-40B4-BE49-F238E27FC236}">
                    <a16:creationId xmlns:a16="http://schemas.microsoft.com/office/drawing/2014/main" id="{C11E0C40-5CB0-4C66-AE65-4733661D9ED6}"/>
                  </a:ext>
                </a:extLst>
              </p:cNvPr>
              <p:cNvSpPr>
                <a:spLocks/>
              </p:cNvSpPr>
              <p:nvPr/>
            </p:nvSpPr>
            <p:spPr bwMode="auto">
              <a:xfrm>
                <a:off x="6408" y="1751"/>
                <a:ext cx="41" cy="16"/>
              </a:xfrm>
              <a:custGeom>
                <a:avLst/>
                <a:gdLst>
                  <a:gd name="T0" fmla="*/ 0 w 17"/>
                  <a:gd name="T1" fmla="*/ 4 h 7"/>
                  <a:gd name="T2" fmla="*/ 1 w 17"/>
                  <a:gd name="T3" fmla="*/ 7 h 7"/>
                  <a:gd name="T4" fmla="*/ 17 w 17"/>
                  <a:gd name="T5" fmla="*/ 3 h 7"/>
                  <a:gd name="T6" fmla="*/ 17 w 17"/>
                  <a:gd name="T7" fmla="*/ 0 h 7"/>
                  <a:gd name="T8" fmla="*/ 0 w 17"/>
                  <a:gd name="T9" fmla="*/ 4 h 7"/>
                </a:gdLst>
                <a:ahLst/>
                <a:cxnLst>
                  <a:cxn ang="0">
                    <a:pos x="T0" y="T1"/>
                  </a:cxn>
                  <a:cxn ang="0">
                    <a:pos x="T2" y="T3"/>
                  </a:cxn>
                  <a:cxn ang="0">
                    <a:pos x="T4" y="T5"/>
                  </a:cxn>
                  <a:cxn ang="0">
                    <a:pos x="T6" y="T7"/>
                  </a:cxn>
                  <a:cxn ang="0">
                    <a:pos x="T8" y="T9"/>
                  </a:cxn>
                </a:cxnLst>
                <a:rect l="0" t="0" r="r" b="b"/>
                <a:pathLst>
                  <a:path w="17" h="7">
                    <a:moveTo>
                      <a:pt x="0" y="4"/>
                    </a:moveTo>
                    <a:cubicBezTo>
                      <a:pt x="1" y="7"/>
                      <a:pt x="1" y="7"/>
                      <a:pt x="1" y="7"/>
                    </a:cubicBezTo>
                    <a:cubicBezTo>
                      <a:pt x="9" y="7"/>
                      <a:pt x="15" y="6"/>
                      <a:pt x="17" y="3"/>
                    </a:cubicBezTo>
                    <a:cubicBezTo>
                      <a:pt x="17" y="1"/>
                      <a:pt x="17" y="0"/>
                      <a:pt x="17" y="0"/>
                    </a:cubicBezTo>
                    <a:cubicBezTo>
                      <a:pt x="12" y="3"/>
                      <a:pt x="4" y="4"/>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4" name="Freeform 143">
                <a:extLst>
                  <a:ext uri="{FF2B5EF4-FFF2-40B4-BE49-F238E27FC236}">
                    <a16:creationId xmlns:a16="http://schemas.microsoft.com/office/drawing/2014/main" id="{CE2C7F7A-D88E-4800-BA76-49C9519D51FC}"/>
                  </a:ext>
                </a:extLst>
              </p:cNvPr>
              <p:cNvSpPr>
                <a:spLocks/>
              </p:cNvSpPr>
              <p:nvPr/>
            </p:nvSpPr>
            <p:spPr bwMode="auto">
              <a:xfrm>
                <a:off x="6413" y="1770"/>
                <a:ext cx="33" cy="16"/>
              </a:xfrm>
              <a:custGeom>
                <a:avLst/>
                <a:gdLst>
                  <a:gd name="T0" fmla="*/ 0 w 14"/>
                  <a:gd name="T1" fmla="*/ 7 h 7"/>
                  <a:gd name="T2" fmla="*/ 14 w 14"/>
                  <a:gd name="T3" fmla="*/ 0 h 7"/>
                  <a:gd name="T4" fmla="*/ 4 w 14"/>
                  <a:gd name="T5" fmla="*/ 3 h 7"/>
                  <a:gd name="T6" fmla="*/ 0 w 14"/>
                  <a:gd name="T7" fmla="*/ 7 h 7"/>
                </a:gdLst>
                <a:ahLst/>
                <a:cxnLst>
                  <a:cxn ang="0">
                    <a:pos x="T0" y="T1"/>
                  </a:cxn>
                  <a:cxn ang="0">
                    <a:pos x="T2" y="T3"/>
                  </a:cxn>
                  <a:cxn ang="0">
                    <a:pos x="T4" y="T5"/>
                  </a:cxn>
                  <a:cxn ang="0">
                    <a:pos x="T6" y="T7"/>
                  </a:cxn>
                </a:cxnLst>
                <a:rect l="0" t="0" r="r" b="b"/>
                <a:pathLst>
                  <a:path w="14" h="7">
                    <a:moveTo>
                      <a:pt x="0" y="7"/>
                    </a:moveTo>
                    <a:cubicBezTo>
                      <a:pt x="8" y="7"/>
                      <a:pt x="12" y="4"/>
                      <a:pt x="14" y="0"/>
                    </a:cubicBezTo>
                    <a:cubicBezTo>
                      <a:pt x="11" y="0"/>
                      <a:pt x="7" y="1"/>
                      <a:pt x="4" y="3"/>
                    </a:cubicBezTo>
                    <a:cubicBezTo>
                      <a:pt x="2" y="4"/>
                      <a:pt x="0" y="5"/>
                      <a:pt x="0" y="7"/>
                    </a:cubicBezTo>
                    <a:close/>
                  </a:path>
                </a:pathLst>
              </a:custGeom>
              <a:solidFill>
                <a:srgbClr val="DE57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5" name="Freeform 144">
                <a:extLst>
                  <a:ext uri="{FF2B5EF4-FFF2-40B4-BE49-F238E27FC236}">
                    <a16:creationId xmlns:a16="http://schemas.microsoft.com/office/drawing/2014/main" id="{72AC6E0A-9D78-4BFA-97C1-9D5E6A571600}"/>
                  </a:ext>
                </a:extLst>
              </p:cNvPr>
              <p:cNvSpPr>
                <a:spLocks/>
              </p:cNvSpPr>
              <p:nvPr/>
            </p:nvSpPr>
            <p:spPr bwMode="auto">
              <a:xfrm>
                <a:off x="6344" y="1546"/>
                <a:ext cx="242" cy="250"/>
              </a:xfrm>
              <a:custGeom>
                <a:avLst/>
                <a:gdLst>
                  <a:gd name="T0" fmla="*/ 76 w 102"/>
                  <a:gd name="T1" fmla="*/ 71 h 105"/>
                  <a:gd name="T2" fmla="*/ 67 w 102"/>
                  <a:gd name="T3" fmla="*/ 27 h 105"/>
                  <a:gd name="T4" fmla="*/ 3 w 102"/>
                  <a:gd name="T5" fmla="*/ 60 h 105"/>
                  <a:gd name="T6" fmla="*/ 51 w 102"/>
                  <a:gd name="T7" fmla="*/ 8 h 105"/>
                  <a:gd name="T8" fmla="*/ 71 w 102"/>
                  <a:gd name="T9" fmla="*/ 105 h 105"/>
                  <a:gd name="T10" fmla="*/ 76 w 102"/>
                  <a:gd name="T11" fmla="*/ 71 h 105"/>
                </a:gdLst>
                <a:ahLst/>
                <a:cxnLst>
                  <a:cxn ang="0">
                    <a:pos x="T0" y="T1"/>
                  </a:cxn>
                  <a:cxn ang="0">
                    <a:pos x="T2" y="T3"/>
                  </a:cxn>
                  <a:cxn ang="0">
                    <a:pos x="T4" y="T5"/>
                  </a:cxn>
                  <a:cxn ang="0">
                    <a:pos x="T6" y="T7"/>
                  </a:cxn>
                  <a:cxn ang="0">
                    <a:pos x="T8" y="T9"/>
                  </a:cxn>
                  <a:cxn ang="0">
                    <a:pos x="T10" y="T11"/>
                  </a:cxn>
                </a:cxnLst>
                <a:rect l="0" t="0" r="r" b="b"/>
                <a:pathLst>
                  <a:path w="102" h="105">
                    <a:moveTo>
                      <a:pt x="76" y="71"/>
                    </a:moveTo>
                    <a:cubicBezTo>
                      <a:pt x="76" y="71"/>
                      <a:pt x="64" y="46"/>
                      <a:pt x="67" y="27"/>
                    </a:cubicBezTo>
                    <a:cubicBezTo>
                      <a:pt x="67" y="27"/>
                      <a:pt x="9" y="0"/>
                      <a:pt x="3" y="60"/>
                    </a:cubicBezTo>
                    <a:cubicBezTo>
                      <a:pt x="3" y="60"/>
                      <a:pt x="0" y="6"/>
                      <a:pt x="51" y="8"/>
                    </a:cubicBezTo>
                    <a:cubicBezTo>
                      <a:pt x="102" y="9"/>
                      <a:pt x="98" y="84"/>
                      <a:pt x="71" y="105"/>
                    </a:cubicBezTo>
                    <a:cubicBezTo>
                      <a:pt x="71" y="105"/>
                      <a:pt x="84" y="87"/>
                      <a:pt x="76" y="71"/>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6" name="Freeform 145">
                <a:extLst>
                  <a:ext uri="{FF2B5EF4-FFF2-40B4-BE49-F238E27FC236}">
                    <a16:creationId xmlns:a16="http://schemas.microsoft.com/office/drawing/2014/main" id="{7B17C465-AC8C-4B6A-9AB5-163748856E71}"/>
                  </a:ext>
                </a:extLst>
              </p:cNvPr>
              <p:cNvSpPr>
                <a:spLocks/>
              </p:cNvSpPr>
              <p:nvPr/>
            </p:nvSpPr>
            <p:spPr bwMode="auto">
              <a:xfrm>
                <a:off x="6510" y="1701"/>
                <a:ext cx="67" cy="59"/>
              </a:xfrm>
              <a:custGeom>
                <a:avLst/>
                <a:gdLst>
                  <a:gd name="T0" fmla="*/ 1 w 28"/>
                  <a:gd name="T1" fmla="*/ 12 h 25"/>
                  <a:gd name="T2" fmla="*/ 16 w 28"/>
                  <a:gd name="T3" fmla="*/ 1 h 25"/>
                  <a:gd name="T4" fmla="*/ 5 w 28"/>
                  <a:gd name="T5" fmla="*/ 25 h 25"/>
                  <a:gd name="T6" fmla="*/ 1 w 28"/>
                  <a:gd name="T7" fmla="*/ 12 h 25"/>
                </a:gdLst>
                <a:ahLst/>
                <a:cxnLst>
                  <a:cxn ang="0">
                    <a:pos x="T0" y="T1"/>
                  </a:cxn>
                  <a:cxn ang="0">
                    <a:pos x="T2" y="T3"/>
                  </a:cxn>
                  <a:cxn ang="0">
                    <a:pos x="T4" y="T5"/>
                  </a:cxn>
                  <a:cxn ang="0">
                    <a:pos x="T6" y="T7"/>
                  </a:cxn>
                </a:cxnLst>
                <a:rect l="0" t="0" r="r" b="b"/>
                <a:pathLst>
                  <a:path w="28" h="25">
                    <a:moveTo>
                      <a:pt x="1" y="12"/>
                    </a:moveTo>
                    <a:cubicBezTo>
                      <a:pt x="1" y="7"/>
                      <a:pt x="7" y="0"/>
                      <a:pt x="16" y="1"/>
                    </a:cubicBezTo>
                    <a:cubicBezTo>
                      <a:pt x="25" y="3"/>
                      <a:pt x="28" y="22"/>
                      <a:pt x="5" y="25"/>
                    </a:cubicBezTo>
                    <a:cubicBezTo>
                      <a:pt x="2" y="25"/>
                      <a:pt x="0" y="22"/>
                      <a:pt x="1" y="12"/>
                    </a:cubicBezTo>
                  </a:path>
                </a:pathLst>
              </a:custGeom>
              <a:solidFill>
                <a:srgbClr val="EEC1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7" name="Freeform 146">
                <a:extLst>
                  <a:ext uri="{FF2B5EF4-FFF2-40B4-BE49-F238E27FC236}">
                    <a16:creationId xmlns:a16="http://schemas.microsoft.com/office/drawing/2014/main" id="{EE6B2DD6-475B-436C-B1FA-E0BA7FAF7861}"/>
                  </a:ext>
                </a:extLst>
              </p:cNvPr>
              <p:cNvSpPr>
                <a:spLocks/>
              </p:cNvSpPr>
              <p:nvPr/>
            </p:nvSpPr>
            <p:spPr bwMode="auto">
              <a:xfrm>
                <a:off x="6425" y="1677"/>
                <a:ext cx="31" cy="17"/>
              </a:xfrm>
              <a:custGeom>
                <a:avLst/>
                <a:gdLst>
                  <a:gd name="T0" fmla="*/ 0 w 13"/>
                  <a:gd name="T1" fmla="*/ 7 h 7"/>
                  <a:gd name="T2" fmla="*/ 13 w 13"/>
                  <a:gd name="T3" fmla="*/ 6 h 7"/>
                  <a:gd name="T4" fmla="*/ 0 w 13"/>
                  <a:gd name="T5" fmla="*/ 7 h 7"/>
                </a:gdLst>
                <a:ahLst/>
                <a:cxnLst>
                  <a:cxn ang="0">
                    <a:pos x="T0" y="T1"/>
                  </a:cxn>
                  <a:cxn ang="0">
                    <a:pos x="T2" y="T3"/>
                  </a:cxn>
                  <a:cxn ang="0">
                    <a:pos x="T4" y="T5"/>
                  </a:cxn>
                </a:cxnLst>
                <a:rect l="0" t="0" r="r" b="b"/>
                <a:pathLst>
                  <a:path w="13" h="7">
                    <a:moveTo>
                      <a:pt x="0" y="7"/>
                    </a:moveTo>
                    <a:cubicBezTo>
                      <a:pt x="0" y="7"/>
                      <a:pt x="7" y="0"/>
                      <a:pt x="13" y="6"/>
                    </a:cubicBezTo>
                    <a:cubicBezTo>
                      <a:pt x="13" y="6"/>
                      <a:pt x="4" y="7"/>
                      <a:pt x="0" y="7"/>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8" name="Freeform 147">
                <a:extLst>
                  <a:ext uri="{FF2B5EF4-FFF2-40B4-BE49-F238E27FC236}">
                    <a16:creationId xmlns:a16="http://schemas.microsoft.com/office/drawing/2014/main" id="{6B280608-31D4-40E7-A4BA-1867E13A9CAE}"/>
                  </a:ext>
                </a:extLst>
              </p:cNvPr>
              <p:cNvSpPr>
                <a:spLocks/>
              </p:cNvSpPr>
              <p:nvPr/>
            </p:nvSpPr>
            <p:spPr bwMode="auto">
              <a:xfrm>
                <a:off x="6361" y="1675"/>
                <a:ext cx="31" cy="16"/>
              </a:xfrm>
              <a:custGeom>
                <a:avLst/>
                <a:gdLst>
                  <a:gd name="T0" fmla="*/ 13 w 13"/>
                  <a:gd name="T1" fmla="*/ 7 h 7"/>
                  <a:gd name="T2" fmla="*/ 0 w 13"/>
                  <a:gd name="T3" fmla="*/ 5 h 7"/>
                  <a:gd name="T4" fmla="*/ 13 w 13"/>
                  <a:gd name="T5" fmla="*/ 7 h 7"/>
                </a:gdLst>
                <a:ahLst/>
                <a:cxnLst>
                  <a:cxn ang="0">
                    <a:pos x="T0" y="T1"/>
                  </a:cxn>
                  <a:cxn ang="0">
                    <a:pos x="T2" y="T3"/>
                  </a:cxn>
                  <a:cxn ang="0">
                    <a:pos x="T4" y="T5"/>
                  </a:cxn>
                </a:cxnLst>
                <a:rect l="0" t="0" r="r" b="b"/>
                <a:pathLst>
                  <a:path w="13" h="7">
                    <a:moveTo>
                      <a:pt x="13" y="7"/>
                    </a:moveTo>
                    <a:cubicBezTo>
                      <a:pt x="13" y="7"/>
                      <a:pt x="6" y="0"/>
                      <a:pt x="0" y="5"/>
                    </a:cubicBezTo>
                    <a:cubicBezTo>
                      <a:pt x="0" y="5"/>
                      <a:pt x="9" y="7"/>
                      <a:pt x="13" y="7"/>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9" name="Freeform 148">
                <a:extLst>
                  <a:ext uri="{FF2B5EF4-FFF2-40B4-BE49-F238E27FC236}">
                    <a16:creationId xmlns:a16="http://schemas.microsoft.com/office/drawing/2014/main" id="{66224770-0B60-4910-9BF9-C102C28EB534}"/>
                  </a:ext>
                </a:extLst>
              </p:cNvPr>
              <p:cNvSpPr>
                <a:spLocks/>
              </p:cNvSpPr>
              <p:nvPr/>
            </p:nvSpPr>
            <p:spPr bwMode="auto">
              <a:xfrm>
                <a:off x="6308" y="1867"/>
                <a:ext cx="252" cy="119"/>
              </a:xfrm>
              <a:custGeom>
                <a:avLst/>
                <a:gdLst>
                  <a:gd name="T0" fmla="*/ 106 w 106"/>
                  <a:gd name="T1" fmla="*/ 23 h 50"/>
                  <a:gd name="T2" fmla="*/ 42 w 106"/>
                  <a:gd name="T3" fmla="*/ 50 h 50"/>
                  <a:gd name="T4" fmla="*/ 0 w 106"/>
                  <a:gd name="T5" fmla="*/ 14 h 50"/>
                  <a:gd name="T6" fmla="*/ 106 w 106"/>
                  <a:gd name="T7" fmla="*/ 23 h 50"/>
                </a:gdLst>
                <a:ahLst/>
                <a:cxnLst>
                  <a:cxn ang="0">
                    <a:pos x="T0" y="T1"/>
                  </a:cxn>
                  <a:cxn ang="0">
                    <a:pos x="T2" y="T3"/>
                  </a:cxn>
                  <a:cxn ang="0">
                    <a:pos x="T4" y="T5"/>
                  </a:cxn>
                  <a:cxn ang="0">
                    <a:pos x="T6" y="T7"/>
                  </a:cxn>
                </a:cxnLst>
                <a:rect l="0" t="0" r="r" b="b"/>
                <a:pathLst>
                  <a:path w="106" h="50">
                    <a:moveTo>
                      <a:pt x="106" y="23"/>
                    </a:moveTo>
                    <a:cubicBezTo>
                      <a:pt x="106" y="23"/>
                      <a:pt x="73" y="50"/>
                      <a:pt x="42" y="50"/>
                    </a:cubicBezTo>
                    <a:cubicBezTo>
                      <a:pt x="11" y="49"/>
                      <a:pt x="0" y="14"/>
                      <a:pt x="0" y="14"/>
                    </a:cubicBezTo>
                    <a:cubicBezTo>
                      <a:pt x="0" y="14"/>
                      <a:pt x="48" y="0"/>
                      <a:pt x="106" y="23"/>
                    </a:cubicBezTo>
                    <a:close/>
                  </a:path>
                </a:pathLst>
              </a:custGeom>
              <a:solidFill>
                <a:srgbClr val="EEC1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0" name="Freeform 149">
                <a:extLst>
                  <a:ext uri="{FF2B5EF4-FFF2-40B4-BE49-F238E27FC236}">
                    <a16:creationId xmlns:a16="http://schemas.microsoft.com/office/drawing/2014/main" id="{7A99F3D4-456C-4393-B454-C9BF60F910EE}"/>
                  </a:ext>
                </a:extLst>
              </p:cNvPr>
              <p:cNvSpPr>
                <a:spLocks/>
              </p:cNvSpPr>
              <p:nvPr/>
            </p:nvSpPr>
            <p:spPr bwMode="auto">
              <a:xfrm>
                <a:off x="6508" y="1910"/>
                <a:ext cx="116" cy="133"/>
              </a:xfrm>
              <a:custGeom>
                <a:avLst/>
                <a:gdLst>
                  <a:gd name="T0" fmla="*/ 39 w 49"/>
                  <a:gd name="T1" fmla="*/ 56 h 56"/>
                  <a:gd name="T2" fmla="*/ 49 w 49"/>
                  <a:gd name="T3" fmla="*/ 9 h 56"/>
                  <a:gd name="T4" fmla="*/ 19 w 49"/>
                  <a:gd name="T5" fmla="*/ 0 h 56"/>
                  <a:gd name="T6" fmla="*/ 0 w 49"/>
                  <a:gd name="T7" fmla="*/ 56 h 56"/>
                  <a:gd name="T8" fmla="*/ 39 w 49"/>
                  <a:gd name="T9" fmla="*/ 56 h 56"/>
                </a:gdLst>
                <a:ahLst/>
                <a:cxnLst>
                  <a:cxn ang="0">
                    <a:pos x="T0" y="T1"/>
                  </a:cxn>
                  <a:cxn ang="0">
                    <a:pos x="T2" y="T3"/>
                  </a:cxn>
                  <a:cxn ang="0">
                    <a:pos x="T4" y="T5"/>
                  </a:cxn>
                  <a:cxn ang="0">
                    <a:pos x="T6" y="T7"/>
                  </a:cxn>
                  <a:cxn ang="0">
                    <a:pos x="T8" y="T9"/>
                  </a:cxn>
                </a:cxnLst>
                <a:rect l="0" t="0" r="r" b="b"/>
                <a:pathLst>
                  <a:path w="49" h="56">
                    <a:moveTo>
                      <a:pt x="39" y="56"/>
                    </a:moveTo>
                    <a:cubicBezTo>
                      <a:pt x="42" y="40"/>
                      <a:pt x="45" y="24"/>
                      <a:pt x="49" y="9"/>
                    </a:cubicBezTo>
                    <a:cubicBezTo>
                      <a:pt x="19" y="0"/>
                      <a:pt x="19" y="0"/>
                      <a:pt x="19" y="0"/>
                    </a:cubicBezTo>
                    <a:cubicBezTo>
                      <a:pt x="19" y="0"/>
                      <a:pt x="7" y="23"/>
                      <a:pt x="0" y="56"/>
                    </a:cubicBezTo>
                    <a:lnTo>
                      <a:pt x="39" y="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1" name="Freeform 150">
                <a:extLst>
                  <a:ext uri="{FF2B5EF4-FFF2-40B4-BE49-F238E27FC236}">
                    <a16:creationId xmlns:a16="http://schemas.microsoft.com/office/drawing/2014/main" id="{938DB131-A574-40D0-A6D1-188429ADFA1A}"/>
                  </a:ext>
                </a:extLst>
              </p:cNvPr>
              <p:cNvSpPr>
                <a:spLocks/>
              </p:cNvSpPr>
              <p:nvPr/>
            </p:nvSpPr>
            <p:spPr bwMode="auto">
              <a:xfrm>
                <a:off x="6232" y="1891"/>
                <a:ext cx="84" cy="152"/>
              </a:xfrm>
              <a:custGeom>
                <a:avLst/>
                <a:gdLst>
                  <a:gd name="T0" fmla="*/ 31 w 35"/>
                  <a:gd name="T1" fmla="*/ 64 h 64"/>
                  <a:gd name="T2" fmla="*/ 35 w 35"/>
                  <a:gd name="T3" fmla="*/ 0 h 64"/>
                  <a:gd name="T4" fmla="*/ 11 w 35"/>
                  <a:gd name="T5" fmla="*/ 3 h 64"/>
                  <a:gd name="T6" fmla="*/ 0 w 35"/>
                  <a:gd name="T7" fmla="*/ 64 h 64"/>
                  <a:gd name="T8" fmla="*/ 31 w 35"/>
                  <a:gd name="T9" fmla="*/ 64 h 64"/>
                </a:gdLst>
                <a:ahLst/>
                <a:cxnLst>
                  <a:cxn ang="0">
                    <a:pos x="T0" y="T1"/>
                  </a:cxn>
                  <a:cxn ang="0">
                    <a:pos x="T2" y="T3"/>
                  </a:cxn>
                  <a:cxn ang="0">
                    <a:pos x="T4" y="T5"/>
                  </a:cxn>
                  <a:cxn ang="0">
                    <a:pos x="T6" y="T7"/>
                  </a:cxn>
                  <a:cxn ang="0">
                    <a:pos x="T8" y="T9"/>
                  </a:cxn>
                </a:cxnLst>
                <a:rect l="0" t="0" r="r" b="b"/>
                <a:pathLst>
                  <a:path w="35" h="64">
                    <a:moveTo>
                      <a:pt x="31" y="64"/>
                    </a:moveTo>
                    <a:cubicBezTo>
                      <a:pt x="35" y="34"/>
                      <a:pt x="35" y="0"/>
                      <a:pt x="35" y="0"/>
                    </a:cubicBezTo>
                    <a:cubicBezTo>
                      <a:pt x="11" y="3"/>
                      <a:pt x="11" y="3"/>
                      <a:pt x="11" y="3"/>
                    </a:cubicBezTo>
                    <a:cubicBezTo>
                      <a:pt x="5" y="19"/>
                      <a:pt x="2" y="41"/>
                      <a:pt x="0" y="64"/>
                    </a:cubicBezTo>
                    <a:lnTo>
                      <a:pt x="31" y="6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2" name="Freeform 151">
                <a:extLst>
                  <a:ext uri="{FF2B5EF4-FFF2-40B4-BE49-F238E27FC236}">
                    <a16:creationId xmlns:a16="http://schemas.microsoft.com/office/drawing/2014/main" id="{1E80B818-58AA-43A2-9E58-0177638F7944}"/>
                  </a:ext>
                </a:extLst>
              </p:cNvPr>
              <p:cNvSpPr>
                <a:spLocks/>
              </p:cNvSpPr>
              <p:nvPr/>
            </p:nvSpPr>
            <p:spPr bwMode="auto">
              <a:xfrm>
                <a:off x="6342" y="1570"/>
                <a:ext cx="171" cy="83"/>
              </a:xfrm>
              <a:custGeom>
                <a:avLst/>
                <a:gdLst>
                  <a:gd name="T0" fmla="*/ 35 w 72"/>
                  <a:gd name="T1" fmla="*/ 2 h 35"/>
                  <a:gd name="T2" fmla="*/ 0 w 72"/>
                  <a:gd name="T3" fmla="*/ 32 h 35"/>
                  <a:gd name="T4" fmla="*/ 28 w 72"/>
                  <a:gd name="T5" fmla="*/ 26 h 35"/>
                  <a:gd name="T6" fmla="*/ 35 w 72"/>
                  <a:gd name="T7" fmla="*/ 15 h 35"/>
                  <a:gd name="T8" fmla="*/ 31 w 72"/>
                  <a:gd name="T9" fmla="*/ 27 h 35"/>
                  <a:gd name="T10" fmla="*/ 47 w 72"/>
                  <a:gd name="T11" fmla="*/ 30 h 35"/>
                  <a:gd name="T12" fmla="*/ 53 w 72"/>
                  <a:gd name="T13" fmla="*/ 21 h 35"/>
                  <a:gd name="T14" fmla="*/ 51 w 72"/>
                  <a:gd name="T15" fmla="*/ 31 h 35"/>
                  <a:gd name="T16" fmla="*/ 63 w 72"/>
                  <a:gd name="T17" fmla="*/ 35 h 35"/>
                  <a:gd name="T18" fmla="*/ 72 w 72"/>
                  <a:gd name="T19" fmla="*/ 14 h 35"/>
                  <a:gd name="T20" fmla="*/ 35 w 72"/>
                  <a:gd name="T21" fmla="*/ 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35">
                    <a:moveTo>
                      <a:pt x="35" y="2"/>
                    </a:moveTo>
                    <a:cubicBezTo>
                      <a:pt x="6" y="5"/>
                      <a:pt x="0" y="32"/>
                      <a:pt x="0" y="32"/>
                    </a:cubicBezTo>
                    <a:cubicBezTo>
                      <a:pt x="8" y="27"/>
                      <a:pt x="18" y="26"/>
                      <a:pt x="28" y="26"/>
                    </a:cubicBezTo>
                    <a:cubicBezTo>
                      <a:pt x="31" y="21"/>
                      <a:pt x="35" y="15"/>
                      <a:pt x="35" y="15"/>
                    </a:cubicBezTo>
                    <a:cubicBezTo>
                      <a:pt x="33" y="18"/>
                      <a:pt x="32" y="23"/>
                      <a:pt x="31" y="27"/>
                    </a:cubicBezTo>
                    <a:cubicBezTo>
                      <a:pt x="37" y="27"/>
                      <a:pt x="43" y="28"/>
                      <a:pt x="47" y="30"/>
                    </a:cubicBezTo>
                    <a:cubicBezTo>
                      <a:pt x="50" y="25"/>
                      <a:pt x="53" y="21"/>
                      <a:pt x="53" y="21"/>
                    </a:cubicBezTo>
                    <a:cubicBezTo>
                      <a:pt x="52" y="24"/>
                      <a:pt x="51" y="28"/>
                      <a:pt x="51" y="31"/>
                    </a:cubicBezTo>
                    <a:cubicBezTo>
                      <a:pt x="58" y="33"/>
                      <a:pt x="63" y="35"/>
                      <a:pt x="63" y="35"/>
                    </a:cubicBezTo>
                    <a:cubicBezTo>
                      <a:pt x="64" y="25"/>
                      <a:pt x="72" y="14"/>
                      <a:pt x="72" y="14"/>
                    </a:cubicBezTo>
                    <a:cubicBezTo>
                      <a:pt x="72" y="14"/>
                      <a:pt x="64" y="0"/>
                      <a:pt x="35" y="2"/>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3" name="Freeform 152">
                <a:extLst>
                  <a:ext uri="{FF2B5EF4-FFF2-40B4-BE49-F238E27FC236}">
                    <a16:creationId xmlns:a16="http://schemas.microsoft.com/office/drawing/2014/main" id="{82A91BAD-46CA-4662-8070-DFCFDAD1BFE8}"/>
                  </a:ext>
                </a:extLst>
              </p:cNvPr>
              <p:cNvSpPr>
                <a:spLocks/>
              </p:cNvSpPr>
              <p:nvPr/>
            </p:nvSpPr>
            <p:spPr bwMode="auto">
              <a:xfrm>
                <a:off x="6522" y="1708"/>
                <a:ext cx="26" cy="45"/>
              </a:xfrm>
              <a:custGeom>
                <a:avLst/>
                <a:gdLst>
                  <a:gd name="T0" fmla="*/ 1 w 11"/>
                  <a:gd name="T1" fmla="*/ 17 h 19"/>
                  <a:gd name="T2" fmla="*/ 1 w 11"/>
                  <a:gd name="T3" fmla="*/ 17 h 19"/>
                  <a:gd name="T4" fmla="*/ 0 w 11"/>
                  <a:gd name="T5" fmla="*/ 12 h 19"/>
                  <a:gd name="T6" fmla="*/ 10 w 11"/>
                  <a:gd name="T7" fmla="*/ 5 h 19"/>
                  <a:gd name="T8" fmla="*/ 11 w 11"/>
                  <a:gd name="T9" fmla="*/ 10 h 19"/>
                  <a:gd name="T10" fmla="*/ 9 w 11"/>
                  <a:gd name="T11" fmla="*/ 16 h 19"/>
                  <a:gd name="T12" fmla="*/ 5 w 11"/>
                  <a:gd name="T13" fmla="*/ 19 h 19"/>
                  <a:gd name="T14" fmla="*/ 1 w 11"/>
                  <a:gd name="T15" fmla="*/ 17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9">
                    <a:moveTo>
                      <a:pt x="1" y="17"/>
                    </a:moveTo>
                    <a:cubicBezTo>
                      <a:pt x="1" y="17"/>
                      <a:pt x="1" y="17"/>
                      <a:pt x="1" y="17"/>
                    </a:cubicBezTo>
                    <a:cubicBezTo>
                      <a:pt x="0" y="16"/>
                      <a:pt x="0" y="14"/>
                      <a:pt x="0" y="12"/>
                    </a:cubicBezTo>
                    <a:cubicBezTo>
                      <a:pt x="1" y="9"/>
                      <a:pt x="6" y="0"/>
                      <a:pt x="10" y="5"/>
                    </a:cubicBezTo>
                    <a:cubicBezTo>
                      <a:pt x="11" y="6"/>
                      <a:pt x="11" y="8"/>
                      <a:pt x="11" y="10"/>
                    </a:cubicBezTo>
                    <a:cubicBezTo>
                      <a:pt x="11" y="12"/>
                      <a:pt x="11" y="14"/>
                      <a:pt x="9" y="16"/>
                    </a:cubicBezTo>
                    <a:cubicBezTo>
                      <a:pt x="9" y="18"/>
                      <a:pt x="7" y="19"/>
                      <a:pt x="5" y="19"/>
                    </a:cubicBezTo>
                    <a:cubicBezTo>
                      <a:pt x="4" y="19"/>
                      <a:pt x="2" y="19"/>
                      <a:pt x="1" y="17"/>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4" name="Freeform 153">
                <a:extLst>
                  <a:ext uri="{FF2B5EF4-FFF2-40B4-BE49-F238E27FC236}">
                    <a16:creationId xmlns:a16="http://schemas.microsoft.com/office/drawing/2014/main" id="{8FCE1AB8-3773-4C4B-AE00-9C0C67061FFE}"/>
                  </a:ext>
                </a:extLst>
              </p:cNvPr>
              <p:cNvSpPr>
                <a:spLocks/>
              </p:cNvSpPr>
              <p:nvPr/>
            </p:nvSpPr>
            <p:spPr bwMode="auto">
              <a:xfrm>
                <a:off x="6522" y="1717"/>
                <a:ext cx="26" cy="36"/>
              </a:xfrm>
              <a:custGeom>
                <a:avLst/>
                <a:gdLst>
                  <a:gd name="T0" fmla="*/ 7 w 11"/>
                  <a:gd name="T1" fmla="*/ 0 h 15"/>
                  <a:gd name="T2" fmla="*/ 0 w 11"/>
                  <a:gd name="T3" fmla="*/ 8 h 15"/>
                  <a:gd name="T4" fmla="*/ 0 w 11"/>
                  <a:gd name="T5" fmla="*/ 9 h 15"/>
                  <a:gd name="T6" fmla="*/ 1 w 11"/>
                  <a:gd name="T7" fmla="*/ 13 h 15"/>
                  <a:gd name="T8" fmla="*/ 1 w 11"/>
                  <a:gd name="T9" fmla="*/ 13 h 15"/>
                  <a:gd name="T10" fmla="*/ 5 w 11"/>
                  <a:gd name="T11" fmla="*/ 15 h 15"/>
                  <a:gd name="T12" fmla="*/ 5 w 11"/>
                  <a:gd name="T13" fmla="*/ 15 h 15"/>
                  <a:gd name="T14" fmla="*/ 9 w 11"/>
                  <a:gd name="T15" fmla="*/ 12 h 15"/>
                  <a:gd name="T16" fmla="*/ 11 w 11"/>
                  <a:gd name="T17" fmla="*/ 6 h 15"/>
                  <a:gd name="T18" fmla="*/ 11 w 11"/>
                  <a:gd name="T19" fmla="*/ 5 h 15"/>
                  <a:gd name="T20" fmla="*/ 10 w 11"/>
                  <a:gd name="T21" fmla="*/ 1 h 15"/>
                  <a:gd name="T22" fmla="*/ 7 w 11"/>
                  <a:gd name="T23"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15">
                    <a:moveTo>
                      <a:pt x="7" y="0"/>
                    </a:moveTo>
                    <a:cubicBezTo>
                      <a:pt x="4" y="0"/>
                      <a:pt x="1" y="6"/>
                      <a:pt x="0" y="8"/>
                    </a:cubicBezTo>
                    <a:cubicBezTo>
                      <a:pt x="0" y="9"/>
                      <a:pt x="0" y="9"/>
                      <a:pt x="0" y="9"/>
                    </a:cubicBezTo>
                    <a:cubicBezTo>
                      <a:pt x="0" y="11"/>
                      <a:pt x="1" y="12"/>
                      <a:pt x="1" y="13"/>
                    </a:cubicBezTo>
                    <a:cubicBezTo>
                      <a:pt x="1" y="13"/>
                      <a:pt x="1" y="13"/>
                      <a:pt x="1" y="13"/>
                    </a:cubicBezTo>
                    <a:cubicBezTo>
                      <a:pt x="2" y="15"/>
                      <a:pt x="4" y="15"/>
                      <a:pt x="5" y="15"/>
                    </a:cubicBezTo>
                    <a:cubicBezTo>
                      <a:pt x="5" y="15"/>
                      <a:pt x="5" y="15"/>
                      <a:pt x="5" y="15"/>
                    </a:cubicBezTo>
                    <a:cubicBezTo>
                      <a:pt x="7" y="15"/>
                      <a:pt x="9" y="14"/>
                      <a:pt x="9" y="12"/>
                    </a:cubicBezTo>
                    <a:cubicBezTo>
                      <a:pt x="11" y="10"/>
                      <a:pt x="11" y="8"/>
                      <a:pt x="11" y="6"/>
                    </a:cubicBezTo>
                    <a:cubicBezTo>
                      <a:pt x="11" y="6"/>
                      <a:pt x="11" y="5"/>
                      <a:pt x="11" y="5"/>
                    </a:cubicBezTo>
                    <a:cubicBezTo>
                      <a:pt x="11" y="4"/>
                      <a:pt x="11" y="2"/>
                      <a:pt x="10" y="1"/>
                    </a:cubicBezTo>
                    <a:cubicBezTo>
                      <a:pt x="9" y="0"/>
                      <a:pt x="8" y="0"/>
                      <a:pt x="7" y="0"/>
                    </a:cubicBezTo>
                  </a:path>
                </a:pathLst>
              </a:custGeom>
              <a:solidFill>
                <a:srgbClr val="8F03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5" name="Freeform 154">
                <a:extLst>
                  <a:ext uri="{FF2B5EF4-FFF2-40B4-BE49-F238E27FC236}">
                    <a16:creationId xmlns:a16="http://schemas.microsoft.com/office/drawing/2014/main" id="{510FC673-DFA5-4919-9C8C-37A23CFB4F86}"/>
                  </a:ext>
                </a:extLst>
              </p:cNvPr>
              <p:cNvSpPr>
                <a:spLocks/>
              </p:cNvSpPr>
              <p:nvPr/>
            </p:nvSpPr>
            <p:spPr bwMode="auto">
              <a:xfrm>
                <a:off x="6501" y="1717"/>
                <a:ext cx="45" cy="64"/>
              </a:xfrm>
              <a:custGeom>
                <a:avLst/>
                <a:gdLst>
                  <a:gd name="T0" fmla="*/ 11 w 19"/>
                  <a:gd name="T1" fmla="*/ 8 h 27"/>
                  <a:gd name="T2" fmla="*/ 17 w 19"/>
                  <a:gd name="T3" fmla="*/ 2 h 27"/>
                  <a:gd name="T4" fmla="*/ 16 w 19"/>
                  <a:gd name="T5" fmla="*/ 11 h 27"/>
                  <a:gd name="T6" fmla="*/ 13 w 19"/>
                  <a:gd name="T7" fmla="*/ 15 h 27"/>
                  <a:gd name="T8" fmla="*/ 0 w 19"/>
                  <a:gd name="T9" fmla="*/ 26 h 27"/>
                  <a:gd name="T10" fmla="*/ 0 w 19"/>
                  <a:gd name="T11" fmla="*/ 22 h 27"/>
                  <a:gd name="T12" fmla="*/ 11 w 19"/>
                  <a:gd name="T13" fmla="*/ 8 h 27"/>
                </a:gdLst>
                <a:ahLst/>
                <a:cxnLst>
                  <a:cxn ang="0">
                    <a:pos x="T0" y="T1"/>
                  </a:cxn>
                  <a:cxn ang="0">
                    <a:pos x="T2" y="T3"/>
                  </a:cxn>
                  <a:cxn ang="0">
                    <a:pos x="T4" y="T5"/>
                  </a:cxn>
                  <a:cxn ang="0">
                    <a:pos x="T6" y="T7"/>
                  </a:cxn>
                  <a:cxn ang="0">
                    <a:pos x="T8" y="T9"/>
                  </a:cxn>
                  <a:cxn ang="0">
                    <a:pos x="T10" y="T11"/>
                  </a:cxn>
                  <a:cxn ang="0">
                    <a:pos x="T12" y="T13"/>
                  </a:cxn>
                </a:cxnLst>
                <a:rect l="0" t="0" r="r" b="b"/>
                <a:pathLst>
                  <a:path w="19" h="27">
                    <a:moveTo>
                      <a:pt x="11" y="8"/>
                    </a:moveTo>
                    <a:cubicBezTo>
                      <a:pt x="11" y="8"/>
                      <a:pt x="14" y="0"/>
                      <a:pt x="17" y="2"/>
                    </a:cubicBezTo>
                    <a:cubicBezTo>
                      <a:pt x="19" y="3"/>
                      <a:pt x="18" y="10"/>
                      <a:pt x="16" y="11"/>
                    </a:cubicBezTo>
                    <a:cubicBezTo>
                      <a:pt x="14" y="12"/>
                      <a:pt x="13" y="15"/>
                      <a:pt x="13" y="15"/>
                    </a:cubicBezTo>
                    <a:cubicBezTo>
                      <a:pt x="13" y="15"/>
                      <a:pt x="3" y="27"/>
                      <a:pt x="0" y="26"/>
                    </a:cubicBezTo>
                    <a:cubicBezTo>
                      <a:pt x="0" y="22"/>
                      <a:pt x="0" y="22"/>
                      <a:pt x="0" y="22"/>
                    </a:cubicBezTo>
                    <a:cubicBezTo>
                      <a:pt x="0" y="22"/>
                      <a:pt x="8" y="16"/>
                      <a:pt x="11" y="8"/>
                    </a:cubicBezTo>
                    <a:close/>
                  </a:path>
                </a:pathLst>
              </a:cu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6" name="Freeform 155">
                <a:extLst>
                  <a:ext uri="{FF2B5EF4-FFF2-40B4-BE49-F238E27FC236}">
                    <a16:creationId xmlns:a16="http://schemas.microsoft.com/office/drawing/2014/main" id="{8F25E3D7-42CD-401D-B6E9-543A26D170AA}"/>
                  </a:ext>
                </a:extLst>
              </p:cNvPr>
              <p:cNvSpPr>
                <a:spLocks/>
              </p:cNvSpPr>
              <p:nvPr/>
            </p:nvSpPr>
            <p:spPr bwMode="auto">
              <a:xfrm>
                <a:off x="6377" y="2273"/>
                <a:ext cx="164" cy="1456"/>
              </a:xfrm>
              <a:custGeom>
                <a:avLst/>
                <a:gdLst>
                  <a:gd name="T0" fmla="*/ 0 w 164"/>
                  <a:gd name="T1" fmla="*/ 1456 h 1456"/>
                  <a:gd name="T2" fmla="*/ 57 w 164"/>
                  <a:gd name="T3" fmla="*/ 1456 h 1456"/>
                  <a:gd name="T4" fmla="*/ 164 w 164"/>
                  <a:gd name="T5" fmla="*/ 0 h 1456"/>
                  <a:gd name="T6" fmla="*/ 86 w 164"/>
                  <a:gd name="T7" fmla="*/ 0 h 1456"/>
                  <a:gd name="T8" fmla="*/ 0 w 164"/>
                  <a:gd name="T9" fmla="*/ 1456 h 1456"/>
                </a:gdLst>
                <a:ahLst/>
                <a:cxnLst>
                  <a:cxn ang="0">
                    <a:pos x="T0" y="T1"/>
                  </a:cxn>
                  <a:cxn ang="0">
                    <a:pos x="T2" y="T3"/>
                  </a:cxn>
                  <a:cxn ang="0">
                    <a:pos x="T4" y="T5"/>
                  </a:cxn>
                  <a:cxn ang="0">
                    <a:pos x="T6" y="T7"/>
                  </a:cxn>
                  <a:cxn ang="0">
                    <a:pos x="T8" y="T9"/>
                  </a:cxn>
                </a:cxnLst>
                <a:rect l="0" t="0" r="r" b="b"/>
                <a:pathLst>
                  <a:path w="164" h="1456">
                    <a:moveTo>
                      <a:pt x="0" y="1456"/>
                    </a:moveTo>
                    <a:lnTo>
                      <a:pt x="57" y="1456"/>
                    </a:lnTo>
                    <a:lnTo>
                      <a:pt x="164" y="0"/>
                    </a:lnTo>
                    <a:lnTo>
                      <a:pt x="86" y="0"/>
                    </a:lnTo>
                    <a:lnTo>
                      <a:pt x="0" y="1456"/>
                    </a:ln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7" name="Freeform 156">
                <a:extLst>
                  <a:ext uri="{FF2B5EF4-FFF2-40B4-BE49-F238E27FC236}">
                    <a16:creationId xmlns:a16="http://schemas.microsoft.com/office/drawing/2014/main" id="{307B7297-0EE2-4E54-BA10-7C3B1FA61C08}"/>
                  </a:ext>
                </a:extLst>
              </p:cNvPr>
              <p:cNvSpPr>
                <a:spLocks/>
              </p:cNvSpPr>
              <p:nvPr/>
            </p:nvSpPr>
            <p:spPr bwMode="auto">
              <a:xfrm>
                <a:off x="6377" y="2273"/>
                <a:ext cx="164" cy="1456"/>
              </a:xfrm>
              <a:custGeom>
                <a:avLst/>
                <a:gdLst>
                  <a:gd name="T0" fmla="*/ 0 w 164"/>
                  <a:gd name="T1" fmla="*/ 1456 h 1456"/>
                  <a:gd name="T2" fmla="*/ 57 w 164"/>
                  <a:gd name="T3" fmla="*/ 1456 h 1456"/>
                  <a:gd name="T4" fmla="*/ 164 w 164"/>
                  <a:gd name="T5" fmla="*/ 0 h 1456"/>
                  <a:gd name="T6" fmla="*/ 86 w 164"/>
                  <a:gd name="T7" fmla="*/ 0 h 1456"/>
                  <a:gd name="T8" fmla="*/ 0 w 164"/>
                  <a:gd name="T9" fmla="*/ 1456 h 1456"/>
                </a:gdLst>
                <a:ahLst/>
                <a:cxnLst>
                  <a:cxn ang="0">
                    <a:pos x="T0" y="T1"/>
                  </a:cxn>
                  <a:cxn ang="0">
                    <a:pos x="T2" y="T3"/>
                  </a:cxn>
                  <a:cxn ang="0">
                    <a:pos x="T4" y="T5"/>
                  </a:cxn>
                  <a:cxn ang="0">
                    <a:pos x="T6" y="T7"/>
                  </a:cxn>
                  <a:cxn ang="0">
                    <a:pos x="T8" y="T9"/>
                  </a:cxn>
                </a:cxnLst>
                <a:rect l="0" t="0" r="r" b="b"/>
                <a:pathLst>
                  <a:path w="164" h="1456">
                    <a:moveTo>
                      <a:pt x="0" y="1456"/>
                    </a:moveTo>
                    <a:lnTo>
                      <a:pt x="57" y="1456"/>
                    </a:lnTo>
                    <a:lnTo>
                      <a:pt x="164" y="0"/>
                    </a:lnTo>
                    <a:lnTo>
                      <a:pt x="86" y="0"/>
                    </a:lnTo>
                    <a:lnTo>
                      <a:pt x="0" y="14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8" name="Freeform 157">
                <a:extLst>
                  <a:ext uri="{FF2B5EF4-FFF2-40B4-BE49-F238E27FC236}">
                    <a16:creationId xmlns:a16="http://schemas.microsoft.com/office/drawing/2014/main" id="{8E9804BE-B9BD-47BB-9E6A-E436D87C3503}"/>
                  </a:ext>
                </a:extLst>
              </p:cNvPr>
              <p:cNvSpPr>
                <a:spLocks noEditPoints="1"/>
              </p:cNvSpPr>
              <p:nvPr/>
            </p:nvSpPr>
            <p:spPr bwMode="auto">
              <a:xfrm>
                <a:off x="6444" y="2309"/>
                <a:ext cx="92" cy="1311"/>
              </a:xfrm>
              <a:custGeom>
                <a:avLst/>
                <a:gdLst>
                  <a:gd name="T0" fmla="*/ 47 w 92"/>
                  <a:gd name="T1" fmla="*/ 655 h 1311"/>
                  <a:gd name="T2" fmla="*/ 47 w 92"/>
                  <a:gd name="T3" fmla="*/ 655 h 1311"/>
                  <a:gd name="T4" fmla="*/ 0 w 92"/>
                  <a:gd name="T5" fmla="*/ 1311 h 1311"/>
                  <a:gd name="T6" fmla="*/ 0 w 92"/>
                  <a:gd name="T7" fmla="*/ 1311 h 1311"/>
                  <a:gd name="T8" fmla="*/ 47 w 92"/>
                  <a:gd name="T9" fmla="*/ 655 h 1311"/>
                  <a:gd name="T10" fmla="*/ 92 w 92"/>
                  <a:gd name="T11" fmla="*/ 0 h 1311"/>
                  <a:gd name="T12" fmla="*/ 92 w 92"/>
                  <a:gd name="T13" fmla="*/ 0 h 1311"/>
                  <a:gd name="T14" fmla="*/ 92 w 92"/>
                  <a:gd name="T15" fmla="*/ 4 h 1311"/>
                  <a:gd name="T16" fmla="*/ 47 w 92"/>
                  <a:gd name="T17" fmla="*/ 653 h 1311"/>
                  <a:gd name="T18" fmla="*/ 47 w 92"/>
                  <a:gd name="T19" fmla="*/ 653 h 1311"/>
                  <a:gd name="T20" fmla="*/ 90 w 92"/>
                  <a:gd name="T21" fmla="*/ 35 h 1311"/>
                  <a:gd name="T22" fmla="*/ 92 w 92"/>
                  <a:gd name="T23" fmla="*/ 0 h 1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1311">
                    <a:moveTo>
                      <a:pt x="47" y="655"/>
                    </a:moveTo>
                    <a:lnTo>
                      <a:pt x="47" y="655"/>
                    </a:lnTo>
                    <a:lnTo>
                      <a:pt x="0" y="1311"/>
                    </a:lnTo>
                    <a:lnTo>
                      <a:pt x="0" y="1311"/>
                    </a:lnTo>
                    <a:lnTo>
                      <a:pt x="47" y="655"/>
                    </a:lnTo>
                    <a:close/>
                    <a:moveTo>
                      <a:pt x="92" y="0"/>
                    </a:moveTo>
                    <a:lnTo>
                      <a:pt x="92" y="0"/>
                    </a:lnTo>
                    <a:lnTo>
                      <a:pt x="92" y="4"/>
                    </a:lnTo>
                    <a:lnTo>
                      <a:pt x="47" y="653"/>
                    </a:lnTo>
                    <a:lnTo>
                      <a:pt x="47" y="653"/>
                    </a:lnTo>
                    <a:lnTo>
                      <a:pt x="90" y="35"/>
                    </a:lnTo>
                    <a:lnTo>
                      <a:pt x="9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9" name="Freeform 158">
                <a:extLst>
                  <a:ext uri="{FF2B5EF4-FFF2-40B4-BE49-F238E27FC236}">
                    <a16:creationId xmlns:a16="http://schemas.microsoft.com/office/drawing/2014/main" id="{E726E75E-BD65-4817-9E67-DCB785BA93D8}"/>
                  </a:ext>
                </a:extLst>
              </p:cNvPr>
              <p:cNvSpPr>
                <a:spLocks noEditPoints="1"/>
              </p:cNvSpPr>
              <p:nvPr/>
            </p:nvSpPr>
            <p:spPr bwMode="auto">
              <a:xfrm>
                <a:off x="6444" y="2309"/>
                <a:ext cx="92" cy="1311"/>
              </a:xfrm>
              <a:custGeom>
                <a:avLst/>
                <a:gdLst>
                  <a:gd name="T0" fmla="*/ 47 w 92"/>
                  <a:gd name="T1" fmla="*/ 655 h 1311"/>
                  <a:gd name="T2" fmla="*/ 47 w 92"/>
                  <a:gd name="T3" fmla="*/ 655 h 1311"/>
                  <a:gd name="T4" fmla="*/ 0 w 92"/>
                  <a:gd name="T5" fmla="*/ 1311 h 1311"/>
                  <a:gd name="T6" fmla="*/ 0 w 92"/>
                  <a:gd name="T7" fmla="*/ 1311 h 1311"/>
                  <a:gd name="T8" fmla="*/ 47 w 92"/>
                  <a:gd name="T9" fmla="*/ 655 h 1311"/>
                  <a:gd name="T10" fmla="*/ 92 w 92"/>
                  <a:gd name="T11" fmla="*/ 0 h 1311"/>
                  <a:gd name="T12" fmla="*/ 92 w 92"/>
                  <a:gd name="T13" fmla="*/ 0 h 1311"/>
                  <a:gd name="T14" fmla="*/ 92 w 92"/>
                  <a:gd name="T15" fmla="*/ 4 h 1311"/>
                  <a:gd name="T16" fmla="*/ 47 w 92"/>
                  <a:gd name="T17" fmla="*/ 653 h 1311"/>
                  <a:gd name="T18" fmla="*/ 47 w 92"/>
                  <a:gd name="T19" fmla="*/ 653 h 1311"/>
                  <a:gd name="T20" fmla="*/ 90 w 92"/>
                  <a:gd name="T21" fmla="*/ 35 h 1311"/>
                  <a:gd name="T22" fmla="*/ 92 w 92"/>
                  <a:gd name="T23" fmla="*/ 0 h 1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1311">
                    <a:moveTo>
                      <a:pt x="47" y="655"/>
                    </a:moveTo>
                    <a:lnTo>
                      <a:pt x="47" y="655"/>
                    </a:lnTo>
                    <a:lnTo>
                      <a:pt x="0" y="1311"/>
                    </a:lnTo>
                    <a:lnTo>
                      <a:pt x="0" y="1311"/>
                    </a:lnTo>
                    <a:lnTo>
                      <a:pt x="47" y="655"/>
                    </a:lnTo>
                    <a:moveTo>
                      <a:pt x="92" y="0"/>
                    </a:moveTo>
                    <a:lnTo>
                      <a:pt x="92" y="0"/>
                    </a:lnTo>
                    <a:lnTo>
                      <a:pt x="92" y="4"/>
                    </a:lnTo>
                    <a:lnTo>
                      <a:pt x="47" y="653"/>
                    </a:lnTo>
                    <a:lnTo>
                      <a:pt x="47" y="653"/>
                    </a:lnTo>
                    <a:lnTo>
                      <a:pt x="90" y="35"/>
                    </a:lnTo>
                    <a:lnTo>
                      <a:pt x="9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0" name="Rectangle 379">
                <a:extLst>
                  <a:ext uri="{FF2B5EF4-FFF2-40B4-BE49-F238E27FC236}">
                    <a16:creationId xmlns:a16="http://schemas.microsoft.com/office/drawing/2014/main" id="{95932C1F-F481-4240-9AD9-008F494FCCDB}"/>
                  </a:ext>
                </a:extLst>
              </p:cNvPr>
              <p:cNvSpPr>
                <a:spLocks noChangeArrowheads="1"/>
              </p:cNvSpPr>
              <p:nvPr/>
            </p:nvSpPr>
            <p:spPr bwMode="auto">
              <a:xfrm>
                <a:off x="6491" y="2962"/>
                <a:ext cx="1" cy="2"/>
              </a:xfrm>
              <a:prstGeom prst="rect">
                <a:avLst/>
              </a:prstGeom>
              <a:solidFill>
                <a:srgbClr val="F3F3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1" name="Rectangle 380">
                <a:extLst>
                  <a:ext uri="{FF2B5EF4-FFF2-40B4-BE49-F238E27FC236}">
                    <a16:creationId xmlns:a16="http://schemas.microsoft.com/office/drawing/2014/main" id="{34043A07-1212-4169-AA84-7F26C96014DA}"/>
                  </a:ext>
                </a:extLst>
              </p:cNvPr>
              <p:cNvSpPr>
                <a:spLocks noChangeArrowheads="1"/>
              </p:cNvSpPr>
              <p:nvPr/>
            </p:nvSpPr>
            <p:spPr bwMode="auto">
              <a:xfrm>
                <a:off x="6491" y="2962"/>
                <a:ext cx="1" cy="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2" name="Freeform 161">
                <a:extLst>
                  <a:ext uri="{FF2B5EF4-FFF2-40B4-BE49-F238E27FC236}">
                    <a16:creationId xmlns:a16="http://schemas.microsoft.com/office/drawing/2014/main" id="{C0001972-9CC7-4F9D-AD91-62704DAA5E02}"/>
                  </a:ext>
                </a:extLst>
              </p:cNvPr>
              <p:cNvSpPr>
                <a:spLocks/>
              </p:cNvSpPr>
              <p:nvPr/>
            </p:nvSpPr>
            <p:spPr bwMode="auto">
              <a:xfrm>
                <a:off x="6434" y="3620"/>
                <a:ext cx="10" cy="109"/>
              </a:xfrm>
              <a:custGeom>
                <a:avLst/>
                <a:gdLst>
                  <a:gd name="T0" fmla="*/ 10 w 10"/>
                  <a:gd name="T1" fmla="*/ 0 h 109"/>
                  <a:gd name="T2" fmla="*/ 0 w 10"/>
                  <a:gd name="T3" fmla="*/ 109 h 109"/>
                  <a:gd name="T4" fmla="*/ 10 w 10"/>
                  <a:gd name="T5" fmla="*/ 0 h 109"/>
                  <a:gd name="T6" fmla="*/ 10 w 10"/>
                  <a:gd name="T7" fmla="*/ 0 h 109"/>
                </a:gdLst>
                <a:ahLst/>
                <a:cxnLst>
                  <a:cxn ang="0">
                    <a:pos x="T0" y="T1"/>
                  </a:cxn>
                  <a:cxn ang="0">
                    <a:pos x="T2" y="T3"/>
                  </a:cxn>
                  <a:cxn ang="0">
                    <a:pos x="T4" y="T5"/>
                  </a:cxn>
                  <a:cxn ang="0">
                    <a:pos x="T6" y="T7"/>
                  </a:cxn>
                </a:cxnLst>
                <a:rect l="0" t="0" r="r" b="b"/>
                <a:pathLst>
                  <a:path w="10" h="109">
                    <a:moveTo>
                      <a:pt x="10" y="0"/>
                    </a:moveTo>
                    <a:lnTo>
                      <a:pt x="0" y="109"/>
                    </a:lnTo>
                    <a:lnTo>
                      <a:pt x="10" y="0"/>
                    </a:lnTo>
                    <a:lnTo>
                      <a:pt x="10" y="0"/>
                    </a:ln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3" name="Freeform 162">
                <a:extLst>
                  <a:ext uri="{FF2B5EF4-FFF2-40B4-BE49-F238E27FC236}">
                    <a16:creationId xmlns:a16="http://schemas.microsoft.com/office/drawing/2014/main" id="{61C76E19-A177-4605-9EDE-13A3FB932C31}"/>
                  </a:ext>
                </a:extLst>
              </p:cNvPr>
              <p:cNvSpPr>
                <a:spLocks/>
              </p:cNvSpPr>
              <p:nvPr/>
            </p:nvSpPr>
            <p:spPr bwMode="auto">
              <a:xfrm>
                <a:off x="6434" y="3620"/>
                <a:ext cx="10" cy="109"/>
              </a:xfrm>
              <a:custGeom>
                <a:avLst/>
                <a:gdLst>
                  <a:gd name="T0" fmla="*/ 10 w 10"/>
                  <a:gd name="T1" fmla="*/ 0 h 109"/>
                  <a:gd name="T2" fmla="*/ 0 w 10"/>
                  <a:gd name="T3" fmla="*/ 109 h 109"/>
                  <a:gd name="T4" fmla="*/ 10 w 10"/>
                  <a:gd name="T5" fmla="*/ 0 h 109"/>
                  <a:gd name="T6" fmla="*/ 10 w 10"/>
                  <a:gd name="T7" fmla="*/ 0 h 109"/>
                </a:gdLst>
                <a:ahLst/>
                <a:cxnLst>
                  <a:cxn ang="0">
                    <a:pos x="T0" y="T1"/>
                  </a:cxn>
                  <a:cxn ang="0">
                    <a:pos x="T2" y="T3"/>
                  </a:cxn>
                  <a:cxn ang="0">
                    <a:pos x="T4" y="T5"/>
                  </a:cxn>
                  <a:cxn ang="0">
                    <a:pos x="T6" y="T7"/>
                  </a:cxn>
                </a:cxnLst>
                <a:rect l="0" t="0" r="r" b="b"/>
                <a:pathLst>
                  <a:path w="10" h="109">
                    <a:moveTo>
                      <a:pt x="10" y="0"/>
                    </a:moveTo>
                    <a:lnTo>
                      <a:pt x="0" y="109"/>
                    </a:lnTo>
                    <a:lnTo>
                      <a:pt x="10" y="0"/>
                    </a:lnTo>
                    <a:lnTo>
                      <a:pt x="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4" name="Freeform 163">
                <a:extLst>
                  <a:ext uri="{FF2B5EF4-FFF2-40B4-BE49-F238E27FC236}">
                    <a16:creationId xmlns:a16="http://schemas.microsoft.com/office/drawing/2014/main" id="{A69A24BE-B86B-4DD9-B98E-DA8FCAFF952B}"/>
                  </a:ext>
                </a:extLst>
              </p:cNvPr>
              <p:cNvSpPr>
                <a:spLocks/>
              </p:cNvSpPr>
              <p:nvPr/>
            </p:nvSpPr>
            <p:spPr bwMode="auto">
              <a:xfrm>
                <a:off x="6384" y="3254"/>
                <a:ext cx="22" cy="363"/>
              </a:xfrm>
              <a:custGeom>
                <a:avLst/>
                <a:gdLst>
                  <a:gd name="T0" fmla="*/ 9 w 9"/>
                  <a:gd name="T1" fmla="*/ 0 h 153"/>
                  <a:gd name="T2" fmla="*/ 0 w 9"/>
                  <a:gd name="T3" fmla="*/ 153 h 153"/>
                  <a:gd name="T4" fmla="*/ 0 w 9"/>
                  <a:gd name="T5" fmla="*/ 153 h 153"/>
                  <a:gd name="T6" fmla="*/ 9 w 9"/>
                  <a:gd name="T7" fmla="*/ 0 h 153"/>
                </a:gdLst>
                <a:ahLst/>
                <a:cxnLst>
                  <a:cxn ang="0">
                    <a:pos x="T0" y="T1"/>
                  </a:cxn>
                  <a:cxn ang="0">
                    <a:pos x="T2" y="T3"/>
                  </a:cxn>
                  <a:cxn ang="0">
                    <a:pos x="T4" y="T5"/>
                  </a:cxn>
                  <a:cxn ang="0">
                    <a:pos x="T6" y="T7"/>
                  </a:cxn>
                </a:cxnLst>
                <a:rect l="0" t="0" r="r" b="b"/>
                <a:pathLst>
                  <a:path w="9" h="153">
                    <a:moveTo>
                      <a:pt x="9" y="0"/>
                    </a:moveTo>
                    <a:cubicBezTo>
                      <a:pt x="0" y="153"/>
                      <a:pt x="0" y="153"/>
                      <a:pt x="0" y="153"/>
                    </a:cubicBezTo>
                    <a:cubicBezTo>
                      <a:pt x="0" y="153"/>
                      <a:pt x="0" y="153"/>
                      <a:pt x="0" y="153"/>
                    </a:cubicBezTo>
                    <a:cubicBezTo>
                      <a:pt x="9" y="0"/>
                      <a:pt x="9" y="0"/>
                      <a:pt x="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5" name="Freeform 164">
                <a:extLst>
                  <a:ext uri="{FF2B5EF4-FFF2-40B4-BE49-F238E27FC236}">
                    <a16:creationId xmlns:a16="http://schemas.microsoft.com/office/drawing/2014/main" id="{DA567D1F-07D0-4258-BF24-615749D87C5F}"/>
                  </a:ext>
                </a:extLst>
              </p:cNvPr>
              <p:cNvSpPr>
                <a:spLocks/>
              </p:cNvSpPr>
              <p:nvPr/>
            </p:nvSpPr>
            <p:spPr bwMode="auto">
              <a:xfrm>
                <a:off x="6377" y="3617"/>
                <a:ext cx="7" cy="112"/>
              </a:xfrm>
              <a:custGeom>
                <a:avLst/>
                <a:gdLst>
                  <a:gd name="T0" fmla="*/ 3 w 3"/>
                  <a:gd name="T1" fmla="*/ 0 h 47"/>
                  <a:gd name="T2" fmla="*/ 0 w 3"/>
                  <a:gd name="T3" fmla="*/ 47 h 47"/>
                  <a:gd name="T4" fmla="*/ 0 w 3"/>
                  <a:gd name="T5" fmla="*/ 47 h 47"/>
                  <a:gd name="T6" fmla="*/ 3 w 3"/>
                  <a:gd name="T7" fmla="*/ 0 h 47"/>
                  <a:gd name="T8" fmla="*/ 3 w 3"/>
                  <a:gd name="T9" fmla="*/ 0 h 47"/>
                </a:gdLst>
                <a:ahLst/>
                <a:cxnLst>
                  <a:cxn ang="0">
                    <a:pos x="T0" y="T1"/>
                  </a:cxn>
                  <a:cxn ang="0">
                    <a:pos x="T2" y="T3"/>
                  </a:cxn>
                  <a:cxn ang="0">
                    <a:pos x="T4" y="T5"/>
                  </a:cxn>
                  <a:cxn ang="0">
                    <a:pos x="T6" y="T7"/>
                  </a:cxn>
                  <a:cxn ang="0">
                    <a:pos x="T8" y="T9"/>
                  </a:cxn>
                </a:cxnLst>
                <a:rect l="0" t="0" r="r" b="b"/>
                <a:pathLst>
                  <a:path w="3" h="47">
                    <a:moveTo>
                      <a:pt x="3" y="0"/>
                    </a:moveTo>
                    <a:cubicBezTo>
                      <a:pt x="0" y="47"/>
                      <a:pt x="0" y="47"/>
                      <a:pt x="0" y="47"/>
                    </a:cubicBezTo>
                    <a:cubicBezTo>
                      <a:pt x="0" y="47"/>
                      <a:pt x="0" y="47"/>
                      <a:pt x="0" y="47"/>
                    </a:cubicBezTo>
                    <a:cubicBezTo>
                      <a:pt x="3" y="0"/>
                      <a:pt x="3" y="0"/>
                      <a:pt x="3" y="0"/>
                    </a:cubicBezTo>
                    <a:cubicBezTo>
                      <a:pt x="3" y="0"/>
                      <a:pt x="3" y="0"/>
                      <a:pt x="3" y="0"/>
                    </a:cubicBezTo>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6" name="Freeform 165">
                <a:extLst>
                  <a:ext uri="{FF2B5EF4-FFF2-40B4-BE49-F238E27FC236}">
                    <a16:creationId xmlns:a16="http://schemas.microsoft.com/office/drawing/2014/main" id="{56AD2B42-4C95-47C8-9D3E-9C4D84D50247}"/>
                  </a:ext>
                </a:extLst>
              </p:cNvPr>
              <p:cNvSpPr>
                <a:spLocks/>
              </p:cNvSpPr>
              <p:nvPr/>
            </p:nvSpPr>
            <p:spPr bwMode="auto">
              <a:xfrm>
                <a:off x="6377" y="2313"/>
                <a:ext cx="159" cy="1416"/>
              </a:xfrm>
              <a:custGeom>
                <a:avLst/>
                <a:gdLst>
                  <a:gd name="T0" fmla="*/ 159 w 159"/>
                  <a:gd name="T1" fmla="*/ 0 h 1416"/>
                  <a:gd name="T2" fmla="*/ 157 w 159"/>
                  <a:gd name="T3" fmla="*/ 29 h 1416"/>
                  <a:gd name="T4" fmla="*/ 81 w 159"/>
                  <a:gd name="T5" fmla="*/ 29 h 1416"/>
                  <a:gd name="T6" fmla="*/ 81 w 159"/>
                  <a:gd name="T7" fmla="*/ 31 h 1416"/>
                  <a:gd name="T8" fmla="*/ 29 w 159"/>
                  <a:gd name="T9" fmla="*/ 941 h 1416"/>
                  <a:gd name="T10" fmla="*/ 7 w 159"/>
                  <a:gd name="T11" fmla="*/ 1304 h 1416"/>
                  <a:gd name="T12" fmla="*/ 0 w 159"/>
                  <a:gd name="T13" fmla="*/ 1416 h 1416"/>
                  <a:gd name="T14" fmla="*/ 57 w 159"/>
                  <a:gd name="T15" fmla="*/ 1416 h 1416"/>
                  <a:gd name="T16" fmla="*/ 67 w 159"/>
                  <a:gd name="T17" fmla="*/ 1307 h 1416"/>
                  <a:gd name="T18" fmla="*/ 114 w 159"/>
                  <a:gd name="T19" fmla="*/ 651 h 1416"/>
                  <a:gd name="T20" fmla="*/ 114 w 159"/>
                  <a:gd name="T21" fmla="*/ 649 h 1416"/>
                  <a:gd name="T22" fmla="*/ 159 w 159"/>
                  <a:gd name="T23" fmla="*/ 0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9" h="1416">
                    <a:moveTo>
                      <a:pt x="159" y="0"/>
                    </a:moveTo>
                    <a:lnTo>
                      <a:pt x="157" y="29"/>
                    </a:lnTo>
                    <a:lnTo>
                      <a:pt x="81" y="29"/>
                    </a:lnTo>
                    <a:lnTo>
                      <a:pt x="81" y="31"/>
                    </a:lnTo>
                    <a:lnTo>
                      <a:pt x="29" y="941"/>
                    </a:lnTo>
                    <a:lnTo>
                      <a:pt x="7" y="1304"/>
                    </a:lnTo>
                    <a:lnTo>
                      <a:pt x="0" y="1416"/>
                    </a:lnTo>
                    <a:lnTo>
                      <a:pt x="57" y="1416"/>
                    </a:lnTo>
                    <a:lnTo>
                      <a:pt x="67" y="1307"/>
                    </a:lnTo>
                    <a:lnTo>
                      <a:pt x="114" y="651"/>
                    </a:lnTo>
                    <a:lnTo>
                      <a:pt x="114" y="649"/>
                    </a:lnTo>
                    <a:lnTo>
                      <a:pt x="159" y="0"/>
                    </a:lnTo>
                    <a:close/>
                  </a:path>
                </a:pathLst>
              </a:custGeom>
              <a:solidFill>
                <a:srgbClr val="7D84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7" name="Freeform 166">
                <a:extLst>
                  <a:ext uri="{FF2B5EF4-FFF2-40B4-BE49-F238E27FC236}">
                    <a16:creationId xmlns:a16="http://schemas.microsoft.com/office/drawing/2014/main" id="{4A51549B-1C7B-48B5-B0A6-24CEE4D3C76F}"/>
                  </a:ext>
                </a:extLst>
              </p:cNvPr>
              <p:cNvSpPr>
                <a:spLocks/>
              </p:cNvSpPr>
              <p:nvPr/>
            </p:nvSpPr>
            <p:spPr bwMode="auto">
              <a:xfrm>
                <a:off x="6377" y="2313"/>
                <a:ext cx="159" cy="1416"/>
              </a:xfrm>
              <a:custGeom>
                <a:avLst/>
                <a:gdLst>
                  <a:gd name="T0" fmla="*/ 159 w 159"/>
                  <a:gd name="T1" fmla="*/ 0 h 1416"/>
                  <a:gd name="T2" fmla="*/ 157 w 159"/>
                  <a:gd name="T3" fmla="*/ 29 h 1416"/>
                  <a:gd name="T4" fmla="*/ 81 w 159"/>
                  <a:gd name="T5" fmla="*/ 29 h 1416"/>
                  <a:gd name="T6" fmla="*/ 81 w 159"/>
                  <a:gd name="T7" fmla="*/ 31 h 1416"/>
                  <a:gd name="T8" fmla="*/ 29 w 159"/>
                  <a:gd name="T9" fmla="*/ 941 h 1416"/>
                  <a:gd name="T10" fmla="*/ 7 w 159"/>
                  <a:gd name="T11" fmla="*/ 1304 h 1416"/>
                  <a:gd name="T12" fmla="*/ 0 w 159"/>
                  <a:gd name="T13" fmla="*/ 1416 h 1416"/>
                  <a:gd name="T14" fmla="*/ 57 w 159"/>
                  <a:gd name="T15" fmla="*/ 1416 h 1416"/>
                  <a:gd name="T16" fmla="*/ 67 w 159"/>
                  <a:gd name="T17" fmla="*/ 1307 h 1416"/>
                  <a:gd name="T18" fmla="*/ 114 w 159"/>
                  <a:gd name="T19" fmla="*/ 651 h 1416"/>
                  <a:gd name="T20" fmla="*/ 114 w 159"/>
                  <a:gd name="T21" fmla="*/ 649 h 1416"/>
                  <a:gd name="T22" fmla="*/ 159 w 159"/>
                  <a:gd name="T23" fmla="*/ 0 h 1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9" h="1416">
                    <a:moveTo>
                      <a:pt x="159" y="0"/>
                    </a:moveTo>
                    <a:lnTo>
                      <a:pt x="157" y="29"/>
                    </a:lnTo>
                    <a:lnTo>
                      <a:pt x="81" y="29"/>
                    </a:lnTo>
                    <a:lnTo>
                      <a:pt x="81" y="31"/>
                    </a:lnTo>
                    <a:lnTo>
                      <a:pt x="29" y="941"/>
                    </a:lnTo>
                    <a:lnTo>
                      <a:pt x="7" y="1304"/>
                    </a:lnTo>
                    <a:lnTo>
                      <a:pt x="0" y="1416"/>
                    </a:lnTo>
                    <a:lnTo>
                      <a:pt x="57" y="1416"/>
                    </a:lnTo>
                    <a:lnTo>
                      <a:pt x="67" y="1307"/>
                    </a:lnTo>
                    <a:lnTo>
                      <a:pt x="114" y="651"/>
                    </a:lnTo>
                    <a:lnTo>
                      <a:pt x="114" y="649"/>
                    </a:lnTo>
                    <a:lnTo>
                      <a:pt x="15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8" name="Freeform 167">
                <a:extLst>
                  <a:ext uri="{FF2B5EF4-FFF2-40B4-BE49-F238E27FC236}">
                    <a16:creationId xmlns:a16="http://schemas.microsoft.com/office/drawing/2014/main" id="{C780D599-68D0-4790-95C7-4A3170F131E9}"/>
                  </a:ext>
                </a:extLst>
              </p:cNvPr>
              <p:cNvSpPr>
                <a:spLocks/>
              </p:cNvSpPr>
              <p:nvPr/>
            </p:nvSpPr>
            <p:spPr bwMode="auto">
              <a:xfrm>
                <a:off x="6458" y="2311"/>
                <a:ext cx="2" cy="31"/>
              </a:xfrm>
              <a:custGeom>
                <a:avLst/>
                <a:gdLst>
                  <a:gd name="T0" fmla="*/ 2 w 2"/>
                  <a:gd name="T1" fmla="*/ 0 h 31"/>
                  <a:gd name="T2" fmla="*/ 0 w 2"/>
                  <a:gd name="T3" fmla="*/ 31 h 31"/>
                  <a:gd name="T4" fmla="*/ 0 w 2"/>
                  <a:gd name="T5" fmla="*/ 31 h 31"/>
                  <a:gd name="T6" fmla="*/ 2 w 2"/>
                  <a:gd name="T7" fmla="*/ 0 h 31"/>
                </a:gdLst>
                <a:ahLst/>
                <a:cxnLst>
                  <a:cxn ang="0">
                    <a:pos x="T0" y="T1"/>
                  </a:cxn>
                  <a:cxn ang="0">
                    <a:pos x="T2" y="T3"/>
                  </a:cxn>
                  <a:cxn ang="0">
                    <a:pos x="T4" y="T5"/>
                  </a:cxn>
                  <a:cxn ang="0">
                    <a:pos x="T6" y="T7"/>
                  </a:cxn>
                </a:cxnLst>
                <a:rect l="0" t="0" r="r" b="b"/>
                <a:pathLst>
                  <a:path w="2" h="31">
                    <a:moveTo>
                      <a:pt x="2" y="0"/>
                    </a:moveTo>
                    <a:lnTo>
                      <a:pt x="0" y="31"/>
                    </a:lnTo>
                    <a:lnTo>
                      <a:pt x="0" y="31"/>
                    </a:lnTo>
                    <a:lnTo>
                      <a:pt x="2"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9" name="Freeform 168">
                <a:extLst>
                  <a:ext uri="{FF2B5EF4-FFF2-40B4-BE49-F238E27FC236}">
                    <a16:creationId xmlns:a16="http://schemas.microsoft.com/office/drawing/2014/main" id="{29A9906C-0BA5-4850-830C-997937D3F4A2}"/>
                  </a:ext>
                </a:extLst>
              </p:cNvPr>
              <p:cNvSpPr>
                <a:spLocks/>
              </p:cNvSpPr>
              <p:nvPr/>
            </p:nvSpPr>
            <p:spPr bwMode="auto">
              <a:xfrm>
                <a:off x="6458" y="2311"/>
                <a:ext cx="2" cy="31"/>
              </a:xfrm>
              <a:custGeom>
                <a:avLst/>
                <a:gdLst>
                  <a:gd name="T0" fmla="*/ 2 w 2"/>
                  <a:gd name="T1" fmla="*/ 0 h 31"/>
                  <a:gd name="T2" fmla="*/ 0 w 2"/>
                  <a:gd name="T3" fmla="*/ 31 h 31"/>
                  <a:gd name="T4" fmla="*/ 0 w 2"/>
                  <a:gd name="T5" fmla="*/ 31 h 31"/>
                  <a:gd name="T6" fmla="*/ 2 w 2"/>
                  <a:gd name="T7" fmla="*/ 0 h 31"/>
                </a:gdLst>
                <a:ahLst/>
                <a:cxnLst>
                  <a:cxn ang="0">
                    <a:pos x="T0" y="T1"/>
                  </a:cxn>
                  <a:cxn ang="0">
                    <a:pos x="T2" y="T3"/>
                  </a:cxn>
                  <a:cxn ang="0">
                    <a:pos x="T4" y="T5"/>
                  </a:cxn>
                  <a:cxn ang="0">
                    <a:pos x="T6" y="T7"/>
                  </a:cxn>
                </a:cxnLst>
                <a:rect l="0" t="0" r="r" b="b"/>
                <a:pathLst>
                  <a:path w="2" h="31">
                    <a:moveTo>
                      <a:pt x="2" y="0"/>
                    </a:moveTo>
                    <a:lnTo>
                      <a:pt x="0" y="31"/>
                    </a:lnTo>
                    <a:lnTo>
                      <a:pt x="0" y="31"/>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0" name="Freeform 169">
                <a:extLst>
                  <a:ext uri="{FF2B5EF4-FFF2-40B4-BE49-F238E27FC236}">
                    <a16:creationId xmlns:a16="http://schemas.microsoft.com/office/drawing/2014/main" id="{0B4DB27E-C6A3-45CB-941A-E68734768BC6}"/>
                  </a:ext>
                </a:extLst>
              </p:cNvPr>
              <p:cNvSpPr>
                <a:spLocks/>
              </p:cNvSpPr>
              <p:nvPr/>
            </p:nvSpPr>
            <p:spPr bwMode="auto">
              <a:xfrm>
                <a:off x="6458" y="2309"/>
                <a:ext cx="2" cy="33"/>
              </a:xfrm>
              <a:custGeom>
                <a:avLst/>
                <a:gdLst>
                  <a:gd name="T0" fmla="*/ 2 w 2"/>
                  <a:gd name="T1" fmla="*/ 0 h 33"/>
                  <a:gd name="T2" fmla="*/ 2 w 2"/>
                  <a:gd name="T3" fmla="*/ 0 h 33"/>
                  <a:gd name="T4" fmla="*/ 2 w 2"/>
                  <a:gd name="T5" fmla="*/ 2 h 33"/>
                  <a:gd name="T6" fmla="*/ 0 w 2"/>
                  <a:gd name="T7" fmla="*/ 33 h 33"/>
                  <a:gd name="T8" fmla="*/ 0 w 2"/>
                  <a:gd name="T9" fmla="*/ 33 h 33"/>
                  <a:gd name="T10" fmla="*/ 2 w 2"/>
                  <a:gd name="T11" fmla="*/ 0 h 33"/>
                </a:gdLst>
                <a:ahLst/>
                <a:cxnLst>
                  <a:cxn ang="0">
                    <a:pos x="T0" y="T1"/>
                  </a:cxn>
                  <a:cxn ang="0">
                    <a:pos x="T2" y="T3"/>
                  </a:cxn>
                  <a:cxn ang="0">
                    <a:pos x="T4" y="T5"/>
                  </a:cxn>
                  <a:cxn ang="0">
                    <a:pos x="T6" y="T7"/>
                  </a:cxn>
                  <a:cxn ang="0">
                    <a:pos x="T8" y="T9"/>
                  </a:cxn>
                  <a:cxn ang="0">
                    <a:pos x="T10" y="T11"/>
                  </a:cxn>
                </a:cxnLst>
                <a:rect l="0" t="0" r="r" b="b"/>
                <a:pathLst>
                  <a:path w="2" h="33">
                    <a:moveTo>
                      <a:pt x="2" y="0"/>
                    </a:moveTo>
                    <a:lnTo>
                      <a:pt x="2" y="0"/>
                    </a:lnTo>
                    <a:lnTo>
                      <a:pt x="2" y="2"/>
                    </a:lnTo>
                    <a:lnTo>
                      <a:pt x="0" y="33"/>
                    </a:lnTo>
                    <a:lnTo>
                      <a:pt x="0" y="33"/>
                    </a:lnTo>
                    <a:lnTo>
                      <a:pt x="2" y="0"/>
                    </a:lnTo>
                    <a:close/>
                  </a:path>
                </a:pathLst>
              </a:custGeom>
              <a:solidFill>
                <a:srgbClr val="1E28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1" name="Freeform 170">
                <a:extLst>
                  <a:ext uri="{FF2B5EF4-FFF2-40B4-BE49-F238E27FC236}">
                    <a16:creationId xmlns:a16="http://schemas.microsoft.com/office/drawing/2014/main" id="{9E77A31B-5EE7-49CD-826A-B66FB797E4EE}"/>
                  </a:ext>
                </a:extLst>
              </p:cNvPr>
              <p:cNvSpPr>
                <a:spLocks/>
              </p:cNvSpPr>
              <p:nvPr/>
            </p:nvSpPr>
            <p:spPr bwMode="auto">
              <a:xfrm>
                <a:off x="6458" y="2309"/>
                <a:ext cx="2" cy="33"/>
              </a:xfrm>
              <a:custGeom>
                <a:avLst/>
                <a:gdLst>
                  <a:gd name="T0" fmla="*/ 2 w 2"/>
                  <a:gd name="T1" fmla="*/ 0 h 33"/>
                  <a:gd name="T2" fmla="*/ 2 w 2"/>
                  <a:gd name="T3" fmla="*/ 0 h 33"/>
                  <a:gd name="T4" fmla="*/ 2 w 2"/>
                  <a:gd name="T5" fmla="*/ 2 h 33"/>
                  <a:gd name="T6" fmla="*/ 0 w 2"/>
                  <a:gd name="T7" fmla="*/ 33 h 33"/>
                  <a:gd name="T8" fmla="*/ 0 w 2"/>
                  <a:gd name="T9" fmla="*/ 33 h 33"/>
                  <a:gd name="T10" fmla="*/ 2 w 2"/>
                  <a:gd name="T11" fmla="*/ 0 h 33"/>
                </a:gdLst>
                <a:ahLst/>
                <a:cxnLst>
                  <a:cxn ang="0">
                    <a:pos x="T0" y="T1"/>
                  </a:cxn>
                  <a:cxn ang="0">
                    <a:pos x="T2" y="T3"/>
                  </a:cxn>
                  <a:cxn ang="0">
                    <a:pos x="T4" y="T5"/>
                  </a:cxn>
                  <a:cxn ang="0">
                    <a:pos x="T6" y="T7"/>
                  </a:cxn>
                  <a:cxn ang="0">
                    <a:pos x="T8" y="T9"/>
                  </a:cxn>
                  <a:cxn ang="0">
                    <a:pos x="T10" y="T11"/>
                  </a:cxn>
                </a:cxnLst>
                <a:rect l="0" t="0" r="r" b="b"/>
                <a:pathLst>
                  <a:path w="2" h="33">
                    <a:moveTo>
                      <a:pt x="2" y="0"/>
                    </a:moveTo>
                    <a:lnTo>
                      <a:pt x="2" y="0"/>
                    </a:lnTo>
                    <a:lnTo>
                      <a:pt x="2" y="2"/>
                    </a:lnTo>
                    <a:lnTo>
                      <a:pt x="0" y="33"/>
                    </a:lnTo>
                    <a:lnTo>
                      <a:pt x="0" y="3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2" name="Freeform 171">
                <a:extLst>
                  <a:ext uri="{FF2B5EF4-FFF2-40B4-BE49-F238E27FC236}">
                    <a16:creationId xmlns:a16="http://schemas.microsoft.com/office/drawing/2014/main" id="{087C088C-DC36-43C3-8FEF-98B72B52025B}"/>
                  </a:ext>
                </a:extLst>
              </p:cNvPr>
              <p:cNvSpPr>
                <a:spLocks/>
              </p:cNvSpPr>
              <p:nvPr/>
            </p:nvSpPr>
            <p:spPr bwMode="auto">
              <a:xfrm>
                <a:off x="6536" y="2309"/>
                <a:ext cx="0" cy="4"/>
              </a:xfrm>
              <a:custGeom>
                <a:avLst/>
                <a:gdLst>
                  <a:gd name="T0" fmla="*/ 0 h 4"/>
                  <a:gd name="T1" fmla="*/ 0 h 4"/>
                  <a:gd name="T2" fmla="*/ 4 h 4"/>
                  <a:gd name="T3" fmla="*/ 0 h 4"/>
                </a:gdLst>
                <a:ahLst/>
                <a:cxnLst>
                  <a:cxn ang="0">
                    <a:pos x="0" y="T0"/>
                  </a:cxn>
                  <a:cxn ang="0">
                    <a:pos x="0" y="T1"/>
                  </a:cxn>
                  <a:cxn ang="0">
                    <a:pos x="0" y="T2"/>
                  </a:cxn>
                  <a:cxn ang="0">
                    <a:pos x="0" y="T3"/>
                  </a:cxn>
                </a:cxnLst>
                <a:rect l="0" t="0" r="r" b="b"/>
                <a:pathLst>
                  <a:path h="4">
                    <a:moveTo>
                      <a:pt x="0" y="0"/>
                    </a:moveTo>
                    <a:lnTo>
                      <a:pt x="0" y="0"/>
                    </a:lnTo>
                    <a:lnTo>
                      <a:pt x="0" y="4"/>
                    </a:lnTo>
                    <a:lnTo>
                      <a:pt x="0"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3" name="Freeform 172">
                <a:extLst>
                  <a:ext uri="{FF2B5EF4-FFF2-40B4-BE49-F238E27FC236}">
                    <a16:creationId xmlns:a16="http://schemas.microsoft.com/office/drawing/2014/main" id="{100136B8-14F8-429D-9153-85D3B4A9B5DD}"/>
                  </a:ext>
                </a:extLst>
              </p:cNvPr>
              <p:cNvSpPr>
                <a:spLocks/>
              </p:cNvSpPr>
              <p:nvPr/>
            </p:nvSpPr>
            <p:spPr bwMode="auto">
              <a:xfrm>
                <a:off x="6536" y="2309"/>
                <a:ext cx="0" cy="4"/>
              </a:xfrm>
              <a:custGeom>
                <a:avLst/>
                <a:gdLst>
                  <a:gd name="T0" fmla="*/ 0 h 4"/>
                  <a:gd name="T1" fmla="*/ 0 h 4"/>
                  <a:gd name="T2" fmla="*/ 4 h 4"/>
                  <a:gd name="T3" fmla="*/ 0 h 4"/>
                </a:gdLst>
                <a:ahLst/>
                <a:cxnLst>
                  <a:cxn ang="0">
                    <a:pos x="0" y="T0"/>
                  </a:cxn>
                  <a:cxn ang="0">
                    <a:pos x="0" y="T1"/>
                  </a:cxn>
                  <a:cxn ang="0">
                    <a:pos x="0" y="T2"/>
                  </a:cxn>
                  <a:cxn ang="0">
                    <a:pos x="0" y="T3"/>
                  </a:cxn>
                </a:cxnLst>
                <a:rect l="0" t="0" r="r" b="b"/>
                <a:pathLst>
                  <a:path h="4">
                    <a:moveTo>
                      <a:pt x="0" y="0"/>
                    </a:moveTo>
                    <a:lnTo>
                      <a:pt x="0" y="0"/>
                    </a:lnTo>
                    <a:lnTo>
                      <a:pt x="0" y="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4" name="Freeform 173">
                <a:extLst>
                  <a:ext uri="{FF2B5EF4-FFF2-40B4-BE49-F238E27FC236}">
                    <a16:creationId xmlns:a16="http://schemas.microsoft.com/office/drawing/2014/main" id="{B3F86F53-51AA-4334-9779-B67964B851CF}"/>
                  </a:ext>
                </a:extLst>
              </p:cNvPr>
              <p:cNvSpPr>
                <a:spLocks/>
              </p:cNvSpPr>
              <p:nvPr/>
            </p:nvSpPr>
            <p:spPr bwMode="auto">
              <a:xfrm>
                <a:off x="6458" y="2309"/>
                <a:ext cx="78" cy="33"/>
              </a:xfrm>
              <a:custGeom>
                <a:avLst/>
                <a:gdLst>
                  <a:gd name="T0" fmla="*/ 78 w 78"/>
                  <a:gd name="T1" fmla="*/ 0 h 33"/>
                  <a:gd name="T2" fmla="*/ 2 w 78"/>
                  <a:gd name="T3" fmla="*/ 0 h 33"/>
                  <a:gd name="T4" fmla="*/ 0 w 78"/>
                  <a:gd name="T5" fmla="*/ 33 h 33"/>
                  <a:gd name="T6" fmla="*/ 76 w 78"/>
                  <a:gd name="T7" fmla="*/ 33 h 33"/>
                  <a:gd name="T8" fmla="*/ 78 w 78"/>
                  <a:gd name="T9" fmla="*/ 4 h 33"/>
                  <a:gd name="T10" fmla="*/ 78 w 78"/>
                  <a:gd name="T11" fmla="*/ 0 h 33"/>
                </a:gdLst>
                <a:ahLst/>
                <a:cxnLst>
                  <a:cxn ang="0">
                    <a:pos x="T0" y="T1"/>
                  </a:cxn>
                  <a:cxn ang="0">
                    <a:pos x="T2" y="T3"/>
                  </a:cxn>
                  <a:cxn ang="0">
                    <a:pos x="T4" y="T5"/>
                  </a:cxn>
                  <a:cxn ang="0">
                    <a:pos x="T6" y="T7"/>
                  </a:cxn>
                  <a:cxn ang="0">
                    <a:pos x="T8" y="T9"/>
                  </a:cxn>
                  <a:cxn ang="0">
                    <a:pos x="T10" y="T11"/>
                  </a:cxn>
                </a:cxnLst>
                <a:rect l="0" t="0" r="r" b="b"/>
                <a:pathLst>
                  <a:path w="78" h="33">
                    <a:moveTo>
                      <a:pt x="78" y="0"/>
                    </a:moveTo>
                    <a:lnTo>
                      <a:pt x="2" y="0"/>
                    </a:lnTo>
                    <a:lnTo>
                      <a:pt x="0" y="33"/>
                    </a:lnTo>
                    <a:lnTo>
                      <a:pt x="76" y="33"/>
                    </a:lnTo>
                    <a:lnTo>
                      <a:pt x="78" y="4"/>
                    </a:lnTo>
                    <a:lnTo>
                      <a:pt x="78" y="0"/>
                    </a:lnTo>
                    <a:close/>
                  </a:path>
                </a:pathLst>
              </a:custGeom>
              <a:solidFill>
                <a:srgbClr val="646A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5" name="Freeform 174">
                <a:extLst>
                  <a:ext uri="{FF2B5EF4-FFF2-40B4-BE49-F238E27FC236}">
                    <a16:creationId xmlns:a16="http://schemas.microsoft.com/office/drawing/2014/main" id="{67CEF847-6819-431C-A00F-5D8C1C144DCC}"/>
                  </a:ext>
                </a:extLst>
              </p:cNvPr>
              <p:cNvSpPr>
                <a:spLocks/>
              </p:cNvSpPr>
              <p:nvPr/>
            </p:nvSpPr>
            <p:spPr bwMode="auto">
              <a:xfrm>
                <a:off x="6458" y="2309"/>
                <a:ext cx="78" cy="33"/>
              </a:xfrm>
              <a:custGeom>
                <a:avLst/>
                <a:gdLst>
                  <a:gd name="T0" fmla="*/ 78 w 78"/>
                  <a:gd name="T1" fmla="*/ 0 h 33"/>
                  <a:gd name="T2" fmla="*/ 2 w 78"/>
                  <a:gd name="T3" fmla="*/ 0 h 33"/>
                  <a:gd name="T4" fmla="*/ 0 w 78"/>
                  <a:gd name="T5" fmla="*/ 33 h 33"/>
                  <a:gd name="T6" fmla="*/ 76 w 78"/>
                  <a:gd name="T7" fmla="*/ 33 h 33"/>
                  <a:gd name="T8" fmla="*/ 78 w 78"/>
                  <a:gd name="T9" fmla="*/ 4 h 33"/>
                  <a:gd name="T10" fmla="*/ 78 w 78"/>
                  <a:gd name="T11" fmla="*/ 0 h 33"/>
                </a:gdLst>
                <a:ahLst/>
                <a:cxnLst>
                  <a:cxn ang="0">
                    <a:pos x="T0" y="T1"/>
                  </a:cxn>
                  <a:cxn ang="0">
                    <a:pos x="T2" y="T3"/>
                  </a:cxn>
                  <a:cxn ang="0">
                    <a:pos x="T4" y="T5"/>
                  </a:cxn>
                  <a:cxn ang="0">
                    <a:pos x="T6" y="T7"/>
                  </a:cxn>
                  <a:cxn ang="0">
                    <a:pos x="T8" y="T9"/>
                  </a:cxn>
                  <a:cxn ang="0">
                    <a:pos x="T10" y="T11"/>
                  </a:cxn>
                </a:cxnLst>
                <a:rect l="0" t="0" r="r" b="b"/>
                <a:pathLst>
                  <a:path w="78" h="33">
                    <a:moveTo>
                      <a:pt x="78" y="0"/>
                    </a:moveTo>
                    <a:lnTo>
                      <a:pt x="2" y="0"/>
                    </a:lnTo>
                    <a:lnTo>
                      <a:pt x="0" y="33"/>
                    </a:lnTo>
                    <a:lnTo>
                      <a:pt x="76" y="33"/>
                    </a:lnTo>
                    <a:lnTo>
                      <a:pt x="78" y="4"/>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6" name="Freeform 175">
                <a:extLst>
                  <a:ext uri="{FF2B5EF4-FFF2-40B4-BE49-F238E27FC236}">
                    <a16:creationId xmlns:a16="http://schemas.microsoft.com/office/drawing/2014/main" id="{2F08E715-000C-425D-B611-8A7E20CAB4A2}"/>
                  </a:ext>
                </a:extLst>
              </p:cNvPr>
              <p:cNvSpPr>
                <a:spLocks/>
              </p:cNvSpPr>
              <p:nvPr/>
            </p:nvSpPr>
            <p:spPr bwMode="auto">
              <a:xfrm>
                <a:off x="5940" y="2273"/>
                <a:ext cx="79" cy="1456"/>
              </a:xfrm>
              <a:custGeom>
                <a:avLst/>
                <a:gdLst>
                  <a:gd name="T0" fmla="*/ 10 w 79"/>
                  <a:gd name="T1" fmla="*/ 1456 h 1456"/>
                  <a:gd name="T2" fmla="*/ 69 w 79"/>
                  <a:gd name="T3" fmla="*/ 1456 h 1456"/>
                  <a:gd name="T4" fmla="*/ 79 w 79"/>
                  <a:gd name="T5" fmla="*/ 0 h 1456"/>
                  <a:gd name="T6" fmla="*/ 0 w 79"/>
                  <a:gd name="T7" fmla="*/ 0 h 1456"/>
                  <a:gd name="T8" fmla="*/ 10 w 79"/>
                  <a:gd name="T9" fmla="*/ 1456 h 1456"/>
                </a:gdLst>
                <a:ahLst/>
                <a:cxnLst>
                  <a:cxn ang="0">
                    <a:pos x="T0" y="T1"/>
                  </a:cxn>
                  <a:cxn ang="0">
                    <a:pos x="T2" y="T3"/>
                  </a:cxn>
                  <a:cxn ang="0">
                    <a:pos x="T4" y="T5"/>
                  </a:cxn>
                  <a:cxn ang="0">
                    <a:pos x="T6" y="T7"/>
                  </a:cxn>
                  <a:cxn ang="0">
                    <a:pos x="T8" y="T9"/>
                  </a:cxn>
                </a:cxnLst>
                <a:rect l="0" t="0" r="r" b="b"/>
                <a:pathLst>
                  <a:path w="79" h="1456">
                    <a:moveTo>
                      <a:pt x="10" y="1456"/>
                    </a:moveTo>
                    <a:lnTo>
                      <a:pt x="69" y="1456"/>
                    </a:lnTo>
                    <a:lnTo>
                      <a:pt x="79" y="0"/>
                    </a:lnTo>
                    <a:lnTo>
                      <a:pt x="0" y="0"/>
                    </a:lnTo>
                    <a:lnTo>
                      <a:pt x="10" y="1456"/>
                    </a:ln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7" name="Freeform 176">
                <a:extLst>
                  <a:ext uri="{FF2B5EF4-FFF2-40B4-BE49-F238E27FC236}">
                    <a16:creationId xmlns:a16="http://schemas.microsoft.com/office/drawing/2014/main" id="{F5CF8574-F667-44BA-8D1F-519D7377AC87}"/>
                  </a:ext>
                </a:extLst>
              </p:cNvPr>
              <p:cNvSpPr>
                <a:spLocks/>
              </p:cNvSpPr>
              <p:nvPr/>
            </p:nvSpPr>
            <p:spPr bwMode="auto">
              <a:xfrm>
                <a:off x="5940" y="2273"/>
                <a:ext cx="79" cy="1456"/>
              </a:xfrm>
              <a:custGeom>
                <a:avLst/>
                <a:gdLst>
                  <a:gd name="T0" fmla="*/ 10 w 79"/>
                  <a:gd name="T1" fmla="*/ 1456 h 1456"/>
                  <a:gd name="T2" fmla="*/ 69 w 79"/>
                  <a:gd name="T3" fmla="*/ 1456 h 1456"/>
                  <a:gd name="T4" fmla="*/ 79 w 79"/>
                  <a:gd name="T5" fmla="*/ 0 h 1456"/>
                  <a:gd name="T6" fmla="*/ 0 w 79"/>
                  <a:gd name="T7" fmla="*/ 0 h 1456"/>
                  <a:gd name="T8" fmla="*/ 10 w 79"/>
                  <a:gd name="T9" fmla="*/ 1456 h 1456"/>
                </a:gdLst>
                <a:ahLst/>
                <a:cxnLst>
                  <a:cxn ang="0">
                    <a:pos x="T0" y="T1"/>
                  </a:cxn>
                  <a:cxn ang="0">
                    <a:pos x="T2" y="T3"/>
                  </a:cxn>
                  <a:cxn ang="0">
                    <a:pos x="T4" y="T5"/>
                  </a:cxn>
                  <a:cxn ang="0">
                    <a:pos x="T6" y="T7"/>
                  </a:cxn>
                  <a:cxn ang="0">
                    <a:pos x="T8" y="T9"/>
                  </a:cxn>
                </a:cxnLst>
                <a:rect l="0" t="0" r="r" b="b"/>
                <a:pathLst>
                  <a:path w="79" h="1456">
                    <a:moveTo>
                      <a:pt x="10" y="1456"/>
                    </a:moveTo>
                    <a:lnTo>
                      <a:pt x="69" y="1456"/>
                    </a:lnTo>
                    <a:lnTo>
                      <a:pt x="79" y="0"/>
                    </a:lnTo>
                    <a:lnTo>
                      <a:pt x="0" y="0"/>
                    </a:lnTo>
                    <a:lnTo>
                      <a:pt x="10" y="14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8" name="Freeform 177">
                <a:extLst>
                  <a:ext uri="{FF2B5EF4-FFF2-40B4-BE49-F238E27FC236}">
                    <a16:creationId xmlns:a16="http://schemas.microsoft.com/office/drawing/2014/main" id="{4F753A2A-9D2E-432F-9BB5-ABCB3A0F2B1E}"/>
                  </a:ext>
                </a:extLst>
              </p:cNvPr>
              <p:cNvSpPr>
                <a:spLocks noEditPoints="1"/>
              </p:cNvSpPr>
              <p:nvPr/>
            </p:nvSpPr>
            <p:spPr bwMode="auto">
              <a:xfrm>
                <a:off x="5943" y="2513"/>
                <a:ext cx="73" cy="503"/>
              </a:xfrm>
              <a:custGeom>
                <a:avLst/>
                <a:gdLst>
                  <a:gd name="T0" fmla="*/ 1 w 31"/>
                  <a:gd name="T1" fmla="*/ 190 h 212"/>
                  <a:gd name="T2" fmla="*/ 1 w 31"/>
                  <a:gd name="T3" fmla="*/ 190 h 212"/>
                  <a:gd name="T4" fmla="*/ 1 w 31"/>
                  <a:gd name="T5" fmla="*/ 212 h 212"/>
                  <a:gd name="T6" fmla="*/ 1 w 31"/>
                  <a:gd name="T7" fmla="*/ 211 h 212"/>
                  <a:gd name="T8" fmla="*/ 1 w 31"/>
                  <a:gd name="T9" fmla="*/ 190 h 212"/>
                  <a:gd name="T10" fmla="*/ 1 w 31"/>
                  <a:gd name="T11" fmla="*/ 158 h 212"/>
                  <a:gd name="T12" fmla="*/ 1 w 31"/>
                  <a:gd name="T13" fmla="*/ 189 h 212"/>
                  <a:gd name="T14" fmla="*/ 1 w 31"/>
                  <a:gd name="T15" fmla="*/ 189 h 212"/>
                  <a:gd name="T16" fmla="*/ 1 w 31"/>
                  <a:gd name="T17" fmla="*/ 158 h 212"/>
                  <a:gd name="T18" fmla="*/ 1 w 31"/>
                  <a:gd name="T19" fmla="*/ 158 h 212"/>
                  <a:gd name="T20" fmla="*/ 0 w 31"/>
                  <a:gd name="T21" fmla="*/ 0 h 212"/>
                  <a:gd name="T22" fmla="*/ 0 w 31"/>
                  <a:gd name="T23" fmla="*/ 0 h 212"/>
                  <a:gd name="T24" fmla="*/ 0 w 31"/>
                  <a:gd name="T25" fmla="*/ 61 h 212"/>
                  <a:gd name="T26" fmla="*/ 0 w 31"/>
                  <a:gd name="T27" fmla="*/ 61 h 212"/>
                  <a:gd name="T28" fmla="*/ 0 w 31"/>
                  <a:gd name="T29" fmla="*/ 0 h 212"/>
                  <a:gd name="T30" fmla="*/ 31 w 31"/>
                  <a:gd name="T31" fmla="*/ 0 h 212"/>
                  <a:gd name="T32" fmla="*/ 31 w 31"/>
                  <a:gd name="T33" fmla="*/ 0 h 212"/>
                  <a:gd name="T34" fmla="*/ 31 w 31"/>
                  <a:gd name="T35" fmla="*/ 72 h 212"/>
                  <a:gd name="T36" fmla="*/ 31 w 31"/>
                  <a:gd name="T37" fmla="*/ 72 h 212"/>
                  <a:gd name="T38" fmla="*/ 31 w 31"/>
                  <a:gd name="T39"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212">
                    <a:moveTo>
                      <a:pt x="1" y="190"/>
                    </a:moveTo>
                    <a:cubicBezTo>
                      <a:pt x="1" y="190"/>
                      <a:pt x="1" y="190"/>
                      <a:pt x="1" y="190"/>
                    </a:cubicBezTo>
                    <a:cubicBezTo>
                      <a:pt x="1" y="212"/>
                      <a:pt x="1" y="212"/>
                      <a:pt x="1" y="212"/>
                    </a:cubicBezTo>
                    <a:cubicBezTo>
                      <a:pt x="1" y="212"/>
                      <a:pt x="1" y="211"/>
                      <a:pt x="1" y="211"/>
                    </a:cubicBezTo>
                    <a:cubicBezTo>
                      <a:pt x="1" y="190"/>
                      <a:pt x="1" y="190"/>
                      <a:pt x="1" y="190"/>
                    </a:cubicBezTo>
                    <a:moveTo>
                      <a:pt x="1" y="158"/>
                    </a:moveTo>
                    <a:cubicBezTo>
                      <a:pt x="1" y="189"/>
                      <a:pt x="1" y="189"/>
                      <a:pt x="1" y="189"/>
                    </a:cubicBezTo>
                    <a:cubicBezTo>
                      <a:pt x="1" y="189"/>
                      <a:pt x="1" y="189"/>
                      <a:pt x="1" y="189"/>
                    </a:cubicBezTo>
                    <a:cubicBezTo>
                      <a:pt x="1" y="158"/>
                      <a:pt x="1" y="158"/>
                      <a:pt x="1" y="158"/>
                    </a:cubicBezTo>
                    <a:cubicBezTo>
                      <a:pt x="1" y="158"/>
                      <a:pt x="1" y="158"/>
                      <a:pt x="1" y="158"/>
                    </a:cubicBezTo>
                    <a:moveTo>
                      <a:pt x="0" y="0"/>
                    </a:moveTo>
                    <a:cubicBezTo>
                      <a:pt x="0" y="0"/>
                      <a:pt x="0" y="0"/>
                      <a:pt x="0" y="0"/>
                    </a:cubicBezTo>
                    <a:cubicBezTo>
                      <a:pt x="0" y="61"/>
                      <a:pt x="0" y="61"/>
                      <a:pt x="0" y="61"/>
                    </a:cubicBezTo>
                    <a:cubicBezTo>
                      <a:pt x="0" y="61"/>
                      <a:pt x="0" y="61"/>
                      <a:pt x="0" y="61"/>
                    </a:cubicBezTo>
                    <a:cubicBezTo>
                      <a:pt x="0" y="0"/>
                      <a:pt x="0" y="0"/>
                      <a:pt x="0" y="0"/>
                    </a:cubicBezTo>
                    <a:moveTo>
                      <a:pt x="31" y="0"/>
                    </a:moveTo>
                    <a:cubicBezTo>
                      <a:pt x="31" y="0"/>
                      <a:pt x="31" y="0"/>
                      <a:pt x="31" y="0"/>
                    </a:cubicBezTo>
                    <a:cubicBezTo>
                      <a:pt x="31" y="72"/>
                      <a:pt x="31" y="72"/>
                      <a:pt x="31" y="72"/>
                    </a:cubicBezTo>
                    <a:cubicBezTo>
                      <a:pt x="31" y="72"/>
                      <a:pt x="31" y="72"/>
                      <a:pt x="31" y="72"/>
                    </a:cubicBezTo>
                    <a:cubicBezTo>
                      <a:pt x="31" y="0"/>
                      <a:pt x="31" y="0"/>
                      <a:pt x="3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9" name="Rectangle 398">
                <a:extLst>
                  <a:ext uri="{FF2B5EF4-FFF2-40B4-BE49-F238E27FC236}">
                    <a16:creationId xmlns:a16="http://schemas.microsoft.com/office/drawing/2014/main" id="{53AE9A82-E0C6-4F7F-BD7F-6D6FF81A5A05}"/>
                  </a:ext>
                </a:extLst>
              </p:cNvPr>
              <p:cNvSpPr>
                <a:spLocks noChangeArrowheads="1"/>
              </p:cNvSpPr>
              <p:nvPr/>
            </p:nvSpPr>
            <p:spPr bwMode="auto">
              <a:xfrm>
                <a:off x="5945" y="2962"/>
                <a:ext cx="1" cy="2"/>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0" name="Rectangle 399">
                <a:extLst>
                  <a:ext uri="{FF2B5EF4-FFF2-40B4-BE49-F238E27FC236}">
                    <a16:creationId xmlns:a16="http://schemas.microsoft.com/office/drawing/2014/main" id="{63464730-2C36-46A5-B070-F893AD42F387}"/>
                  </a:ext>
                </a:extLst>
              </p:cNvPr>
              <p:cNvSpPr>
                <a:spLocks noChangeArrowheads="1"/>
              </p:cNvSpPr>
              <p:nvPr/>
            </p:nvSpPr>
            <p:spPr bwMode="auto">
              <a:xfrm>
                <a:off x="5945" y="2962"/>
                <a:ext cx="1" cy="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1" name="Freeform 180">
                <a:extLst>
                  <a:ext uri="{FF2B5EF4-FFF2-40B4-BE49-F238E27FC236}">
                    <a16:creationId xmlns:a16="http://schemas.microsoft.com/office/drawing/2014/main" id="{0DC7BFA5-27E1-4D27-A709-E7A75DDB0230}"/>
                  </a:ext>
                </a:extLst>
              </p:cNvPr>
              <p:cNvSpPr>
                <a:spLocks/>
              </p:cNvSpPr>
              <p:nvPr/>
            </p:nvSpPr>
            <p:spPr bwMode="auto">
              <a:xfrm>
                <a:off x="5950" y="3551"/>
                <a:ext cx="0" cy="54"/>
              </a:xfrm>
              <a:custGeom>
                <a:avLst/>
                <a:gdLst>
                  <a:gd name="T0" fmla="*/ 0 h 23"/>
                  <a:gd name="T1" fmla="*/ 23 h 23"/>
                  <a:gd name="T2" fmla="*/ 23 h 23"/>
                  <a:gd name="T3" fmla="*/ 0 h 23"/>
                  <a:gd name="T4" fmla="*/ 0 h 23"/>
                </a:gdLst>
                <a:ahLst/>
                <a:cxnLst>
                  <a:cxn ang="0">
                    <a:pos x="0" y="T0"/>
                  </a:cxn>
                  <a:cxn ang="0">
                    <a:pos x="0" y="T1"/>
                  </a:cxn>
                  <a:cxn ang="0">
                    <a:pos x="0" y="T2"/>
                  </a:cxn>
                  <a:cxn ang="0">
                    <a:pos x="0" y="T3"/>
                  </a:cxn>
                  <a:cxn ang="0">
                    <a:pos x="0" y="T4"/>
                  </a:cxn>
                </a:cxnLst>
                <a:rect l="0" t="0" r="r" b="b"/>
                <a:pathLst>
                  <a:path h="23">
                    <a:moveTo>
                      <a:pt x="0" y="0"/>
                    </a:moveTo>
                    <a:cubicBezTo>
                      <a:pt x="0" y="23"/>
                      <a:pt x="0" y="23"/>
                      <a:pt x="0" y="23"/>
                    </a:cubicBezTo>
                    <a:cubicBezTo>
                      <a:pt x="0" y="23"/>
                      <a:pt x="0" y="23"/>
                      <a:pt x="0" y="23"/>
                    </a:cubicBezTo>
                    <a:cubicBezTo>
                      <a:pt x="0" y="0"/>
                      <a:pt x="0" y="0"/>
                      <a:pt x="0" y="0"/>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2" name="Freeform 181">
                <a:extLst>
                  <a:ext uri="{FF2B5EF4-FFF2-40B4-BE49-F238E27FC236}">
                    <a16:creationId xmlns:a16="http://schemas.microsoft.com/office/drawing/2014/main" id="{6267F292-D1FB-4DE4-95CC-C49AD032E467}"/>
                  </a:ext>
                </a:extLst>
              </p:cNvPr>
              <p:cNvSpPr>
                <a:spLocks/>
              </p:cNvSpPr>
              <p:nvPr/>
            </p:nvSpPr>
            <p:spPr bwMode="auto">
              <a:xfrm>
                <a:off x="5950" y="3605"/>
                <a:ext cx="0" cy="124"/>
              </a:xfrm>
              <a:custGeom>
                <a:avLst/>
                <a:gdLst>
                  <a:gd name="T0" fmla="*/ 0 h 52"/>
                  <a:gd name="T1" fmla="*/ 52 h 52"/>
                  <a:gd name="T2" fmla="*/ 52 h 52"/>
                  <a:gd name="T3" fmla="*/ 0 h 52"/>
                  <a:gd name="T4" fmla="*/ 0 h 52"/>
                </a:gdLst>
                <a:ahLst/>
                <a:cxnLst>
                  <a:cxn ang="0">
                    <a:pos x="0" y="T0"/>
                  </a:cxn>
                  <a:cxn ang="0">
                    <a:pos x="0" y="T1"/>
                  </a:cxn>
                  <a:cxn ang="0">
                    <a:pos x="0" y="T2"/>
                  </a:cxn>
                  <a:cxn ang="0">
                    <a:pos x="0" y="T3"/>
                  </a:cxn>
                  <a:cxn ang="0">
                    <a:pos x="0" y="T4"/>
                  </a:cxn>
                </a:cxnLst>
                <a:rect l="0" t="0" r="r" b="b"/>
                <a:pathLst>
                  <a:path h="52">
                    <a:moveTo>
                      <a:pt x="0" y="0"/>
                    </a:moveTo>
                    <a:cubicBezTo>
                      <a:pt x="0" y="52"/>
                      <a:pt x="0" y="52"/>
                      <a:pt x="0" y="52"/>
                    </a:cubicBezTo>
                    <a:cubicBezTo>
                      <a:pt x="0" y="52"/>
                      <a:pt x="0" y="52"/>
                      <a:pt x="0" y="52"/>
                    </a:cubicBezTo>
                    <a:cubicBezTo>
                      <a:pt x="0" y="0"/>
                      <a:pt x="0" y="0"/>
                      <a:pt x="0" y="0"/>
                    </a:cubicBezTo>
                    <a:cubicBezTo>
                      <a:pt x="0" y="0"/>
                      <a:pt x="0" y="0"/>
                      <a:pt x="0" y="0"/>
                    </a:cubicBezTo>
                  </a:path>
                </a:pathLst>
              </a:cu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3" name="Freeform 182">
                <a:extLst>
                  <a:ext uri="{FF2B5EF4-FFF2-40B4-BE49-F238E27FC236}">
                    <a16:creationId xmlns:a16="http://schemas.microsoft.com/office/drawing/2014/main" id="{789F3FFE-4C31-4FFE-89FA-EA6C2B971B77}"/>
                  </a:ext>
                </a:extLst>
              </p:cNvPr>
              <p:cNvSpPr>
                <a:spLocks noEditPoints="1"/>
              </p:cNvSpPr>
              <p:nvPr/>
            </p:nvSpPr>
            <p:spPr bwMode="auto">
              <a:xfrm>
                <a:off x="5943" y="2513"/>
                <a:ext cx="73" cy="1216"/>
              </a:xfrm>
              <a:custGeom>
                <a:avLst/>
                <a:gdLst>
                  <a:gd name="T0" fmla="*/ 28 w 31"/>
                  <a:gd name="T1" fmla="*/ 390 h 512"/>
                  <a:gd name="T2" fmla="*/ 20 w 31"/>
                  <a:gd name="T3" fmla="*/ 411 h 512"/>
                  <a:gd name="T4" fmla="*/ 25 w 31"/>
                  <a:gd name="T5" fmla="*/ 412 h 512"/>
                  <a:gd name="T6" fmla="*/ 13 w 31"/>
                  <a:gd name="T7" fmla="*/ 440 h 512"/>
                  <a:gd name="T8" fmla="*/ 3 w 31"/>
                  <a:gd name="T9" fmla="*/ 437 h 512"/>
                  <a:gd name="T10" fmla="*/ 3 w 31"/>
                  <a:gd name="T11" fmla="*/ 460 h 512"/>
                  <a:gd name="T12" fmla="*/ 3 w 31"/>
                  <a:gd name="T13" fmla="*/ 512 h 512"/>
                  <a:gd name="T14" fmla="*/ 28 w 31"/>
                  <a:gd name="T15" fmla="*/ 512 h 512"/>
                  <a:gd name="T16" fmla="*/ 28 w 31"/>
                  <a:gd name="T17" fmla="*/ 390 h 512"/>
                  <a:gd name="T18" fmla="*/ 1 w 31"/>
                  <a:gd name="T19" fmla="*/ 158 h 512"/>
                  <a:gd name="T20" fmla="*/ 1 w 31"/>
                  <a:gd name="T21" fmla="*/ 189 h 512"/>
                  <a:gd name="T22" fmla="*/ 1 w 31"/>
                  <a:gd name="T23" fmla="*/ 190 h 512"/>
                  <a:gd name="T24" fmla="*/ 1 w 31"/>
                  <a:gd name="T25" fmla="*/ 211 h 512"/>
                  <a:gd name="T26" fmla="*/ 20 w 31"/>
                  <a:gd name="T27" fmla="*/ 163 h 512"/>
                  <a:gd name="T28" fmla="*/ 10 w 31"/>
                  <a:gd name="T29" fmla="*/ 160 h 512"/>
                  <a:gd name="T30" fmla="*/ 1 w 31"/>
                  <a:gd name="T31" fmla="*/ 158 h 512"/>
                  <a:gd name="T32" fmla="*/ 31 w 31"/>
                  <a:gd name="T33" fmla="*/ 0 h 512"/>
                  <a:gd name="T34" fmla="*/ 0 w 31"/>
                  <a:gd name="T35" fmla="*/ 0 h 512"/>
                  <a:gd name="T36" fmla="*/ 0 w 31"/>
                  <a:gd name="T37" fmla="*/ 61 h 512"/>
                  <a:gd name="T38" fmla="*/ 31 w 31"/>
                  <a:gd name="T39" fmla="*/ 72 h 512"/>
                  <a:gd name="T40" fmla="*/ 31 w 31"/>
                  <a:gd name="T41"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 h="512">
                    <a:moveTo>
                      <a:pt x="28" y="390"/>
                    </a:moveTo>
                    <a:cubicBezTo>
                      <a:pt x="25" y="398"/>
                      <a:pt x="22" y="405"/>
                      <a:pt x="20" y="411"/>
                    </a:cubicBezTo>
                    <a:cubicBezTo>
                      <a:pt x="25" y="412"/>
                      <a:pt x="25" y="412"/>
                      <a:pt x="25" y="412"/>
                    </a:cubicBezTo>
                    <a:cubicBezTo>
                      <a:pt x="13" y="440"/>
                      <a:pt x="13" y="440"/>
                      <a:pt x="13" y="440"/>
                    </a:cubicBezTo>
                    <a:cubicBezTo>
                      <a:pt x="3" y="437"/>
                      <a:pt x="3" y="437"/>
                      <a:pt x="3" y="437"/>
                    </a:cubicBezTo>
                    <a:cubicBezTo>
                      <a:pt x="3" y="460"/>
                      <a:pt x="3" y="460"/>
                      <a:pt x="3" y="460"/>
                    </a:cubicBezTo>
                    <a:cubicBezTo>
                      <a:pt x="3" y="512"/>
                      <a:pt x="3" y="512"/>
                      <a:pt x="3" y="512"/>
                    </a:cubicBezTo>
                    <a:cubicBezTo>
                      <a:pt x="28" y="512"/>
                      <a:pt x="28" y="512"/>
                      <a:pt x="28" y="512"/>
                    </a:cubicBezTo>
                    <a:cubicBezTo>
                      <a:pt x="28" y="390"/>
                      <a:pt x="28" y="390"/>
                      <a:pt x="28" y="390"/>
                    </a:cubicBezTo>
                    <a:moveTo>
                      <a:pt x="1" y="158"/>
                    </a:moveTo>
                    <a:cubicBezTo>
                      <a:pt x="1" y="189"/>
                      <a:pt x="1" y="189"/>
                      <a:pt x="1" y="189"/>
                    </a:cubicBezTo>
                    <a:cubicBezTo>
                      <a:pt x="1" y="190"/>
                      <a:pt x="1" y="190"/>
                      <a:pt x="1" y="190"/>
                    </a:cubicBezTo>
                    <a:cubicBezTo>
                      <a:pt x="1" y="211"/>
                      <a:pt x="1" y="211"/>
                      <a:pt x="1" y="211"/>
                    </a:cubicBezTo>
                    <a:cubicBezTo>
                      <a:pt x="7" y="192"/>
                      <a:pt x="14" y="176"/>
                      <a:pt x="20" y="163"/>
                    </a:cubicBezTo>
                    <a:cubicBezTo>
                      <a:pt x="18" y="163"/>
                      <a:pt x="14" y="162"/>
                      <a:pt x="10" y="160"/>
                    </a:cubicBezTo>
                    <a:cubicBezTo>
                      <a:pt x="7" y="159"/>
                      <a:pt x="4" y="159"/>
                      <a:pt x="1" y="158"/>
                    </a:cubicBezTo>
                    <a:moveTo>
                      <a:pt x="31" y="0"/>
                    </a:moveTo>
                    <a:cubicBezTo>
                      <a:pt x="0" y="0"/>
                      <a:pt x="0" y="0"/>
                      <a:pt x="0" y="0"/>
                    </a:cubicBezTo>
                    <a:cubicBezTo>
                      <a:pt x="0" y="61"/>
                      <a:pt x="0" y="61"/>
                      <a:pt x="0" y="61"/>
                    </a:cubicBezTo>
                    <a:cubicBezTo>
                      <a:pt x="11" y="64"/>
                      <a:pt x="21" y="68"/>
                      <a:pt x="31" y="72"/>
                    </a:cubicBezTo>
                    <a:cubicBezTo>
                      <a:pt x="31" y="0"/>
                      <a:pt x="31" y="0"/>
                      <a:pt x="31" y="0"/>
                    </a:cubicBezTo>
                  </a:path>
                </a:pathLst>
              </a:custGeom>
              <a:solidFill>
                <a:srgbClr val="9399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4" name="Freeform 183">
                <a:extLst>
                  <a:ext uri="{FF2B5EF4-FFF2-40B4-BE49-F238E27FC236}">
                    <a16:creationId xmlns:a16="http://schemas.microsoft.com/office/drawing/2014/main" id="{A2588D77-E4A4-4D6D-A8DE-2D06CF59995C}"/>
                  </a:ext>
                </a:extLst>
              </p:cNvPr>
              <p:cNvSpPr>
                <a:spLocks noEditPoints="1"/>
              </p:cNvSpPr>
              <p:nvPr/>
            </p:nvSpPr>
            <p:spPr bwMode="auto">
              <a:xfrm>
                <a:off x="5940" y="2309"/>
                <a:ext cx="79" cy="204"/>
              </a:xfrm>
              <a:custGeom>
                <a:avLst/>
                <a:gdLst>
                  <a:gd name="T0" fmla="*/ 0 w 79"/>
                  <a:gd name="T1" fmla="*/ 0 h 204"/>
                  <a:gd name="T2" fmla="*/ 0 w 79"/>
                  <a:gd name="T3" fmla="*/ 0 h 204"/>
                  <a:gd name="T4" fmla="*/ 3 w 79"/>
                  <a:gd name="T5" fmla="*/ 204 h 204"/>
                  <a:gd name="T6" fmla="*/ 3 w 79"/>
                  <a:gd name="T7" fmla="*/ 204 h 204"/>
                  <a:gd name="T8" fmla="*/ 3 w 79"/>
                  <a:gd name="T9" fmla="*/ 202 h 204"/>
                  <a:gd name="T10" fmla="*/ 0 w 79"/>
                  <a:gd name="T11" fmla="*/ 0 h 204"/>
                  <a:gd name="T12" fmla="*/ 79 w 79"/>
                  <a:gd name="T13" fmla="*/ 0 h 204"/>
                  <a:gd name="T14" fmla="*/ 79 w 79"/>
                  <a:gd name="T15" fmla="*/ 0 h 204"/>
                  <a:gd name="T16" fmla="*/ 76 w 79"/>
                  <a:gd name="T17" fmla="*/ 202 h 204"/>
                  <a:gd name="T18" fmla="*/ 76 w 79"/>
                  <a:gd name="T19" fmla="*/ 204 h 204"/>
                  <a:gd name="T20" fmla="*/ 76 w 79"/>
                  <a:gd name="T21" fmla="*/ 204 h 204"/>
                  <a:gd name="T22" fmla="*/ 79 w 79"/>
                  <a:gd name="T23"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204">
                    <a:moveTo>
                      <a:pt x="0" y="0"/>
                    </a:moveTo>
                    <a:lnTo>
                      <a:pt x="0" y="0"/>
                    </a:lnTo>
                    <a:lnTo>
                      <a:pt x="3" y="204"/>
                    </a:lnTo>
                    <a:lnTo>
                      <a:pt x="3" y="204"/>
                    </a:lnTo>
                    <a:lnTo>
                      <a:pt x="3" y="202"/>
                    </a:lnTo>
                    <a:lnTo>
                      <a:pt x="0" y="0"/>
                    </a:lnTo>
                    <a:close/>
                    <a:moveTo>
                      <a:pt x="79" y="0"/>
                    </a:moveTo>
                    <a:lnTo>
                      <a:pt x="79" y="0"/>
                    </a:lnTo>
                    <a:lnTo>
                      <a:pt x="76" y="202"/>
                    </a:lnTo>
                    <a:lnTo>
                      <a:pt x="76" y="204"/>
                    </a:lnTo>
                    <a:lnTo>
                      <a:pt x="76" y="204"/>
                    </a:lnTo>
                    <a:lnTo>
                      <a:pt x="79"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5" name="Freeform 184">
                <a:extLst>
                  <a:ext uri="{FF2B5EF4-FFF2-40B4-BE49-F238E27FC236}">
                    <a16:creationId xmlns:a16="http://schemas.microsoft.com/office/drawing/2014/main" id="{6E13E0BB-B767-4E00-AFCC-4F1E519AB3FA}"/>
                  </a:ext>
                </a:extLst>
              </p:cNvPr>
              <p:cNvSpPr>
                <a:spLocks noEditPoints="1"/>
              </p:cNvSpPr>
              <p:nvPr/>
            </p:nvSpPr>
            <p:spPr bwMode="auto">
              <a:xfrm>
                <a:off x="5940" y="2309"/>
                <a:ext cx="79" cy="204"/>
              </a:xfrm>
              <a:custGeom>
                <a:avLst/>
                <a:gdLst>
                  <a:gd name="T0" fmla="*/ 0 w 79"/>
                  <a:gd name="T1" fmla="*/ 0 h 204"/>
                  <a:gd name="T2" fmla="*/ 0 w 79"/>
                  <a:gd name="T3" fmla="*/ 0 h 204"/>
                  <a:gd name="T4" fmla="*/ 3 w 79"/>
                  <a:gd name="T5" fmla="*/ 204 h 204"/>
                  <a:gd name="T6" fmla="*/ 3 w 79"/>
                  <a:gd name="T7" fmla="*/ 204 h 204"/>
                  <a:gd name="T8" fmla="*/ 3 w 79"/>
                  <a:gd name="T9" fmla="*/ 202 h 204"/>
                  <a:gd name="T10" fmla="*/ 0 w 79"/>
                  <a:gd name="T11" fmla="*/ 0 h 204"/>
                  <a:gd name="T12" fmla="*/ 79 w 79"/>
                  <a:gd name="T13" fmla="*/ 0 h 204"/>
                  <a:gd name="T14" fmla="*/ 79 w 79"/>
                  <a:gd name="T15" fmla="*/ 0 h 204"/>
                  <a:gd name="T16" fmla="*/ 76 w 79"/>
                  <a:gd name="T17" fmla="*/ 202 h 204"/>
                  <a:gd name="T18" fmla="*/ 76 w 79"/>
                  <a:gd name="T19" fmla="*/ 204 h 204"/>
                  <a:gd name="T20" fmla="*/ 76 w 79"/>
                  <a:gd name="T21" fmla="*/ 204 h 204"/>
                  <a:gd name="T22" fmla="*/ 79 w 79"/>
                  <a:gd name="T23"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204">
                    <a:moveTo>
                      <a:pt x="0" y="0"/>
                    </a:moveTo>
                    <a:lnTo>
                      <a:pt x="0" y="0"/>
                    </a:lnTo>
                    <a:lnTo>
                      <a:pt x="3" y="204"/>
                    </a:lnTo>
                    <a:lnTo>
                      <a:pt x="3" y="204"/>
                    </a:lnTo>
                    <a:lnTo>
                      <a:pt x="3" y="202"/>
                    </a:lnTo>
                    <a:lnTo>
                      <a:pt x="0" y="0"/>
                    </a:lnTo>
                    <a:moveTo>
                      <a:pt x="79" y="0"/>
                    </a:moveTo>
                    <a:lnTo>
                      <a:pt x="79" y="0"/>
                    </a:lnTo>
                    <a:lnTo>
                      <a:pt x="76" y="202"/>
                    </a:lnTo>
                    <a:lnTo>
                      <a:pt x="76" y="204"/>
                    </a:lnTo>
                    <a:lnTo>
                      <a:pt x="76" y="204"/>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6" name="Freeform 185">
                <a:extLst>
                  <a:ext uri="{FF2B5EF4-FFF2-40B4-BE49-F238E27FC236}">
                    <a16:creationId xmlns:a16="http://schemas.microsoft.com/office/drawing/2014/main" id="{60A488F7-31C1-4D20-AACD-D53E7960A5E2}"/>
                  </a:ext>
                </a:extLst>
              </p:cNvPr>
              <p:cNvSpPr>
                <a:spLocks noEditPoints="1"/>
              </p:cNvSpPr>
              <p:nvPr/>
            </p:nvSpPr>
            <p:spPr bwMode="auto">
              <a:xfrm>
                <a:off x="5940" y="2309"/>
                <a:ext cx="79" cy="204"/>
              </a:xfrm>
              <a:custGeom>
                <a:avLst/>
                <a:gdLst>
                  <a:gd name="T0" fmla="*/ 0 w 79"/>
                  <a:gd name="T1" fmla="*/ 0 h 204"/>
                  <a:gd name="T2" fmla="*/ 0 w 79"/>
                  <a:gd name="T3" fmla="*/ 0 h 204"/>
                  <a:gd name="T4" fmla="*/ 3 w 79"/>
                  <a:gd name="T5" fmla="*/ 202 h 204"/>
                  <a:gd name="T6" fmla="*/ 3 w 79"/>
                  <a:gd name="T7" fmla="*/ 204 h 204"/>
                  <a:gd name="T8" fmla="*/ 3 w 79"/>
                  <a:gd name="T9" fmla="*/ 204 h 204"/>
                  <a:gd name="T10" fmla="*/ 0 w 79"/>
                  <a:gd name="T11" fmla="*/ 0 h 204"/>
                  <a:gd name="T12" fmla="*/ 79 w 79"/>
                  <a:gd name="T13" fmla="*/ 0 h 204"/>
                  <a:gd name="T14" fmla="*/ 79 w 79"/>
                  <a:gd name="T15" fmla="*/ 0 h 204"/>
                  <a:gd name="T16" fmla="*/ 76 w 79"/>
                  <a:gd name="T17" fmla="*/ 204 h 204"/>
                  <a:gd name="T18" fmla="*/ 76 w 79"/>
                  <a:gd name="T19" fmla="*/ 204 h 204"/>
                  <a:gd name="T20" fmla="*/ 76 w 79"/>
                  <a:gd name="T21" fmla="*/ 202 h 204"/>
                  <a:gd name="T22" fmla="*/ 79 w 79"/>
                  <a:gd name="T23"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204">
                    <a:moveTo>
                      <a:pt x="0" y="0"/>
                    </a:moveTo>
                    <a:lnTo>
                      <a:pt x="0" y="0"/>
                    </a:lnTo>
                    <a:lnTo>
                      <a:pt x="3" y="202"/>
                    </a:lnTo>
                    <a:lnTo>
                      <a:pt x="3" y="204"/>
                    </a:lnTo>
                    <a:lnTo>
                      <a:pt x="3" y="204"/>
                    </a:lnTo>
                    <a:lnTo>
                      <a:pt x="0" y="0"/>
                    </a:lnTo>
                    <a:close/>
                    <a:moveTo>
                      <a:pt x="79" y="0"/>
                    </a:moveTo>
                    <a:lnTo>
                      <a:pt x="79" y="0"/>
                    </a:lnTo>
                    <a:lnTo>
                      <a:pt x="76" y="204"/>
                    </a:lnTo>
                    <a:lnTo>
                      <a:pt x="76" y="204"/>
                    </a:lnTo>
                    <a:lnTo>
                      <a:pt x="76" y="202"/>
                    </a:lnTo>
                    <a:lnTo>
                      <a:pt x="79"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7" name="Freeform 186">
                <a:extLst>
                  <a:ext uri="{FF2B5EF4-FFF2-40B4-BE49-F238E27FC236}">
                    <a16:creationId xmlns:a16="http://schemas.microsoft.com/office/drawing/2014/main" id="{39E7AAB9-F3F6-4B1D-94FB-6C55C410D8A3}"/>
                  </a:ext>
                </a:extLst>
              </p:cNvPr>
              <p:cNvSpPr>
                <a:spLocks noEditPoints="1"/>
              </p:cNvSpPr>
              <p:nvPr/>
            </p:nvSpPr>
            <p:spPr bwMode="auto">
              <a:xfrm>
                <a:off x="5940" y="2309"/>
                <a:ext cx="79" cy="204"/>
              </a:xfrm>
              <a:custGeom>
                <a:avLst/>
                <a:gdLst>
                  <a:gd name="T0" fmla="*/ 0 w 79"/>
                  <a:gd name="T1" fmla="*/ 0 h 204"/>
                  <a:gd name="T2" fmla="*/ 0 w 79"/>
                  <a:gd name="T3" fmla="*/ 0 h 204"/>
                  <a:gd name="T4" fmla="*/ 3 w 79"/>
                  <a:gd name="T5" fmla="*/ 202 h 204"/>
                  <a:gd name="T6" fmla="*/ 3 w 79"/>
                  <a:gd name="T7" fmla="*/ 204 h 204"/>
                  <a:gd name="T8" fmla="*/ 3 w 79"/>
                  <a:gd name="T9" fmla="*/ 204 h 204"/>
                  <a:gd name="T10" fmla="*/ 0 w 79"/>
                  <a:gd name="T11" fmla="*/ 0 h 204"/>
                  <a:gd name="T12" fmla="*/ 79 w 79"/>
                  <a:gd name="T13" fmla="*/ 0 h 204"/>
                  <a:gd name="T14" fmla="*/ 79 w 79"/>
                  <a:gd name="T15" fmla="*/ 0 h 204"/>
                  <a:gd name="T16" fmla="*/ 76 w 79"/>
                  <a:gd name="T17" fmla="*/ 204 h 204"/>
                  <a:gd name="T18" fmla="*/ 76 w 79"/>
                  <a:gd name="T19" fmla="*/ 204 h 204"/>
                  <a:gd name="T20" fmla="*/ 76 w 79"/>
                  <a:gd name="T21" fmla="*/ 202 h 204"/>
                  <a:gd name="T22" fmla="*/ 79 w 79"/>
                  <a:gd name="T23"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204">
                    <a:moveTo>
                      <a:pt x="0" y="0"/>
                    </a:moveTo>
                    <a:lnTo>
                      <a:pt x="0" y="0"/>
                    </a:lnTo>
                    <a:lnTo>
                      <a:pt x="3" y="202"/>
                    </a:lnTo>
                    <a:lnTo>
                      <a:pt x="3" y="204"/>
                    </a:lnTo>
                    <a:lnTo>
                      <a:pt x="3" y="204"/>
                    </a:lnTo>
                    <a:lnTo>
                      <a:pt x="0" y="0"/>
                    </a:lnTo>
                    <a:moveTo>
                      <a:pt x="79" y="0"/>
                    </a:moveTo>
                    <a:lnTo>
                      <a:pt x="79" y="0"/>
                    </a:lnTo>
                    <a:lnTo>
                      <a:pt x="76" y="204"/>
                    </a:lnTo>
                    <a:lnTo>
                      <a:pt x="76" y="204"/>
                    </a:lnTo>
                    <a:lnTo>
                      <a:pt x="76" y="202"/>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8" name="Freeform 187">
                <a:extLst>
                  <a:ext uri="{FF2B5EF4-FFF2-40B4-BE49-F238E27FC236}">
                    <a16:creationId xmlns:a16="http://schemas.microsoft.com/office/drawing/2014/main" id="{0306BB35-DCDF-45CF-BEF0-04F56E3F7CC8}"/>
                  </a:ext>
                </a:extLst>
              </p:cNvPr>
              <p:cNvSpPr>
                <a:spLocks/>
              </p:cNvSpPr>
              <p:nvPr/>
            </p:nvSpPr>
            <p:spPr bwMode="auto">
              <a:xfrm>
                <a:off x="5940" y="2309"/>
                <a:ext cx="79" cy="204"/>
              </a:xfrm>
              <a:custGeom>
                <a:avLst/>
                <a:gdLst>
                  <a:gd name="T0" fmla="*/ 79 w 79"/>
                  <a:gd name="T1" fmla="*/ 0 h 204"/>
                  <a:gd name="T2" fmla="*/ 0 w 79"/>
                  <a:gd name="T3" fmla="*/ 0 h 204"/>
                  <a:gd name="T4" fmla="*/ 3 w 79"/>
                  <a:gd name="T5" fmla="*/ 204 h 204"/>
                  <a:gd name="T6" fmla="*/ 76 w 79"/>
                  <a:gd name="T7" fmla="*/ 204 h 204"/>
                  <a:gd name="T8" fmla="*/ 79 w 79"/>
                  <a:gd name="T9" fmla="*/ 0 h 204"/>
                </a:gdLst>
                <a:ahLst/>
                <a:cxnLst>
                  <a:cxn ang="0">
                    <a:pos x="T0" y="T1"/>
                  </a:cxn>
                  <a:cxn ang="0">
                    <a:pos x="T2" y="T3"/>
                  </a:cxn>
                  <a:cxn ang="0">
                    <a:pos x="T4" y="T5"/>
                  </a:cxn>
                  <a:cxn ang="0">
                    <a:pos x="T6" y="T7"/>
                  </a:cxn>
                  <a:cxn ang="0">
                    <a:pos x="T8" y="T9"/>
                  </a:cxn>
                </a:cxnLst>
                <a:rect l="0" t="0" r="r" b="b"/>
                <a:pathLst>
                  <a:path w="79" h="204">
                    <a:moveTo>
                      <a:pt x="79" y="0"/>
                    </a:moveTo>
                    <a:lnTo>
                      <a:pt x="0" y="0"/>
                    </a:lnTo>
                    <a:lnTo>
                      <a:pt x="3" y="204"/>
                    </a:lnTo>
                    <a:lnTo>
                      <a:pt x="76" y="204"/>
                    </a:lnTo>
                    <a:lnTo>
                      <a:pt x="79" y="0"/>
                    </a:lnTo>
                    <a:close/>
                  </a:path>
                </a:pathLst>
              </a:custGeom>
              <a:solidFill>
                <a:srgbClr val="767A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9" name="Freeform 188">
                <a:extLst>
                  <a:ext uri="{FF2B5EF4-FFF2-40B4-BE49-F238E27FC236}">
                    <a16:creationId xmlns:a16="http://schemas.microsoft.com/office/drawing/2014/main" id="{D2953B44-0BD2-40C2-9461-A1319B0778AC}"/>
                  </a:ext>
                </a:extLst>
              </p:cNvPr>
              <p:cNvSpPr>
                <a:spLocks/>
              </p:cNvSpPr>
              <p:nvPr/>
            </p:nvSpPr>
            <p:spPr bwMode="auto">
              <a:xfrm>
                <a:off x="5940" y="2309"/>
                <a:ext cx="79" cy="204"/>
              </a:xfrm>
              <a:custGeom>
                <a:avLst/>
                <a:gdLst>
                  <a:gd name="T0" fmla="*/ 79 w 79"/>
                  <a:gd name="T1" fmla="*/ 0 h 204"/>
                  <a:gd name="T2" fmla="*/ 0 w 79"/>
                  <a:gd name="T3" fmla="*/ 0 h 204"/>
                  <a:gd name="T4" fmla="*/ 3 w 79"/>
                  <a:gd name="T5" fmla="*/ 204 h 204"/>
                  <a:gd name="T6" fmla="*/ 76 w 79"/>
                  <a:gd name="T7" fmla="*/ 204 h 204"/>
                  <a:gd name="T8" fmla="*/ 79 w 79"/>
                  <a:gd name="T9" fmla="*/ 0 h 204"/>
                </a:gdLst>
                <a:ahLst/>
                <a:cxnLst>
                  <a:cxn ang="0">
                    <a:pos x="T0" y="T1"/>
                  </a:cxn>
                  <a:cxn ang="0">
                    <a:pos x="T2" y="T3"/>
                  </a:cxn>
                  <a:cxn ang="0">
                    <a:pos x="T4" y="T5"/>
                  </a:cxn>
                  <a:cxn ang="0">
                    <a:pos x="T6" y="T7"/>
                  </a:cxn>
                  <a:cxn ang="0">
                    <a:pos x="T8" y="T9"/>
                  </a:cxn>
                </a:cxnLst>
                <a:rect l="0" t="0" r="r" b="b"/>
                <a:pathLst>
                  <a:path w="79" h="204">
                    <a:moveTo>
                      <a:pt x="79" y="0"/>
                    </a:moveTo>
                    <a:lnTo>
                      <a:pt x="0" y="0"/>
                    </a:lnTo>
                    <a:lnTo>
                      <a:pt x="3" y="204"/>
                    </a:lnTo>
                    <a:lnTo>
                      <a:pt x="76" y="204"/>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0" name="Freeform 189">
                <a:extLst>
                  <a:ext uri="{FF2B5EF4-FFF2-40B4-BE49-F238E27FC236}">
                    <a16:creationId xmlns:a16="http://schemas.microsoft.com/office/drawing/2014/main" id="{F0B2E3AC-2B77-4DC4-BF04-20FB7B0526C1}"/>
                  </a:ext>
                </a:extLst>
              </p:cNvPr>
              <p:cNvSpPr>
                <a:spLocks/>
              </p:cNvSpPr>
              <p:nvPr/>
            </p:nvSpPr>
            <p:spPr bwMode="auto">
              <a:xfrm>
                <a:off x="5332" y="2273"/>
                <a:ext cx="164" cy="1456"/>
              </a:xfrm>
              <a:custGeom>
                <a:avLst/>
                <a:gdLst>
                  <a:gd name="T0" fmla="*/ 0 w 164"/>
                  <a:gd name="T1" fmla="*/ 1456 h 1456"/>
                  <a:gd name="T2" fmla="*/ 57 w 164"/>
                  <a:gd name="T3" fmla="*/ 1456 h 1456"/>
                  <a:gd name="T4" fmla="*/ 164 w 164"/>
                  <a:gd name="T5" fmla="*/ 0 h 1456"/>
                  <a:gd name="T6" fmla="*/ 86 w 164"/>
                  <a:gd name="T7" fmla="*/ 0 h 1456"/>
                  <a:gd name="T8" fmla="*/ 0 w 164"/>
                  <a:gd name="T9" fmla="*/ 1456 h 1456"/>
                </a:gdLst>
                <a:ahLst/>
                <a:cxnLst>
                  <a:cxn ang="0">
                    <a:pos x="T0" y="T1"/>
                  </a:cxn>
                  <a:cxn ang="0">
                    <a:pos x="T2" y="T3"/>
                  </a:cxn>
                  <a:cxn ang="0">
                    <a:pos x="T4" y="T5"/>
                  </a:cxn>
                  <a:cxn ang="0">
                    <a:pos x="T6" y="T7"/>
                  </a:cxn>
                  <a:cxn ang="0">
                    <a:pos x="T8" y="T9"/>
                  </a:cxn>
                </a:cxnLst>
                <a:rect l="0" t="0" r="r" b="b"/>
                <a:pathLst>
                  <a:path w="164" h="1456">
                    <a:moveTo>
                      <a:pt x="0" y="1456"/>
                    </a:moveTo>
                    <a:lnTo>
                      <a:pt x="57" y="1456"/>
                    </a:lnTo>
                    <a:lnTo>
                      <a:pt x="164" y="0"/>
                    </a:lnTo>
                    <a:lnTo>
                      <a:pt x="86" y="0"/>
                    </a:lnTo>
                    <a:lnTo>
                      <a:pt x="0" y="1456"/>
                    </a:ln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1" name="Freeform 190">
                <a:extLst>
                  <a:ext uri="{FF2B5EF4-FFF2-40B4-BE49-F238E27FC236}">
                    <a16:creationId xmlns:a16="http://schemas.microsoft.com/office/drawing/2014/main" id="{488CA7B0-413D-4F57-A38F-CCC8F5FE33BF}"/>
                  </a:ext>
                </a:extLst>
              </p:cNvPr>
              <p:cNvSpPr>
                <a:spLocks/>
              </p:cNvSpPr>
              <p:nvPr/>
            </p:nvSpPr>
            <p:spPr bwMode="auto">
              <a:xfrm>
                <a:off x="5332" y="2273"/>
                <a:ext cx="164" cy="1456"/>
              </a:xfrm>
              <a:custGeom>
                <a:avLst/>
                <a:gdLst>
                  <a:gd name="T0" fmla="*/ 0 w 164"/>
                  <a:gd name="T1" fmla="*/ 1456 h 1456"/>
                  <a:gd name="T2" fmla="*/ 57 w 164"/>
                  <a:gd name="T3" fmla="*/ 1456 h 1456"/>
                  <a:gd name="T4" fmla="*/ 164 w 164"/>
                  <a:gd name="T5" fmla="*/ 0 h 1456"/>
                  <a:gd name="T6" fmla="*/ 86 w 164"/>
                  <a:gd name="T7" fmla="*/ 0 h 1456"/>
                  <a:gd name="T8" fmla="*/ 0 w 164"/>
                  <a:gd name="T9" fmla="*/ 1456 h 1456"/>
                </a:gdLst>
                <a:ahLst/>
                <a:cxnLst>
                  <a:cxn ang="0">
                    <a:pos x="T0" y="T1"/>
                  </a:cxn>
                  <a:cxn ang="0">
                    <a:pos x="T2" y="T3"/>
                  </a:cxn>
                  <a:cxn ang="0">
                    <a:pos x="T4" y="T5"/>
                  </a:cxn>
                  <a:cxn ang="0">
                    <a:pos x="T6" y="T7"/>
                  </a:cxn>
                  <a:cxn ang="0">
                    <a:pos x="T8" y="T9"/>
                  </a:cxn>
                </a:cxnLst>
                <a:rect l="0" t="0" r="r" b="b"/>
                <a:pathLst>
                  <a:path w="164" h="1456">
                    <a:moveTo>
                      <a:pt x="0" y="1456"/>
                    </a:moveTo>
                    <a:lnTo>
                      <a:pt x="57" y="1456"/>
                    </a:lnTo>
                    <a:lnTo>
                      <a:pt x="164" y="0"/>
                    </a:lnTo>
                    <a:lnTo>
                      <a:pt x="86" y="0"/>
                    </a:lnTo>
                    <a:lnTo>
                      <a:pt x="0" y="14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2" name="Freeform 191">
                <a:extLst>
                  <a:ext uri="{FF2B5EF4-FFF2-40B4-BE49-F238E27FC236}">
                    <a16:creationId xmlns:a16="http://schemas.microsoft.com/office/drawing/2014/main" id="{F54270B0-133D-4F23-8D9B-F1724B6B1E65}"/>
                  </a:ext>
                </a:extLst>
              </p:cNvPr>
              <p:cNvSpPr>
                <a:spLocks noEditPoints="1"/>
              </p:cNvSpPr>
              <p:nvPr/>
            </p:nvSpPr>
            <p:spPr bwMode="auto">
              <a:xfrm>
                <a:off x="5332" y="3605"/>
                <a:ext cx="67" cy="124"/>
              </a:xfrm>
              <a:custGeom>
                <a:avLst/>
                <a:gdLst>
                  <a:gd name="T0" fmla="*/ 3 w 67"/>
                  <a:gd name="T1" fmla="*/ 93 h 124"/>
                  <a:gd name="T2" fmla="*/ 3 w 67"/>
                  <a:gd name="T3" fmla="*/ 93 h 124"/>
                  <a:gd name="T4" fmla="*/ 0 w 67"/>
                  <a:gd name="T5" fmla="*/ 124 h 124"/>
                  <a:gd name="T6" fmla="*/ 0 w 67"/>
                  <a:gd name="T7" fmla="*/ 124 h 124"/>
                  <a:gd name="T8" fmla="*/ 3 w 67"/>
                  <a:gd name="T9" fmla="*/ 93 h 124"/>
                  <a:gd name="T10" fmla="*/ 67 w 67"/>
                  <a:gd name="T11" fmla="*/ 0 h 124"/>
                  <a:gd name="T12" fmla="*/ 67 w 67"/>
                  <a:gd name="T13" fmla="*/ 0 h 124"/>
                  <a:gd name="T14" fmla="*/ 57 w 67"/>
                  <a:gd name="T15" fmla="*/ 124 h 124"/>
                  <a:gd name="T16" fmla="*/ 57 w 67"/>
                  <a:gd name="T17" fmla="*/ 124 h 124"/>
                  <a:gd name="T18" fmla="*/ 67 w 67"/>
                  <a:gd name="T19"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124">
                    <a:moveTo>
                      <a:pt x="3" y="93"/>
                    </a:moveTo>
                    <a:lnTo>
                      <a:pt x="3" y="93"/>
                    </a:lnTo>
                    <a:lnTo>
                      <a:pt x="0" y="124"/>
                    </a:lnTo>
                    <a:lnTo>
                      <a:pt x="0" y="124"/>
                    </a:lnTo>
                    <a:lnTo>
                      <a:pt x="3" y="93"/>
                    </a:lnTo>
                    <a:close/>
                    <a:moveTo>
                      <a:pt x="67" y="0"/>
                    </a:moveTo>
                    <a:lnTo>
                      <a:pt x="67" y="0"/>
                    </a:lnTo>
                    <a:lnTo>
                      <a:pt x="57" y="124"/>
                    </a:lnTo>
                    <a:lnTo>
                      <a:pt x="57" y="124"/>
                    </a:lnTo>
                    <a:lnTo>
                      <a:pt x="67" y="0"/>
                    </a:lnTo>
                    <a:close/>
                  </a:path>
                </a:pathLst>
              </a:cu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3" name="Freeform 192">
                <a:extLst>
                  <a:ext uri="{FF2B5EF4-FFF2-40B4-BE49-F238E27FC236}">
                    <a16:creationId xmlns:a16="http://schemas.microsoft.com/office/drawing/2014/main" id="{E63E858C-3F65-40A3-A1CF-5B019CC06EE7}"/>
                  </a:ext>
                </a:extLst>
              </p:cNvPr>
              <p:cNvSpPr>
                <a:spLocks noEditPoints="1"/>
              </p:cNvSpPr>
              <p:nvPr/>
            </p:nvSpPr>
            <p:spPr bwMode="auto">
              <a:xfrm>
                <a:off x="5332" y="3605"/>
                <a:ext cx="67" cy="124"/>
              </a:xfrm>
              <a:custGeom>
                <a:avLst/>
                <a:gdLst>
                  <a:gd name="T0" fmla="*/ 3 w 67"/>
                  <a:gd name="T1" fmla="*/ 93 h 124"/>
                  <a:gd name="T2" fmla="*/ 3 w 67"/>
                  <a:gd name="T3" fmla="*/ 93 h 124"/>
                  <a:gd name="T4" fmla="*/ 0 w 67"/>
                  <a:gd name="T5" fmla="*/ 124 h 124"/>
                  <a:gd name="T6" fmla="*/ 0 w 67"/>
                  <a:gd name="T7" fmla="*/ 124 h 124"/>
                  <a:gd name="T8" fmla="*/ 3 w 67"/>
                  <a:gd name="T9" fmla="*/ 93 h 124"/>
                  <a:gd name="T10" fmla="*/ 67 w 67"/>
                  <a:gd name="T11" fmla="*/ 0 h 124"/>
                  <a:gd name="T12" fmla="*/ 67 w 67"/>
                  <a:gd name="T13" fmla="*/ 0 h 124"/>
                  <a:gd name="T14" fmla="*/ 57 w 67"/>
                  <a:gd name="T15" fmla="*/ 124 h 124"/>
                  <a:gd name="T16" fmla="*/ 57 w 67"/>
                  <a:gd name="T17" fmla="*/ 124 h 124"/>
                  <a:gd name="T18" fmla="*/ 67 w 67"/>
                  <a:gd name="T19"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124">
                    <a:moveTo>
                      <a:pt x="3" y="93"/>
                    </a:moveTo>
                    <a:lnTo>
                      <a:pt x="3" y="93"/>
                    </a:lnTo>
                    <a:lnTo>
                      <a:pt x="0" y="124"/>
                    </a:lnTo>
                    <a:lnTo>
                      <a:pt x="0" y="124"/>
                    </a:lnTo>
                    <a:lnTo>
                      <a:pt x="3" y="93"/>
                    </a:lnTo>
                    <a:moveTo>
                      <a:pt x="67" y="0"/>
                    </a:moveTo>
                    <a:lnTo>
                      <a:pt x="67" y="0"/>
                    </a:lnTo>
                    <a:lnTo>
                      <a:pt x="57" y="124"/>
                    </a:lnTo>
                    <a:lnTo>
                      <a:pt x="57" y="124"/>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4" name="Rectangle 413">
                <a:extLst>
                  <a:ext uri="{FF2B5EF4-FFF2-40B4-BE49-F238E27FC236}">
                    <a16:creationId xmlns:a16="http://schemas.microsoft.com/office/drawing/2014/main" id="{C7475A34-1EE3-4E52-9DCD-C8CC45F8A1CA}"/>
                  </a:ext>
                </a:extLst>
              </p:cNvPr>
              <p:cNvSpPr>
                <a:spLocks noChangeArrowheads="1"/>
              </p:cNvSpPr>
              <p:nvPr/>
            </p:nvSpPr>
            <p:spPr bwMode="auto">
              <a:xfrm>
                <a:off x="5335" y="3691"/>
                <a:ext cx="1" cy="7"/>
              </a:xfrm>
              <a:prstGeom prst="rect">
                <a:avLst/>
              </a:prstGeom>
              <a:solidFill>
                <a:srgbClr val="A0BD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5" name="Rectangle 414">
                <a:extLst>
                  <a:ext uri="{FF2B5EF4-FFF2-40B4-BE49-F238E27FC236}">
                    <a16:creationId xmlns:a16="http://schemas.microsoft.com/office/drawing/2014/main" id="{1F5863AC-6223-4A8E-BF9C-3AF8BC029736}"/>
                  </a:ext>
                </a:extLst>
              </p:cNvPr>
              <p:cNvSpPr>
                <a:spLocks noChangeArrowheads="1"/>
              </p:cNvSpPr>
              <p:nvPr/>
            </p:nvSpPr>
            <p:spPr bwMode="auto">
              <a:xfrm>
                <a:off x="5335" y="3691"/>
                <a:ext cx="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6" name="Freeform 195">
                <a:extLst>
                  <a:ext uri="{FF2B5EF4-FFF2-40B4-BE49-F238E27FC236}">
                    <a16:creationId xmlns:a16="http://schemas.microsoft.com/office/drawing/2014/main" id="{E8875E61-3A1B-4E11-A504-D0614B087EA1}"/>
                  </a:ext>
                </a:extLst>
              </p:cNvPr>
              <p:cNvSpPr>
                <a:spLocks noEditPoints="1"/>
              </p:cNvSpPr>
              <p:nvPr/>
            </p:nvSpPr>
            <p:spPr bwMode="auto">
              <a:xfrm>
                <a:off x="5335" y="3420"/>
                <a:ext cx="16" cy="271"/>
              </a:xfrm>
              <a:custGeom>
                <a:avLst/>
                <a:gdLst>
                  <a:gd name="T0" fmla="*/ 4 w 16"/>
                  <a:gd name="T1" fmla="*/ 185 h 271"/>
                  <a:gd name="T2" fmla="*/ 4 w 16"/>
                  <a:gd name="T3" fmla="*/ 185 h 271"/>
                  <a:gd name="T4" fmla="*/ 0 w 16"/>
                  <a:gd name="T5" fmla="*/ 271 h 271"/>
                  <a:gd name="T6" fmla="*/ 0 w 16"/>
                  <a:gd name="T7" fmla="*/ 271 h 271"/>
                  <a:gd name="T8" fmla="*/ 4 w 16"/>
                  <a:gd name="T9" fmla="*/ 185 h 271"/>
                  <a:gd name="T10" fmla="*/ 16 w 16"/>
                  <a:gd name="T11" fmla="*/ 0 h 271"/>
                  <a:gd name="T12" fmla="*/ 12 w 16"/>
                  <a:gd name="T13" fmla="*/ 67 h 271"/>
                  <a:gd name="T14" fmla="*/ 12 w 16"/>
                  <a:gd name="T15" fmla="*/ 67 h 271"/>
                  <a:gd name="T16" fmla="*/ 16 w 16"/>
                  <a:gd name="T17" fmla="*/ 0 h 271"/>
                  <a:gd name="T18" fmla="*/ 16 w 16"/>
                  <a:gd name="T1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71">
                    <a:moveTo>
                      <a:pt x="4" y="185"/>
                    </a:moveTo>
                    <a:lnTo>
                      <a:pt x="4" y="185"/>
                    </a:lnTo>
                    <a:lnTo>
                      <a:pt x="0" y="271"/>
                    </a:lnTo>
                    <a:lnTo>
                      <a:pt x="0" y="271"/>
                    </a:lnTo>
                    <a:lnTo>
                      <a:pt x="4" y="185"/>
                    </a:lnTo>
                    <a:close/>
                    <a:moveTo>
                      <a:pt x="16" y="0"/>
                    </a:moveTo>
                    <a:lnTo>
                      <a:pt x="12" y="67"/>
                    </a:lnTo>
                    <a:lnTo>
                      <a:pt x="12" y="67"/>
                    </a:lnTo>
                    <a:lnTo>
                      <a:pt x="16" y="0"/>
                    </a:lnTo>
                    <a:lnTo>
                      <a:pt x="16" y="0"/>
                    </a:lnTo>
                    <a:close/>
                  </a:path>
                </a:pathLst>
              </a:custGeom>
              <a:solidFill>
                <a:srgbClr val="D0D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7" name="Freeform 196">
                <a:extLst>
                  <a:ext uri="{FF2B5EF4-FFF2-40B4-BE49-F238E27FC236}">
                    <a16:creationId xmlns:a16="http://schemas.microsoft.com/office/drawing/2014/main" id="{E96E9BD8-3C15-4677-BFE7-DDCDB8DAEE1F}"/>
                  </a:ext>
                </a:extLst>
              </p:cNvPr>
              <p:cNvSpPr>
                <a:spLocks noEditPoints="1"/>
              </p:cNvSpPr>
              <p:nvPr/>
            </p:nvSpPr>
            <p:spPr bwMode="auto">
              <a:xfrm>
                <a:off x="5335" y="3420"/>
                <a:ext cx="16" cy="271"/>
              </a:xfrm>
              <a:custGeom>
                <a:avLst/>
                <a:gdLst>
                  <a:gd name="T0" fmla="*/ 4 w 16"/>
                  <a:gd name="T1" fmla="*/ 185 h 271"/>
                  <a:gd name="T2" fmla="*/ 4 w 16"/>
                  <a:gd name="T3" fmla="*/ 185 h 271"/>
                  <a:gd name="T4" fmla="*/ 0 w 16"/>
                  <a:gd name="T5" fmla="*/ 271 h 271"/>
                  <a:gd name="T6" fmla="*/ 0 w 16"/>
                  <a:gd name="T7" fmla="*/ 271 h 271"/>
                  <a:gd name="T8" fmla="*/ 4 w 16"/>
                  <a:gd name="T9" fmla="*/ 185 h 271"/>
                  <a:gd name="T10" fmla="*/ 16 w 16"/>
                  <a:gd name="T11" fmla="*/ 0 h 271"/>
                  <a:gd name="T12" fmla="*/ 12 w 16"/>
                  <a:gd name="T13" fmla="*/ 67 h 271"/>
                  <a:gd name="T14" fmla="*/ 12 w 16"/>
                  <a:gd name="T15" fmla="*/ 67 h 271"/>
                  <a:gd name="T16" fmla="*/ 16 w 16"/>
                  <a:gd name="T17" fmla="*/ 0 h 271"/>
                  <a:gd name="T18" fmla="*/ 16 w 16"/>
                  <a:gd name="T1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71">
                    <a:moveTo>
                      <a:pt x="4" y="185"/>
                    </a:moveTo>
                    <a:lnTo>
                      <a:pt x="4" y="185"/>
                    </a:lnTo>
                    <a:lnTo>
                      <a:pt x="0" y="271"/>
                    </a:lnTo>
                    <a:lnTo>
                      <a:pt x="0" y="271"/>
                    </a:lnTo>
                    <a:lnTo>
                      <a:pt x="4" y="185"/>
                    </a:lnTo>
                    <a:moveTo>
                      <a:pt x="16" y="0"/>
                    </a:moveTo>
                    <a:lnTo>
                      <a:pt x="12" y="67"/>
                    </a:lnTo>
                    <a:lnTo>
                      <a:pt x="12" y="67"/>
                    </a:lnTo>
                    <a:lnTo>
                      <a:pt x="16" y="0"/>
                    </a:lnTo>
                    <a:lnTo>
                      <a:pt x="1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8" name="Freeform 197">
                <a:extLst>
                  <a:ext uri="{FF2B5EF4-FFF2-40B4-BE49-F238E27FC236}">
                    <a16:creationId xmlns:a16="http://schemas.microsoft.com/office/drawing/2014/main" id="{FECC613D-D27A-49FE-8A1F-3EAFDD9C2ADF}"/>
                  </a:ext>
                </a:extLst>
              </p:cNvPr>
              <p:cNvSpPr>
                <a:spLocks noEditPoints="1"/>
              </p:cNvSpPr>
              <p:nvPr/>
            </p:nvSpPr>
            <p:spPr bwMode="auto">
              <a:xfrm>
                <a:off x="5332" y="3420"/>
                <a:ext cx="67" cy="309"/>
              </a:xfrm>
              <a:custGeom>
                <a:avLst/>
                <a:gdLst>
                  <a:gd name="T0" fmla="*/ 67 w 67"/>
                  <a:gd name="T1" fmla="*/ 185 h 309"/>
                  <a:gd name="T2" fmla="*/ 62 w 67"/>
                  <a:gd name="T3" fmla="*/ 185 h 309"/>
                  <a:gd name="T4" fmla="*/ 7 w 67"/>
                  <a:gd name="T5" fmla="*/ 185 h 309"/>
                  <a:gd name="T6" fmla="*/ 3 w 67"/>
                  <a:gd name="T7" fmla="*/ 271 h 309"/>
                  <a:gd name="T8" fmla="*/ 3 w 67"/>
                  <a:gd name="T9" fmla="*/ 278 h 309"/>
                  <a:gd name="T10" fmla="*/ 0 w 67"/>
                  <a:gd name="T11" fmla="*/ 309 h 309"/>
                  <a:gd name="T12" fmla="*/ 57 w 67"/>
                  <a:gd name="T13" fmla="*/ 309 h 309"/>
                  <a:gd name="T14" fmla="*/ 67 w 67"/>
                  <a:gd name="T15" fmla="*/ 185 h 309"/>
                  <a:gd name="T16" fmla="*/ 19 w 67"/>
                  <a:gd name="T17" fmla="*/ 0 h 309"/>
                  <a:gd name="T18" fmla="*/ 15 w 67"/>
                  <a:gd name="T19" fmla="*/ 67 h 309"/>
                  <a:gd name="T20" fmla="*/ 19 w 67"/>
                  <a:gd name="T21" fmla="*/ 64 h 309"/>
                  <a:gd name="T22" fmla="*/ 19 w 67"/>
                  <a:gd name="T23"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 h="309">
                    <a:moveTo>
                      <a:pt x="67" y="185"/>
                    </a:moveTo>
                    <a:lnTo>
                      <a:pt x="62" y="185"/>
                    </a:lnTo>
                    <a:lnTo>
                      <a:pt x="7" y="185"/>
                    </a:lnTo>
                    <a:lnTo>
                      <a:pt x="3" y="271"/>
                    </a:lnTo>
                    <a:lnTo>
                      <a:pt x="3" y="278"/>
                    </a:lnTo>
                    <a:lnTo>
                      <a:pt x="0" y="309"/>
                    </a:lnTo>
                    <a:lnTo>
                      <a:pt x="57" y="309"/>
                    </a:lnTo>
                    <a:lnTo>
                      <a:pt x="67" y="185"/>
                    </a:lnTo>
                    <a:close/>
                    <a:moveTo>
                      <a:pt x="19" y="0"/>
                    </a:moveTo>
                    <a:lnTo>
                      <a:pt x="15" y="67"/>
                    </a:lnTo>
                    <a:lnTo>
                      <a:pt x="19" y="64"/>
                    </a:lnTo>
                    <a:lnTo>
                      <a:pt x="19" y="0"/>
                    </a:lnTo>
                    <a:close/>
                  </a:path>
                </a:pathLst>
              </a:custGeom>
              <a:solidFill>
                <a:srgbClr val="9399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9" name="Freeform 198">
                <a:extLst>
                  <a:ext uri="{FF2B5EF4-FFF2-40B4-BE49-F238E27FC236}">
                    <a16:creationId xmlns:a16="http://schemas.microsoft.com/office/drawing/2014/main" id="{B044BBF8-EB54-474B-9DEC-F80BBF6037D2}"/>
                  </a:ext>
                </a:extLst>
              </p:cNvPr>
              <p:cNvSpPr>
                <a:spLocks noEditPoints="1"/>
              </p:cNvSpPr>
              <p:nvPr/>
            </p:nvSpPr>
            <p:spPr bwMode="auto">
              <a:xfrm>
                <a:off x="5332" y="3420"/>
                <a:ext cx="67" cy="309"/>
              </a:xfrm>
              <a:custGeom>
                <a:avLst/>
                <a:gdLst>
                  <a:gd name="T0" fmla="*/ 67 w 67"/>
                  <a:gd name="T1" fmla="*/ 185 h 309"/>
                  <a:gd name="T2" fmla="*/ 62 w 67"/>
                  <a:gd name="T3" fmla="*/ 185 h 309"/>
                  <a:gd name="T4" fmla="*/ 7 w 67"/>
                  <a:gd name="T5" fmla="*/ 185 h 309"/>
                  <a:gd name="T6" fmla="*/ 3 w 67"/>
                  <a:gd name="T7" fmla="*/ 271 h 309"/>
                  <a:gd name="T8" fmla="*/ 3 w 67"/>
                  <a:gd name="T9" fmla="*/ 278 h 309"/>
                  <a:gd name="T10" fmla="*/ 0 w 67"/>
                  <a:gd name="T11" fmla="*/ 309 h 309"/>
                  <a:gd name="T12" fmla="*/ 57 w 67"/>
                  <a:gd name="T13" fmla="*/ 309 h 309"/>
                  <a:gd name="T14" fmla="*/ 67 w 67"/>
                  <a:gd name="T15" fmla="*/ 185 h 309"/>
                  <a:gd name="T16" fmla="*/ 19 w 67"/>
                  <a:gd name="T17" fmla="*/ 0 h 309"/>
                  <a:gd name="T18" fmla="*/ 15 w 67"/>
                  <a:gd name="T19" fmla="*/ 67 h 309"/>
                  <a:gd name="T20" fmla="*/ 19 w 67"/>
                  <a:gd name="T21" fmla="*/ 64 h 309"/>
                  <a:gd name="T22" fmla="*/ 19 w 67"/>
                  <a:gd name="T23"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 h="309">
                    <a:moveTo>
                      <a:pt x="67" y="185"/>
                    </a:moveTo>
                    <a:lnTo>
                      <a:pt x="62" y="185"/>
                    </a:lnTo>
                    <a:lnTo>
                      <a:pt x="7" y="185"/>
                    </a:lnTo>
                    <a:lnTo>
                      <a:pt x="3" y="271"/>
                    </a:lnTo>
                    <a:lnTo>
                      <a:pt x="3" y="278"/>
                    </a:lnTo>
                    <a:lnTo>
                      <a:pt x="0" y="309"/>
                    </a:lnTo>
                    <a:lnTo>
                      <a:pt x="57" y="309"/>
                    </a:lnTo>
                    <a:lnTo>
                      <a:pt x="67" y="185"/>
                    </a:lnTo>
                    <a:moveTo>
                      <a:pt x="19" y="0"/>
                    </a:moveTo>
                    <a:lnTo>
                      <a:pt x="15" y="67"/>
                    </a:lnTo>
                    <a:lnTo>
                      <a:pt x="19" y="64"/>
                    </a:lnTo>
                    <a:lnTo>
                      <a:pt x="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0" name="Freeform 199">
                <a:extLst>
                  <a:ext uri="{FF2B5EF4-FFF2-40B4-BE49-F238E27FC236}">
                    <a16:creationId xmlns:a16="http://schemas.microsoft.com/office/drawing/2014/main" id="{8067BA41-B5ED-4527-B414-38E71459ADB0}"/>
                  </a:ext>
                </a:extLst>
              </p:cNvPr>
              <p:cNvSpPr>
                <a:spLocks/>
              </p:cNvSpPr>
              <p:nvPr/>
            </p:nvSpPr>
            <p:spPr bwMode="auto">
              <a:xfrm>
                <a:off x="6938" y="2273"/>
                <a:ext cx="164" cy="1456"/>
              </a:xfrm>
              <a:custGeom>
                <a:avLst/>
                <a:gdLst>
                  <a:gd name="T0" fmla="*/ 104 w 164"/>
                  <a:gd name="T1" fmla="*/ 1456 h 1456"/>
                  <a:gd name="T2" fmla="*/ 164 w 164"/>
                  <a:gd name="T3" fmla="*/ 1456 h 1456"/>
                  <a:gd name="T4" fmla="*/ 78 w 164"/>
                  <a:gd name="T5" fmla="*/ 0 h 1456"/>
                  <a:gd name="T6" fmla="*/ 0 w 164"/>
                  <a:gd name="T7" fmla="*/ 0 h 1456"/>
                  <a:gd name="T8" fmla="*/ 104 w 164"/>
                  <a:gd name="T9" fmla="*/ 1456 h 1456"/>
                </a:gdLst>
                <a:ahLst/>
                <a:cxnLst>
                  <a:cxn ang="0">
                    <a:pos x="T0" y="T1"/>
                  </a:cxn>
                  <a:cxn ang="0">
                    <a:pos x="T2" y="T3"/>
                  </a:cxn>
                  <a:cxn ang="0">
                    <a:pos x="T4" y="T5"/>
                  </a:cxn>
                  <a:cxn ang="0">
                    <a:pos x="T6" y="T7"/>
                  </a:cxn>
                  <a:cxn ang="0">
                    <a:pos x="T8" y="T9"/>
                  </a:cxn>
                </a:cxnLst>
                <a:rect l="0" t="0" r="r" b="b"/>
                <a:pathLst>
                  <a:path w="164" h="1456">
                    <a:moveTo>
                      <a:pt x="104" y="1456"/>
                    </a:moveTo>
                    <a:lnTo>
                      <a:pt x="164" y="1456"/>
                    </a:lnTo>
                    <a:lnTo>
                      <a:pt x="78" y="0"/>
                    </a:lnTo>
                    <a:lnTo>
                      <a:pt x="0" y="0"/>
                    </a:lnTo>
                    <a:lnTo>
                      <a:pt x="104" y="1456"/>
                    </a:ln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1" name="Freeform 200">
                <a:extLst>
                  <a:ext uri="{FF2B5EF4-FFF2-40B4-BE49-F238E27FC236}">
                    <a16:creationId xmlns:a16="http://schemas.microsoft.com/office/drawing/2014/main" id="{F1851B17-2516-4193-9BDA-9911D1E80132}"/>
                  </a:ext>
                </a:extLst>
              </p:cNvPr>
              <p:cNvSpPr>
                <a:spLocks/>
              </p:cNvSpPr>
              <p:nvPr/>
            </p:nvSpPr>
            <p:spPr bwMode="auto">
              <a:xfrm>
                <a:off x="6938" y="2273"/>
                <a:ext cx="164" cy="1456"/>
              </a:xfrm>
              <a:custGeom>
                <a:avLst/>
                <a:gdLst>
                  <a:gd name="T0" fmla="*/ 104 w 164"/>
                  <a:gd name="T1" fmla="*/ 1456 h 1456"/>
                  <a:gd name="T2" fmla="*/ 164 w 164"/>
                  <a:gd name="T3" fmla="*/ 1456 h 1456"/>
                  <a:gd name="T4" fmla="*/ 78 w 164"/>
                  <a:gd name="T5" fmla="*/ 0 h 1456"/>
                  <a:gd name="T6" fmla="*/ 0 w 164"/>
                  <a:gd name="T7" fmla="*/ 0 h 1456"/>
                  <a:gd name="T8" fmla="*/ 104 w 164"/>
                  <a:gd name="T9" fmla="*/ 1456 h 1456"/>
                </a:gdLst>
                <a:ahLst/>
                <a:cxnLst>
                  <a:cxn ang="0">
                    <a:pos x="T0" y="T1"/>
                  </a:cxn>
                  <a:cxn ang="0">
                    <a:pos x="T2" y="T3"/>
                  </a:cxn>
                  <a:cxn ang="0">
                    <a:pos x="T4" y="T5"/>
                  </a:cxn>
                  <a:cxn ang="0">
                    <a:pos x="T6" y="T7"/>
                  </a:cxn>
                  <a:cxn ang="0">
                    <a:pos x="T8" y="T9"/>
                  </a:cxn>
                </a:cxnLst>
                <a:rect l="0" t="0" r="r" b="b"/>
                <a:pathLst>
                  <a:path w="164" h="1456">
                    <a:moveTo>
                      <a:pt x="104" y="1456"/>
                    </a:moveTo>
                    <a:lnTo>
                      <a:pt x="164" y="1456"/>
                    </a:lnTo>
                    <a:lnTo>
                      <a:pt x="78" y="0"/>
                    </a:lnTo>
                    <a:lnTo>
                      <a:pt x="0" y="0"/>
                    </a:lnTo>
                    <a:lnTo>
                      <a:pt x="104" y="14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2" name="Freeform 201">
                <a:extLst>
                  <a:ext uri="{FF2B5EF4-FFF2-40B4-BE49-F238E27FC236}">
                    <a16:creationId xmlns:a16="http://schemas.microsoft.com/office/drawing/2014/main" id="{56A5297E-9203-4378-8208-A91869E3021F}"/>
                  </a:ext>
                </a:extLst>
              </p:cNvPr>
              <p:cNvSpPr>
                <a:spLocks noEditPoints="1"/>
              </p:cNvSpPr>
              <p:nvPr/>
            </p:nvSpPr>
            <p:spPr bwMode="auto">
              <a:xfrm>
                <a:off x="6940" y="2309"/>
                <a:ext cx="48" cy="648"/>
              </a:xfrm>
              <a:custGeom>
                <a:avLst/>
                <a:gdLst>
                  <a:gd name="T0" fmla="*/ 13 w 20"/>
                  <a:gd name="T1" fmla="*/ 179 h 273"/>
                  <a:gd name="T2" fmla="*/ 20 w 20"/>
                  <a:gd name="T3" fmla="*/ 273 h 273"/>
                  <a:gd name="T4" fmla="*/ 20 w 20"/>
                  <a:gd name="T5" fmla="*/ 273 h 273"/>
                  <a:gd name="T6" fmla="*/ 13 w 20"/>
                  <a:gd name="T7" fmla="*/ 179 h 273"/>
                  <a:gd name="T8" fmla="*/ 13 w 20"/>
                  <a:gd name="T9" fmla="*/ 179 h 273"/>
                  <a:gd name="T10" fmla="*/ 8 w 20"/>
                  <a:gd name="T11" fmla="*/ 106 h 273"/>
                  <a:gd name="T12" fmla="*/ 9 w 20"/>
                  <a:gd name="T13" fmla="*/ 122 h 273"/>
                  <a:gd name="T14" fmla="*/ 9 w 20"/>
                  <a:gd name="T15" fmla="*/ 122 h 273"/>
                  <a:gd name="T16" fmla="*/ 8 w 20"/>
                  <a:gd name="T17" fmla="*/ 106 h 273"/>
                  <a:gd name="T18" fmla="*/ 8 w 20"/>
                  <a:gd name="T19" fmla="*/ 106 h 273"/>
                  <a:gd name="T20" fmla="*/ 0 w 20"/>
                  <a:gd name="T21" fmla="*/ 0 h 273"/>
                  <a:gd name="T22" fmla="*/ 0 w 20"/>
                  <a:gd name="T23" fmla="*/ 0 h 273"/>
                  <a:gd name="T24" fmla="*/ 1 w 20"/>
                  <a:gd name="T25" fmla="*/ 15 h 273"/>
                  <a:gd name="T26" fmla="*/ 6 w 20"/>
                  <a:gd name="T27" fmla="*/ 72 h 273"/>
                  <a:gd name="T28" fmla="*/ 6 w 20"/>
                  <a:gd name="T29" fmla="*/ 72 h 273"/>
                  <a:gd name="T30" fmla="*/ 0 w 20"/>
                  <a:gd name="T31"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73">
                    <a:moveTo>
                      <a:pt x="13" y="179"/>
                    </a:moveTo>
                    <a:cubicBezTo>
                      <a:pt x="20" y="273"/>
                      <a:pt x="20" y="273"/>
                      <a:pt x="20" y="273"/>
                    </a:cubicBezTo>
                    <a:cubicBezTo>
                      <a:pt x="20" y="273"/>
                      <a:pt x="20" y="273"/>
                      <a:pt x="20" y="273"/>
                    </a:cubicBezTo>
                    <a:cubicBezTo>
                      <a:pt x="13" y="179"/>
                      <a:pt x="13" y="179"/>
                      <a:pt x="13" y="179"/>
                    </a:cubicBezTo>
                    <a:cubicBezTo>
                      <a:pt x="13" y="179"/>
                      <a:pt x="13" y="179"/>
                      <a:pt x="13" y="179"/>
                    </a:cubicBezTo>
                    <a:moveTo>
                      <a:pt x="8" y="106"/>
                    </a:moveTo>
                    <a:cubicBezTo>
                      <a:pt x="9" y="122"/>
                      <a:pt x="9" y="122"/>
                      <a:pt x="9" y="122"/>
                    </a:cubicBezTo>
                    <a:cubicBezTo>
                      <a:pt x="9" y="122"/>
                      <a:pt x="9" y="122"/>
                      <a:pt x="9" y="122"/>
                    </a:cubicBezTo>
                    <a:cubicBezTo>
                      <a:pt x="8" y="106"/>
                      <a:pt x="8" y="106"/>
                      <a:pt x="8" y="106"/>
                    </a:cubicBezTo>
                    <a:cubicBezTo>
                      <a:pt x="8" y="106"/>
                      <a:pt x="8" y="106"/>
                      <a:pt x="8" y="106"/>
                    </a:cubicBezTo>
                    <a:moveTo>
                      <a:pt x="0" y="0"/>
                    </a:moveTo>
                    <a:cubicBezTo>
                      <a:pt x="0" y="0"/>
                      <a:pt x="0" y="0"/>
                      <a:pt x="0" y="0"/>
                    </a:cubicBezTo>
                    <a:cubicBezTo>
                      <a:pt x="1" y="15"/>
                      <a:pt x="1" y="15"/>
                      <a:pt x="1" y="15"/>
                    </a:cubicBezTo>
                    <a:cubicBezTo>
                      <a:pt x="6" y="72"/>
                      <a:pt x="6" y="72"/>
                      <a:pt x="6" y="72"/>
                    </a:cubicBezTo>
                    <a:cubicBezTo>
                      <a:pt x="6" y="72"/>
                      <a:pt x="6" y="72"/>
                      <a:pt x="6" y="72"/>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3" name="Freeform 202">
                <a:extLst>
                  <a:ext uri="{FF2B5EF4-FFF2-40B4-BE49-F238E27FC236}">
                    <a16:creationId xmlns:a16="http://schemas.microsoft.com/office/drawing/2014/main" id="{7B6C5E23-CD6E-4DB7-9C3E-5629756CC8BB}"/>
                  </a:ext>
                </a:extLst>
              </p:cNvPr>
              <p:cNvSpPr>
                <a:spLocks noEditPoints="1"/>
              </p:cNvSpPr>
              <p:nvPr/>
            </p:nvSpPr>
            <p:spPr bwMode="auto">
              <a:xfrm>
                <a:off x="6954" y="2480"/>
                <a:ext cx="17" cy="254"/>
              </a:xfrm>
              <a:custGeom>
                <a:avLst/>
                <a:gdLst>
                  <a:gd name="T0" fmla="*/ 3 w 7"/>
                  <a:gd name="T1" fmla="*/ 50 h 107"/>
                  <a:gd name="T2" fmla="*/ 3 w 7"/>
                  <a:gd name="T3" fmla="*/ 50 h 107"/>
                  <a:gd name="T4" fmla="*/ 7 w 7"/>
                  <a:gd name="T5" fmla="*/ 107 h 107"/>
                  <a:gd name="T6" fmla="*/ 7 w 7"/>
                  <a:gd name="T7" fmla="*/ 107 h 107"/>
                  <a:gd name="T8" fmla="*/ 3 w 7"/>
                  <a:gd name="T9" fmla="*/ 50 h 107"/>
                  <a:gd name="T10" fmla="*/ 0 w 7"/>
                  <a:gd name="T11" fmla="*/ 0 h 107"/>
                  <a:gd name="T12" fmla="*/ 2 w 7"/>
                  <a:gd name="T13" fmla="*/ 34 h 107"/>
                  <a:gd name="T14" fmla="*/ 2 w 7"/>
                  <a:gd name="T15" fmla="*/ 34 h 107"/>
                  <a:gd name="T16" fmla="*/ 0 w 7"/>
                  <a:gd name="T17" fmla="*/ 0 h 107"/>
                  <a:gd name="T18" fmla="*/ 0 w 7"/>
                  <a:gd name="T19"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07">
                    <a:moveTo>
                      <a:pt x="3" y="50"/>
                    </a:moveTo>
                    <a:cubicBezTo>
                      <a:pt x="3" y="50"/>
                      <a:pt x="3" y="50"/>
                      <a:pt x="3" y="50"/>
                    </a:cubicBezTo>
                    <a:cubicBezTo>
                      <a:pt x="7" y="107"/>
                      <a:pt x="7" y="107"/>
                      <a:pt x="7" y="107"/>
                    </a:cubicBezTo>
                    <a:cubicBezTo>
                      <a:pt x="7" y="107"/>
                      <a:pt x="7" y="107"/>
                      <a:pt x="7" y="107"/>
                    </a:cubicBezTo>
                    <a:cubicBezTo>
                      <a:pt x="3" y="50"/>
                      <a:pt x="3" y="50"/>
                      <a:pt x="3" y="50"/>
                    </a:cubicBezTo>
                    <a:moveTo>
                      <a:pt x="0" y="0"/>
                    </a:moveTo>
                    <a:cubicBezTo>
                      <a:pt x="2" y="34"/>
                      <a:pt x="2" y="34"/>
                      <a:pt x="2" y="34"/>
                    </a:cubicBezTo>
                    <a:cubicBezTo>
                      <a:pt x="2" y="34"/>
                      <a:pt x="2" y="34"/>
                      <a:pt x="2" y="34"/>
                    </a:cubicBezTo>
                    <a:cubicBezTo>
                      <a:pt x="0" y="0"/>
                      <a:pt x="0" y="0"/>
                      <a:pt x="0" y="0"/>
                    </a:cubicBezTo>
                    <a:cubicBezTo>
                      <a:pt x="0" y="0"/>
                      <a:pt x="0" y="0"/>
                      <a:pt x="0" y="0"/>
                    </a:cubicBezTo>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4" name="Freeform 203">
                <a:extLst>
                  <a:ext uri="{FF2B5EF4-FFF2-40B4-BE49-F238E27FC236}">
                    <a16:creationId xmlns:a16="http://schemas.microsoft.com/office/drawing/2014/main" id="{586AADE6-C5B3-4EBF-A645-E38C224CABE0}"/>
                  </a:ext>
                </a:extLst>
              </p:cNvPr>
              <p:cNvSpPr>
                <a:spLocks/>
              </p:cNvSpPr>
              <p:nvPr/>
            </p:nvSpPr>
            <p:spPr bwMode="auto">
              <a:xfrm>
                <a:off x="6992" y="3040"/>
                <a:ext cx="3" cy="24"/>
              </a:xfrm>
              <a:custGeom>
                <a:avLst/>
                <a:gdLst>
                  <a:gd name="T0" fmla="*/ 0 w 3"/>
                  <a:gd name="T1" fmla="*/ 0 h 24"/>
                  <a:gd name="T2" fmla="*/ 0 w 3"/>
                  <a:gd name="T3" fmla="*/ 0 h 24"/>
                  <a:gd name="T4" fmla="*/ 3 w 3"/>
                  <a:gd name="T5" fmla="*/ 24 h 24"/>
                  <a:gd name="T6" fmla="*/ 0 w 3"/>
                  <a:gd name="T7" fmla="*/ 0 h 24"/>
                </a:gdLst>
                <a:ahLst/>
                <a:cxnLst>
                  <a:cxn ang="0">
                    <a:pos x="T0" y="T1"/>
                  </a:cxn>
                  <a:cxn ang="0">
                    <a:pos x="T2" y="T3"/>
                  </a:cxn>
                  <a:cxn ang="0">
                    <a:pos x="T4" y="T5"/>
                  </a:cxn>
                  <a:cxn ang="0">
                    <a:pos x="T6" y="T7"/>
                  </a:cxn>
                </a:cxnLst>
                <a:rect l="0" t="0" r="r" b="b"/>
                <a:pathLst>
                  <a:path w="3" h="24">
                    <a:moveTo>
                      <a:pt x="0" y="0"/>
                    </a:moveTo>
                    <a:lnTo>
                      <a:pt x="0" y="0"/>
                    </a:lnTo>
                    <a:lnTo>
                      <a:pt x="3" y="24"/>
                    </a:lnTo>
                    <a:lnTo>
                      <a:pt x="0"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5" name="Freeform 204">
                <a:extLst>
                  <a:ext uri="{FF2B5EF4-FFF2-40B4-BE49-F238E27FC236}">
                    <a16:creationId xmlns:a16="http://schemas.microsoft.com/office/drawing/2014/main" id="{AF64B4DC-F25B-484D-BFF9-8DAC31BD38B6}"/>
                  </a:ext>
                </a:extLst>
              </p:cNvPr>
              <p:cNvSpPr>
                <a:spLocks/>
              </p:cNvSpPr>
              <p:nvPr/>
            </p:nvSpPr>
            <p:spPr bwMode="auto">
              <a:xfrm>
                <a:off x="6992" y="3040"/>
                <a:ext cx="3" cy="24"/>
              </a:xfrm>
              <a:custGeom>
                <a:avLst/>
                <a:gdLst>
                  <a:gd name="T0" fmla="*/ 0 w 3"/>
                  <a:gd name="T1" fmla="*/ 0 h 24"/>
                  <a:gd name="T2" fmla="*/ 0 w 3"/>
                  <a:gd name="T3" fmla="*/ 0 h 24"/>
                  <a:gd name="T4" fmla="*/ 3 w 3"/>
                  <a:gd name="T5" fmla="*/ 24 h 24"/>
                  <a:gd name="T6" fmla="*/ 0 w 3"/>
                  <a:gd name="T7" fmla="*/ 0 h 24"/>
                </a:gdLst>
                <a:ahLst/>
                <a:cxnLst>
                  <a:cxn ang="0">
                    <a:pos x="T0" y="T1"/>
                  </a:cxn>
                  <a:cxn ang="0">
                    <a:pos x="T2" y="T3"/>
                  </a:cxn>
                  <a:cxn ang="0">
                    <a:pos x="T4" y="T5"/>
                  </a:cxn>
                  <a:cxn ang="0">
                    <a:pos x="T6" y="T7"/>
                  </a:cxn>
                </a:cxnLst>
                <a:rect l="0" t="0" r="r" b="b"/>
                <a:pathLst>
                  <a:path w="3" h="24">
                    <a:moveTo>
                      <a:pt x="0" y="0"/>
                    </a:moveTo>
                    <a:lnTo>
                      <a:pt x="0" y="0"/>
                    </a:lnTo>
                    <a:lnTo>
                      <a:pt x="3" y="2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8" name="Freeform 206">
              <a:extLst>
                <a:ext uri="{FF2B5EF4-FFF2-40B4-BE49-F238E27FC236}">
                  <a16:creationId xmlns:a16="http://schemas.microsoft.com/office/drawing/2014/main" id="{DD740E4A-1BE8-4F2A-8AC1-BF41C476313A}"/>
                </a:ext>
              </a:extLst>
            </p:cNvPr>
            <p:cNvSpPr>
              <a:spLocks/>
            </p:cNvSpPr>
            <p:nvPr/>
          </p:nvSpPr>
          <p:spPr bwMode="auto">
            <a:xfrm>
              <a:off x="6988" y="2957"/>
              <a:ext cx="4" cy="83"/>
            </a:xfrm>
            <a:custGeom>
              <a:avLst/>
              <a:gdLst>
                <a:gd name="T0" fmla="*/ 0 w 4"/>
                <a:gd name="T1" fmla="*/ 0 h 83"/>
                <a:gd name="T2" fmla="*/ 0 w 4"/>
                <a:gd name="T3" fmla="*/ 0 h 83"/>
                <a:gd name="T4" fmla="*/ 4 w 4"/>
                <a:gd name="T5" fmla="*/ 83 h 83"/>
                <a:gd name="T6" fmla="*/ 4 w 4"/>
                <a:gd name="T7" fmla="*/ 83 h 83"/>
                <a:gd name="T8" fmla="*/ 0 w 4"/>
                <a:gd name="T9" fmla="*/ 0 h 83"/>
              </a:gdLst>
              <a:ahLst/>
              <a:cxnLst>
                <a:cxn ang="0">
                  <a:pos x="T0" y="T1"/>
                </a:cxn>
                <a:cxn ang="0">
                  <a:pos x="T2" y="T3"/>
                </a:cxn>
                <a:cxn ang="0">
                  <a:pos x="T4" y="T5"/>
                </a:cxn>
                <a:cxn ang="0">
                  <a:pos x="T6" y="T7"/>
                </a:cxn>
                <a:cxn ang="0">
                  <a:pos x="T8" y="T9"/>
                </a:cxn>
              </a:cxnLst>
              <a:rect l="0" t="0" r="r" b="b"/>
              <a:pathLst>
                <a:path w="4" h="83">
                  <a:moveTo>
                    <a:pt x="0" y="0"/>
                  </a:moveTo>
                  <a:lnTo>
                    <a:pt x="0" y="0"/>
                  </a:lnTo>
                  <a:lnTo>
                    <a:pt x="4" y="83"/>
                  </a:lnTo>
                  <a:lnTo>
                    <a:pt x="4" y="83"/>
                  </a:lnTo>
                  <a:lnTo>
                    <a:pt x="0" y="0"/>
                  </a:lnTo>
                  <a:close/>
                </a:path>
              </a:pathLst>
            </a:cu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 name="Freeform 207">
              <a:extLst>
                <a:ext uri="{FF2B5EF4-FFF2-40B4-BE49-F238E27FC236}">
                  <a16:creationId xmlns:a16="http://schemas.microsoft.com/office/drawing/2014/main" id="{9632FF71-5D2E-4CCF-91EA-2DB300142FAD}"/>
                </a:ext>
              </a:extLst>
            </p:cNvPr>
            <p:cNvSpPr>
              <a:spLocks/>
            </p:cNvSpPr>
            <p:nvPr/>
          </p:nvSpPr>
          <p:spPr bwMode="auto">
            <a:xfrm>
              <a:off x="6988" y="2957"/>
              <a:ext cx="4" cy="83"/>
            </a:xfrm>
            <a:custGeom>
              <a:avLst/>
              <a:gdLst>
                <a:gd name="T0" fmla="*/ 0 w 4"/>
                <a:gd name="T1" fmla="*/ 0 h 83"/>
                <a:gd name="T2" fmla="*/ 0 w 4"/>
                <a:gd name="T3" fmla="*/ 0 h 83"/>
                <a:gd name="T4" fmla="*/ 4 w 4"/>
                <a:gd name="T5" fmla="*/ 83 h 83"/>
                <a:gd name="T6" fmla="*/ 4 w 4"/>
                <a:gd name="T7" fmla="*/ 83 h 83"/>
                <a:gd name="T8" fmla="*/ 0 w 4"/>
                <a:gd name="T9" fmla="*/ 0 h 83"/>
              </a:gdLst>
              <a:ahLst/>
              <a:cxnLst>
                <a:cxn ang="0">
                  <a:pos x="T0" y="T1"/>
                </a:cxn>
                <a:cxn ang="0">
                  <a:pos x="T2" y="T3"/>
                </a:cxn>
                <a:cxn ang="0">
                  <a:pos x="T4" y="T5"/>
                </a:cxn>
                <a:cxn ang="0">
                  <a:pos x="T6" y="T7"/>
                </a:cxn>
                <a:cxn ang="0">
                  <a:pos x="T8" y="T9"/>
                </a:cxn>
              </a:cxnLst>
              <a:rect l="0" t="0" r="r" b="b"/>
              <a:pathLst>
                <a:path w="4" h="83">
                  <a:moveTo>
                    <a:pt x="0" y="0"/>
                  </a:moveTo>
                  <a:lnTo>
                    <a:pt x="0" y="0"/>
                  </a:lnTo>
                  <a:lnTo>
                    <a:pt x="4" y="83"/>
                  </a:lnTo>
                  <a:lnTo>
                    <a:pt x="4" y="8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 name="Freeform 208">
              <a:extLst>
                <a:ext uri="{FF2B5EF4-FFF2-40B4-BE49-F238E27FC236}">
                  <a16:creationId xmlns:a16="http://schemas.microsoft.com/office/drawing/2014/main" id="{E8E82151-5242-454F-ADBA-8CE9E41B83F1}"/>
                </a:ext>
              </a:extLst>
            </p:cNvPr>
            <p:cNvSpPr>
              <a:spLocks/>
            </p:cNvSpPr>
            <p:nvPr/>
          </p:nvSpPr>
          <p:spPr bwMode="auto">
            <a:xfrm>
              <a:off x="6940" y="2309"/>
              <a:ext cx="162" cy="1420"/>
            </a:xfrm>
            <a:custGeom>
              <a:avLst/>
              <a:gdLst>
                <a:gd name="T0" fmla="*/ 0 w 162"/>
                <a:gd name="T1" fmla="*/ 0 h 1420"/>
                <a:gd name="T2" fmla="*/ 0 w 162"/>
                <a:gd name="T3" fmla="*/ 0 h 1420"/>
                <a:gd name="T4" fmla="*/ 14 w 162"/>
                <a:gd name="T5" fmla="*/ 171 h 1420"/>
                <a:gd name="T6" fmla="*/ 19 w 162"/>
                <a:gd name="T7" fmla="*/ 251 h 1420"/>
                <a:gd name="T8" fmla="*/ 22 w 162"/>
                <a:gd name="T9" fmla="*/ 289 h 1420"/>
                <a:gd name="T10" fmla="*/ 31 w 162"/>
                <a:gd name="T11" fmla="*/ 425 h 1420"/>
                <a:gd name="T12" fmla="*/ 48 w 162"/>
                <a:gd name="T13" fmla="*/ 648 h 1420"/>
                <a:gd name="T14" fmla="*/ 52 w 162"/>
                <a:gd name="T15" fmla="*/ 731 h 1420"/>
                <a:gd name="T16" fmla="*/ 55 w 162"/>
                <a:gd name="T17" fmla="*/ 755 h 1420"/>
                <a:gd name="T18" fmla="*/ 102 w 162"/>
                <a:gd name="T19" fmla="*/ 1420 h 1420"/>
                <a:gd name="T20" fmla="*/ 162 w 162"/>
                <a:gd name="T21" fmla="*/ 1420 h 1420"/>
                <a:gd name="T22" fmla="*/ 81 w 162"/>
                <a:gd name="T23" fmla="*/ 35 h 1420"/>
                <a:gd name="T24" fmla="*/ 79 w 162"/>
                <a:gd name="T25" fmla="*/ 33 h 1420"/>
                <a:gd name="T26" fmla="*/ 3 w 162"/>
                <a:gd name="T27" fmla="*/ 33 h 1420"/>
                <a:gd name="T28" fmla="*/ 0 w 162"/>
                <a:gd name="T29" fmla="*/ 0 h 1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1420">
                  <a:moveTo>
                    <a:pt x="0" y="0"/>
                  </a:moveTo>
                  <a:lnTo>
                    <a:pt x="0" y="0"/>
                  </a:lnTo>
                  <a:lnTo>
                    <a:pt x="14" y="171"/>
                  </a:lnTo>
                  <a:lnTo>
                    <a:pt x="19" y="251"/>
                  </a:lnTo>
                  <a:lnTo>
                    <a:pt x="22" y="289"/>
                  </a:lnTo>
                  <a:lnTo>
                    <a:pt x="31" y="425"/>
                  </a:lnTo>
                  <a:lnTo>
                    <a:pt x="48" y="648"/>
                  </a:lnTo>
                  <a:lnTo>
                    <a:pt x="52" y="731"/>
                  </a:lnTo>
                  <a:lnTo>
                    <a:pt x="55" y="755"/>
                  </a:lnTo>
                  <a:lnTo>
                    <a:pt x="102" y="1420"/>
                  </a:lnTo>
                  <a:lnTo>
                    <a:pt x="162" y="1420"/>
                  </a:lnTo>
                  <a:lnTo>
                    <a:pt x="81" y="35"/>
                  </a:lnTo>
                  <a:lnTo>
                    <a:pt x="79" y="33"/>
                  </a:lnTo>
                  <a:lnTo>
                    <a:pt x="3" y="33"/>
                  </a:lnTo>
                  <a:lnTo>
                    <a:pt x="0" y="0"/>
                  </a:lnTo>
                  <a:close/>
                </a:path>
              </a:pathLst>
            </a:custGeom>
            <a:solidFill>
              <a:srgbClr val="9399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Freeform 209">
              <a:extLst>
                <a:ext uri="{FF2B5EF4-FFF2-40B4-BE49-F238E27FC236}">
                  <a16:creationId xmlns:a16="http://schemas.microsoft.com/office/drawing/2014/main" id="{E3F004BA-7CC1-42DE-96EA-0BEC830739B5}"/>
                </a:ext>
              </a:extLst>
            </p:cNvPr>
            <p:cNvSpPr>
              <a:spLocks/>
            </p:cNvSpPr>
            <p:nvPr/>
          </p:nvSpPr>
          <p:spPr bwMode="auto">
            <a:xfrm>
              <a:off x="6940" y="2309"/>
              <a:ext cx="162" cy="1420"/>
            </a:xfrm>
            <a:custGeom>
              <a:avLst/>
              <a:gdLst>
                <a:gd name="T0" fmla="*/ 0 w 162"/>
                <a:gd name="T1" fmla="*/ 0 h 1420"/>
                <a:gd name="T2" fmla="*/ 0 w 162"/>
                <a:gd name="T3" fmla="*/ 0 h 1420"/>
                <a:gd name="T4" fmla="*/ 14 w 162"/>
                <a:gd name="T5" fmla="*/ 171 h 1420"/>
                <a:gd name="T6" fmla="*/ 19 w 162"/>
                <a:gd name="T7" fmla="*/ 251 h 1420"/>
                <a:gd name="T8" fmla="*/ 22 w 162"/>
                <a:gd name="T9" fmla="*/ 289 h 1420"/>
                <a:gd name="T10" fmla="*/ 31 w 162"/>
                <a:gd name="T11" fmla="*/ 425 h 1420"/>
                <a:gd name="T12" fmla="*/ 48 w 162"/>
                <a:gd name="T13" fmla="*/ 648 h 1420"/>
                <a:gd name="T14" fmla="*/ 52 w 162"/>
                <a:gd name="T15" fmla="*/ 731 h 1420"/>
                <a:gd name="T16" fmla="*/ 55 w 162"/>
                <a:gd name="T17" fmla="*/ 755 h 1420"/>
                <a:gd name="T18" fmla="*/ 102 w 162"/>
                <a:gd name="T19" fmla="*/ 1420 h 1420"/>
                <a:gd name="T20" fmla="*/ 162 w 162"/>
                <a:gd name="T21" fmla="*/ 1420 h 1420"/>
                <a:gd name="T22" fmla="*/ 81 w 162"/>
                <a:gd name="T23" fmla="*/ 35 h 1420"/>
                <a:gd name="T24" fmla="*/ 79 w 162"/>
                <a:gd name="T25" fmla="*/ 33 h 1420"/>
                <a:gd name="T26" fmla="*/ 3 w 162"/>
                <a:gd name="T27" fmla="*/ 33 h 1420"/>
                <a:gd name="T28" fmla="*/ 0 w 162"/>
                <a:gd name="T29" fmla="*/ 0 h 1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1420">
                  <a:moveTo>
                    <a:pt x="0" y="0"/>
                  </a:moveTo>
                  <a:lnTo>
                    <a:pt x="0" y="0"/>
                  </a:lnTo>
                  <a:lnTo>
                    <a:pt x="14" y="171"/>
                  </a:lnTo>
                  <a:lnTo>
                    <a:pt x="19" y="251"/>
                  </a:lnTo>
                  <a:lnTo>
                    <a:pt x="22" y="289"/>
                  </a:lnTo>
                  <a:lnTo>
                    <a:pt x="31" y="425"/>
                  </a:lnTo>
                  <a:lnTo>
                    <a:pt x="48" y="648"/>
                  </a:lnTo>
                  <a:lnTo>
                    <a:pt x="52" y="731"/>
                  </a:lnTo>
                  <a:lnTo>
                    <a:pt x="55" y="755"/>
                  </a:lnTo>
                  <a:lnTo>
                    <a:pt x="102" y="1420"/>
                  </a:lnTo>
                  <a:lnTo>
                    <a:pt x="162" y="1420"/>
                  </a:lnTo>
                  <a:lnTo>
                    <a:pt x="81" y="35"/>
                  </a:lnTo>
                  <a:lnTo>
                    <a:pt x="79" y="33"/>
                  </a:lnTo>
                  <a:lnTo>
                    <a:pt x="3" y="3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2" name="Freeform 210">
              <a:extLst>
                <a:ext uri="{FF2B5EF4-FFF2-40B4-BE49-F238E27FC236}">
                  <a16:creationId xmlns:a16="http://schemas.microsoft.com/office/drawing/2014/main" id="{A597611F-0DFE-4C59-BE05-8470276F0BE4}"/>
                </a:ext>
              </a:extLst>
            </p:cNvPr>
            <p:cNvSpPr>
              <a:spLocks/>
            </p:cNvSpPr>
            <p:nvPr/>
          </p:nvSpPr>
          <p:spPr bwMode="auto">
            <a:xfrm>
              <a:off x="7019" y="2309"/>
              <a:ext cx="2" cy="33"/>
            </a:xfrm>
            <a:custGeom>
              <a:avLst/>
              <a:gdLst>
                <a:gd name="T0" fmla="*/ 0 w 2"/>
                <a:gd name="T1" fmla="*/ 0 h 33"/>
                <a:gd name="T2" fmla="*/ 0 w 2"/>
                <a:gd name="T3" fmla="*/ 0 h 33"/>
                <a:gd name="T4" fmla="*/ 0 w 2"/>
                <a:gd name="T5" fmla="*/ 33 h 33"/>
                <a:gd name="T6" fmla="*/ 2 w 2"/>
                <a:gd name="T7" fmla="*/ 33 h 33"/>
                <a:gd name="T8" fmla="*/ 0 w 2"/>
                <a:gd name="T9" fmla="*/ 0 h 33"/>
              </a:gdLst>
              <a:ahLst/>
              <a:cxnLst>
                <a:cxn ang="0">
                  <a:pos x="T0" y="T1"/>
                </a:cxn>
                <a:cxn ang="0">
                  <a:pos x="T2" y="T3"/>
                </a:cxn>
                <a:cxn ang="0">
                  <a:pos x="T4" y="T5"/>
                </a:cxn>
                <a:cxn ang="0">
                  <a:pos x="T6" y="T7"/>
                </a:cxn>
                <a:cxn ang="0">
                  <a:pos x="T8" y="T9"/>
                </a:cxn>
              </a:cxnLst>
              <a:rect l="0" t="0" r="r" b="b"/>
              <a:pathLst>
                <a:path w="2" h="33">
                  <a:moveTo>
                    <a:pt x="0" y="0"/>
                  </a:moveTo>
                  <a:lnTo>
                    <a:pt x="0" y="0"/>
                  </a:lnTo>
                  <a:lnTo>
                    <a:pt x="0" y="33"/>
                  </a:lnTo>
                  <a:lnTo>
                    <a:pt x="2" y="33"/>
                  </a:lnTo>
                  <a:lnTo>
                    <a:pt x="0"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3" name="Freeform 211">
              <a:extLst>
                <a:ext uri="{FF2B5EF4-FFF2-40B4-BE49-F238E27FC236}">
                  <a16:creationId xmlns:a16="http://schemas.microsoft.com/office/drawing/2014/main" id="{DE4AB7EE-13C0-4359-A50C-B61B46FBD12D}"/>
                </a:ext>
              </a:extLst>
            </p:cNvPr>
            <p:cNvSpPr>
              <a:spLocks/>
            </p:cNvSpPr>
            <p:nvPr/>
          </p:nvSpPr>
          <p:spPr bwMode="auto">
            <a:xfrm>
              <a:off x="7019" y="2309"/>
              <a:ext cx="2" cy="33"/>
            </a:xfrm>
            <a:custGeom>
              <a:avLst/>
              <a:gdLst>
                <a:gd name="T0" fmla="*/ 0 w 2"/>
                <a:gd name="T1" fmla="*/ 0 h 33"/>
                <a:gd name="T2" fmla="*/ 0 w 2"/>
                <a:gd name="T3" fmla="*/ 0 h 33"/>
                <a:gd name="T4" fmla="*/ 0 w 2"/>
                <a:gd name="T5" fmla="*/ 33 h 33"/>
                <a:gd name="T6" fmla="*/ 2 w 2"/>
                <a:gd name="T7" fmla="*/ 33 h 33"/>
                <a:gd name="T8" fmla="*/ 0 w 2"/>
                <a:gd name="T9" fmla="*/ 0 h 33"/>
              </a:gdLst>
              <a:ahLst/>
              <a:cxnLst>
                <a:cxn ang="0">
                  <a:pos x="T0" y="T1"/>
                </a:cxn>
                <a:cxn ang="0">
                  <a:pos x="T2" y="T3"/>
                </a:cxn>
                <a:cxn ang="0">
                  <a:pos x="T4" y="T5"/>
                </a:cxn>
                <a:cxn ang="0">
                  <a:pos x="T6" y="T7"/>
                </a:cxn>
                <a:cxn ang="0">
                  <a:pos x="T8" y="T9"/>
                </a:cxn>
              </a:cxnLst>
              <a:rect l="0" t="0" r="r" b="b"/>
              <a:pathLst>
                <a:path w="2" h="33">
                  <a:moveTo>
                    <a:pt x="0" y="0"/>
                  </a:moveTo>
                  <a:lnTo>
                    <a:pt x="0" y="0"/>
                  </a:lnTo>
                  <a:lnTo>
                    <a:pt x="0" y="33"/>
                  </a:lnTo>
                  <a:lnTo>
                    <a:pt x="2" y="3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4" name="Rectangle 13">
              <a:extLst>
                <a:ext uri="{FF2B5EF4-FFF2-40B4-BE49-F238E27FC236}">
                  <a16:creationId xmlns:a16="http://schemas.microsoft.com/office/drawing/2014/main" id="{BDC6CAC3-DD6C-4B1E-A510-308250CF7CAD}"/>
                </a:ext>
              </a:extLst>
            </p:cNvPr>
            <p:cNvSpPr>
              <a:spLocks noChangeArrowheads="1"/>
            </p:cNvSpPr>
            <p:nvPr/>
          </p:nvSpPr>
          <p:spPr bwMode="auto">
            <a:xfrm>
              <a:off x="7019" y="2309"/>
              <a:ext cx="1" cy="33"/>
            </a:xfrm>
            <a:prstGeom prst="rect">
              <a:avLst/>
            </a:prstGeom>
            <a:solidFill>
              <a:srgbClr val="1E28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5" name="Rectangle 14">
              <a:extLst>
                <a:ext uri="{FF2B5EF4-FFF2-40B4-BE49-F238E27FC236}">
                  <a16:creationId xmlns:a16="http://schemas.microsoft.com/office/drawing/2014/main" id="{D5B603ED-6987-474C-8CA3-AF27BFF67FE0}"/>
                </a:ext>
              </a:extLst>
            </p:cNvPr>
            <p:cNvSpPr>
              <a:spLocks noChangeArrowheads="1"/>
            </p:cNvSpPr>
            <p:nvPr/>
          </p:nvSpPr>
          <p:spPr bwMode="auto">
            <a:xfrm>
              <a:off x="7019" y="2309"/>
              <a:ext cx="1" cy="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214">
              <a:extLst>
                <a:ext uri="{FF2B5EF4-FFF2-40B4-BE49-F238E27FC236}">
                  <a16:creationId xmlns:a16="http://schemas.microsoft.com/office/drawing/2014/main" id="{DB422CB1-D899-4BB2-9E8C-9CDA566E5888}"/>
                </a:ext>
              </a:extLst>
            </p:cNvPr>
            <p:cNvSpPr>
              <a:spLocks/>
            </p:cNvSpPr>
            <p:nvPr/>
          </p:nvSpPr>
          <p:spPr bwMode="auto">
            <a:xfrm>
              <a:off x="6940" y="2309"/>
              <a:ext cx="79" cy="33"/>
            </a:xfrm>
            <a:custGeom>
              <a:avLst/>
              <a:gdLst>
                <a:gd name="T0" fmla="*/ 79 w 79"/>
                <a:gd name="T1" fmla="*/ 0 h 33"/>
                <a:gd name="T2" fmla="*/ 0 w 79"/>
                <a:gd name="T3" fmla="*/ 0 h 33"/>
                <a:gd name="T4" fmla="*/ 3 w 79"/>
                <a:gd name="T5" fmla="*/ 33 h 33"/>
                <a:gd name="T6" fmla="*/ 79 w 79"/>
                <a:gd name="T7" fmla="*/ 33 h 33"/>
                <a:gd name="T8" fmla="*/ 79 w 79"/>
                <a:gd name="T9" fmla="*/ 0 h 33"/>
              </a:gdLst>
              <a:ahLst/>
              <a:cxnLst>
                <a:cxn ang="0">
                  <a:pos x="T0" y="T1"/>
                </a:cxn>
                <a:cxn ang="0">
                  <a:pos x="T2" y="T3"/>
                </a:cxn>
                <a:cxn ang="0">
                  <a:pos x="T4" y="T5"/>
                </a:cxn>
                <a:cxn ang="0">
                  <a:pos x="T6" y="T7"/>
                </a:cxn>
                <a:cxn ang="0">
                  <a:pos x="T8" y="T9"/>
                </a:cxn>
              </a:cxnLst>
              <a:rect l="0" t="0" r="r" b="b"/>
              <a:pathLst>
                <a:path w="79" h="33">
                  <a:moveTo>
                    <a:pt x="79" y="0"/>
                  </a:moveTo>
                  <a:lnTo>
                    <a:pt x="0" y="0"/>
                  </a:lnTo>
                  <a:lnTo>
                    <a:pt x="3" y="33"/>
                  </a:lnTo>
                  <a:lnTo>
                    <a:pt x="79" y="33"/>
                  </a:lnTo>
                  <a:lnTo>
                    <a:pt x="79" y="0"/>
                  </a:lnTo>
                  <a:close/>
                </a:path>
              </a:pathLst>
            </a:custGeom>
            <a:solidFill>
              <a:srgbClr val="767A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215">
              <a:extLst>
                <a:ext uri="{FF2B5EF4-FFF2-40B4-BE49-F238E27FC236}">
                  <a16:creationId xmlns:a16="http://schemas.microsoft.com/office/drawing/2014/main" id="{DE7B4093-DB0A-4F09-AA24-3059356957B3}"/>
                </a:ext>
              </a:extLst>
            </p:cNvPr>
            <p:cNvSpPr>
              <a:spLocks/>
            </p:cNvSpPr>
            <p:nvPr/>
          </p:nvSpPr>
          <p:spPr bwMode="auto">
            <a:xfrm>
              <a:off x="6940" y="2309"/>
              <a:ext cx="79" cy="33"/>
            </a:xfrm>
            <a:custGeom>
              <a:avLst/>
              <a:gdLst>
                <a:gd name="T0" fmla="*/ 79 w 79"/>
                <a:gd name="T1" fmla="*/ 0 h 33"/>
                <a:gd name="T2" fmla="*/ 0 w 79"/>
                <a:gd name="T3" fmla="*/ 0 h 33"/>
                <a:gd name="T4" fmla="*/ 3 w 79"/>
                <a:gd name="T5" fmla="*/ 33 h 33"/>
                <a:gd name="T6" fmla="*/ 79 w 79"/>
                <a:gd name="T7" fmla="*/ 33 h 33"/>
                <a:gd name="T8" fmla="*/ 79 w 79"/>
                <a:gd name="T9" fmla="*/ 0 h 33"/>
              </a:gdLst>
              <a:ahLst/>
              <a:cxnLst>
                <a:cxn ang="0">
                  <a:pos x="T0" y="T1"/>
                </a:cxn>
                <a:cxn ang="0">
                  <a:pos x="T2" y="T3"/>
                </a:cxn>
                <a:cxn ang="0">
                  <a:pos x="T4" y="T5"/>
                </a:cxn>
                <a:cxn ang="0">
                  <a:pos x="T6" y="T7"/>
                </a:cxn>
                <a:cxn ang="0">
                  <a:pos x="T8" y="T9"/>
                </a:cxn>
              </a:cxnLst>
              <a:rect l="0" t="0" r="r" b="b"/>
              <a:pathLst>
                <a:path w="79" h="33">
                  <a:moveTo>
                    <a:pt x="79" y="0"/>
                  </a:moveTo>
                  <a:lnTo>
                    <a:pt x="0" y="0"/>
                  </a:lnTo>
                  <a:lnTo>
                    <a:pt x="3" y="33"/>
                  </a:lnTo>
                  <a:lnTo>
                    <a:pt x="79" y="33"/>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216">
              <a:extLst>
                <a:ext uri="{FF2B5EF4-FFF2-40B4-BE49-F238E27FC236}">
                  <a16:creationId xmlns:a16="http://schemas.microsoft.com/office/drawing/2014/main" id="{FCD8937C-BC79-4A25-9A09-C278F08EC9F6}"/>
                </a:ext>
              </a:extLst>
            </p:cNvPr>
            <p:cNvSpPr>
              <a:spLocks/>
            </p:cNvSpPr>
            <p:nvPr/>
          </p:nvSpPr>
          <p:spPr bwMode="auto">
            <a:xfrm>
              <a:off x="5356" y="2235"/>
              <a:ext cx="1722" cy="74"/>
            </a:xfrm>
            <a:custGeom>
              <a:avLst/>
              <a:gdLst>
                <a:gd name="T0" fmla="*/ 9 w 725"/>
                <a:gd name="T1" fmla="*/ 31 h 31"/>
                <a:gd name="T2" fmla="*/ 716 w 725"/>
                <a:gd name="T3" fmla="*/ 31 h 31"/>
                <a:gd name="T4" fmla="*/ 725 w 725"/>
                <a:gd name="T5" fmla="*/ 22 h 31"/>
                <a:gd name="T6" fmla="*/ 725 w 725"/>
                <a:gd name="T7" fmla="*/ 0 h 31"/>
                <a:gd name="T8" fmla="*/ 0 w 725"/>
                <a:gd name="T9" fmla="*/ 0 h 31"/>
                <a:gd name="T10" fmla="*/ 0 w 725"/>
                <a:gd name="T11" fmla="*/ 22 h 31"/>
                <a:gd name="T12" fmla="*/ 9 w 725"/>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725" h="31">
                  <a:moveTo>
                    <a:pt x="9" y="31"/>
                  </a:moveTo>
                  <a:cubicBezTo>
                    <a:pt x="716" y="31"/>
                    <a:pt x="716" y="31"/>
                    <a:pt x="716" y="31"/>
                  </a:cubicBezTo>
                  <a:cubicBezTo>
                    <a:pt x="721" y="31"/>
                    <a:pt x="725" y="27"/>
                    <a:pt x="725" y="22"/>
                  </a:cubicBezTo>
                  <a:cubicBezTo>
                    <a:pt x="725" y="0"/>
                    <a:pt x="725" y="0"/>
                    <a:pt x="725" y="0"/>
                  </a:cubicBezTo>
                  <a:cubicBezTo>
                    <a:pt x="0" y="0"/>
                    <a:pt x="0" y="0"/>
                    <a:pt x="0" y="0"/>
                  </a:cubicBezTo>
                  <a:cubicBezTo>
                    <a:pt x="0" y="22"/>
                    <a:pt x="0" y="22"/>
                    <a:pt x="0" y="22"/>
                  </a:cubicBezTo>
                  <a:cubicBezTo>
                    <a:pt x="0" y="27"/>
                    <a:pt x="4" y="31"/>
                    <a:pt x="9" y="31"/>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217">
              <a:extLst>
                <a:ext uri="{FF2B5EF4-FFF2-40B4-BE49-F238E27FC236}">
                  <a16:creationId xmlns:a16="http://schemas.microsoft.com/office/drawing/2014/main" id="{4618B1BA-3439-4A68-B711-32ABA441F528}"/>
                </a:ext>
              </a:extLst>
            </p:cNvPr>
            <p:cNvSpPr>
              <a:spLocks/>
            </p:cNvSpPr>
            <p:nvPr/>
          </p:nvSpPr>
          <p:spPr bwMode="auto">
            <a:xfrm>
              <a:off x="5767" y="2273"/>
              <a:ext cx="1311" cy="36"/>
            </a:xfrm>
            <a:custGeom>
              <a:avLst/>
              <a:gdLst>
                <a:gd name="T0" fmla="*/ 552 w 552"/>
                <a:gd name="T1" fmla="*/ 0 h 15"/>
                <a:gd name="T2" fmla="*/ 5 w 552"/>
                <a:gd name="T3" fmla="*/ 0 h 15"/>
                <a:gd name="T4" fmla="*/ 0 w 552"/>
                <a:gd name="T5" fmla="*/ 15 h 15"/>
                <a:gd name="T6" fmla="*/ 543 w 552"/>
                <a:gd name="T7" fmla="*/ 15 h 15"/>
                <a:gd name="T8" fmla="*/ 552 w 552"/>
                <a:gd name="T9" fmla="*/ 6 h 15"/>
                <a:gd name="T10" fmla="*/ 552 w 552"/>
                <a:gd name="T11" fmla="*/ 0 h 15"/>
              </a:gdLst>
              <a:ahLst/>
              <a:cxnLst>
                <a:cxn ang="0">
                  <a:pos x="T0" y="T1"/>
                </a:cxn>
                <a:cxn ang="0">
                  <a:pos x="T2" y="T3"/>
                </a:cxn>
                <a:cxn ang="0">
                  <a:pos x="T4" y="T5"/>
                </a:cxn>
                <a:cxn ang="0">
                  <a:pos x="T6" y="T7"/>
                </a:cxn>
                <a:cxn ang="0">
                  <a:pos x="T8" y="T9"/>
                </a:cxn>
                <a:cxn ang="0">
                  <a:pos x="T10" y="T11"/>
                </a:cxn>
              </a:cxnLst>
              <a:rect l="0" t="0" r="r" b="b"/>
              <a:pathLst>
                <a:path w="552" h="15">
                  <a:moveTo>
                    <a:pt x="552" y="0"/>
                  </a:moveTo>
                  <a:cubicBezTo>
                    <a:pt x="5" y="0"/>
                    <a:pt x="5" y="0"/>
                    <a:pt x="5" y="0"/>
                  </a:cubicBezTo>
                  <a:cubicBezTo>
                    <a:pt x="3" y="5"/>
                    <a:pt x="1" y="10"/>
                    <a:pt x="0" y="15"/>
                  </a:cubicBezTo>
                  <a:cubicBezTo>
                    <a:pt x="543" y="15"/>
                    <a:pt x="543" y="15"/>
                    <a:pt x="543" y="15"/>
                  </a:cubicBezTo>
                  <a:cubicBezTo>
                    <a:pt x="548" y="15"/>
                    <a:pt x="552" y="11"/>
                    <a:pt x="552" y="6"/>
                  </a:cubicBezTo>
                  <a:cubicBezTo>
                    <a:pt x="552" y="0"/>
                    <a:pt x="552" y="0"/>
                    <a:pt x="552" y="0"/>
                  </a:cubicBezTo>
                </a:path>
              </a:pathLst>
            </a:custGeom>
            <a:solidFill>
              <a:srgbClr val="FE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218">
              <a:extLst>
                <a:ext uri="{FF2B5EF4-FFF2-40B4-BE49-F238E27FC236}">
                  <a16:creationId xmlns:a16="http://schemas.microsoft.com/office/drawing/2014/main" id="{11F1F6F6-C86B-4B74-AEF1-026E1AEE86A2}"/>
                </a:ext>
              </a:extLst>
            </p:cNvPr>
            <p:cNvSpPr>
              <a:spLocks/>
            </p:cNvSpPr>
            <p:nvPr/>
          </p:nvSpPr>
          <p:spPr bwMode="auto">
            <a:xfrm>
              <a:off x="5779" y="2245"/>
              <a:ext cx="1299" cy="28"/>
            </a:xfrm>
            <a:custGeom>
              <a:avLst/>
              <a:gdLst>
                <a:gd name="T0" fmla="*/ 547 w 547"/>
                <a:gd name="T1" fmla="*/ 0 h 12"/>
                <a:gd name="T2" fmla="*/ 4 w 547"/>
                <a:gd name="T3" fmla="*/ 0 h 12"/>
                <a:gd name="T4" fmla="*/ 0 w 547"/>
                <a:gd name="T5" fmla="*/ 12 h 12"/>
                <a:gd name="T6" fmla="*/ 547 w 547"/>
                <a:gd name="T7" fmla="*/ 12 h 12"/>
                <a:gd name="T8" fmla="*/ 547 w 547"/>
                <a:gd name="T9" fmla="*/ 0 h 12"/>
              </a:gdLst>
              <a:ahLst/>
              <a:cxnLst>
                <a:cxn ang="0">
                  <a:pos x="T0" y="T1"/>
                </a:cxn>
                <a:cxn ang="0">
                  <a:pos x="T2" y="T3"/>
                </a:cxn>
                <a:cxn ang="0">
                  <a:pos x="T4" y="T5"/>
                </a:cxn>
                <a:cxn ang="0">
                  <a:pos x="T6" y="T7"/>
                </a:cxn>
                <a:cxn ang="0">
                  <a:pos x="T8" y="T9"/>
                </a:cxn>
              </a:cxnLst>
              <a:rect l="0" t="0" r="r" b="b"/>
              <a:pathLst>
                <a:path w="547" h="12">
                  <a:moveTo>
                    <a:pt x="547" y="0"/>
                  </a:moveTo>
                  <a:cubicBezTo>
                    <a:pt x="4" y="0"/>
                    <a:pt x="4" y="0"/>
                    <a:pt x="4" y="0"/>
                  </a:cubicBezTo>
                  <a:cubicBezTo>
                    <a:pt x="3" y="4"/>
                    <a:pt x="1" y="8"/>
                    <a:pt x="0" y="12"/>
                  </a:cubicBezTo>
                  <a:cubicBezTo>
                    <a:pt x="547" y="12"/>
                    <a:pt x="547" y="12"/>
                    <a:pt x="547" y="12"/>
                  </a:cubicBezTo>
                  <a:cubicBezTo>
                    <a:pt x="547" y="0"/>
                    <a:pt x="547" y="0"/>
                    <a:pt x="547" y="0"/>
                  </a:cubicBezTo>
                </a:path>
              </a:pathLst>
            </a:custGeom>
            <a:solidFill>
              <a:srgbClr val="FE9C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219">
              <a:extLst>
                <a:ext uri="{FF2B5EF4-FFF2-40B4-BE49-F238E27FC236}">
                  <a16:creationId xmlns:a16="http://schemas.microsoft.com/office/drawing/2014/main" id="{49B94B43-F3DE-4476-848E-63F19BB63805}"/>
                </a:ext>
              </a:extLst>
            </p:cNvPr>
            <p:cNvSpPr>
              <a:spLocks/>
            </p:cNvSpPr>
            <p:nvPr/>
          </p:nvSpPr>
          <p:spPr bwMode="auto">
            <a:xfrm>
              <a:off x="5299" y="2204"/>
              <a:ext cx="1834" cy="41"/>
            </a:xfrm>
            <a:custGeom>
              <a:avLst/>
              <a:gdLst>
                <a:gd name="T0" fmla="*/ 9 w 772"/>
                <a:gd name="T1" fmla="*/ 17 h 17"/>
                <a:gd name="T2" fmla="*/ 764 w 772"/>
                <a:gd name="T3" fmla="*/ 17 h 17"/>
                <a:gd name="T4" fmla="*/ 772 w 772"/>
                <a:gd name="T5" fmla="*/ 9 h 17"/>
                <a:gd name="T6" fmla="*/ 764 w 772"/>
                <a:gd name="T7" fmla="*/ 0 h 17"/>
                <a:gd name="T8" fmla="*/ 9 w 772"/>
                <a:gd name="T9" fmla="*/ 0 h 17"/>
                <a:gd name="T10" fmla="*/ 0 w 772"/>
                <a:gd name="T11" fmla="*/ 9 h 17"/>
                <a:gd name="T12" fmla="*/ 9 w 772"/>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72" h="17">
                  <a:moveTo>
                    <a:pt x="9" y="17"/>
                  </a:moveTo>
                  <a:cubicBezTo>
                    <a:pt x="764" y="17"/>
                    <a:pt x="764" y="17"/>
                    <a:pt x="764" y="17"/>
                  </a:cubicBezTo>
                  <a:cubicBezTo>
                    <a:pt x="769" y="17"/>
                    <a:pt x="772" y="13"/>
                    <a:pt x="772" y="9"/>
                  </a:cubicBezTo>
                  <a:cubicBezTo>
                    <a:pt x="772" y="4"/>
                    <a:pt x="769" y="0"/>
                    <a:pt x="764" y="0"/>
                  </a:cubicBezTo>
                  <a:cubicBezTo>
                    <a:pt x="9" y="0"/>
                    <a:pt x="9" y="0"/>
                    <a:pt x="9" y="0"/>
                  </a:cubicBezTo>
                  <a:cubicBezTo>
                    <a:pt x="4" y="0"/>
                    <a:pt x="0" y="4"/>
                    <a:pt x="0" y="9"/>
                  </a:cubicBezTo>
                  <a:cubicBezTo>
                    <a:pt x="0" y="13"/>
                    <a:pt x="4" y="17"/>
                    <a:pt x="9" y="17"/>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220">
              <a:extLst>
                <a:ext uri="{FF2B5EF4-FFF2-40B4-BE49-F238E27FC236}">
                  <a16:creationId xmlns:a16="http://schemas.microsoft.com/office/drawing/2014/main" id="{7A1A0B76-4169-4EC8-BA95-EBDE7A58D77D}"/>
                </a:ext>
              </a:extLst>
            </p:cNvPr>
            <p:cNvSpPr>
              <a:spLocks/>
            </p:cNvSpPr>
            <p:nvPr/>
          </p:nvSpPr>
          <p:spPr bwMode="auto">
            <a:xfrm>
              <a:off x="5788" y="2204"/>
              <a:ext cx="1345" cy="41"/>
            </a:xfrm>
            <a:custGeom>
              <a:avLst/>
              <a:gdLst>
                <a:gd name="T0" fmla="*/ 558 w 566"/>
                <a:gd name="T1" fmla="*/ 0 h 17"/>
                <a:gd name="T2" fmla="*/ 351 w 566"/>
                <a:gd name="T3" fmla="*/ 0 h 17"/>
                <a:gd name="T4" fmla="*/ 180 w 566"/>
                <a:gd name="T5" fmla="*/ 0 h 17"/>
                <a:gd name="T6" fmla="*/ 6 w 566"/>
                <a:gd name="T7" fmla="*/ 0 h 17"/>
                <a:gd name="T8" fmla="*/ 0 w 566"/>
                <a:gd name="T9" fmla="*/ 17 h 17"/>
                <a:gd name="T10" fmla="*/ 558 w 566"/>
                <a:gd name="T11" fmla="*/ 17 h 17"/>
                <a:gd name="T12" fmla="*/ 566 w 566"/>
                <a:gd name="T13" fmla="*/ 9 h 17"/>
                <a:gd name="T14" fmla="*/ 558 w 566"/>
                <a:gd name="T15" fmla="*/ 0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6" h="17">
                  <a:moveTo>
                    <a:pt x="558" y="0"/>
                  </a:moveTo>
                  <a:cubicBezTo>
                    <a:pt x="351" y="0"/>
                    <a:pt x="351" y="0"/>
                    <a:pt x="351" y="0"/>
                  </a:cubicBezTo>
                  <a:cubicBezTo>
                    <a:pt x="180" y="0"/>
                    <a:pt x="180" y="0"/>
                    <a:pt x="180" y="0"/>
                  </a:cubicBezTo>
                  <a:cubicBezTo>
                    <a:pt x="6" y="0"/>
                    <a:pt x="6" y="0"/>
                    <a:pt x="6" y="0"/>
                  </a:cubicBezTo>
                  <a:cubicBezTo>
                    <a:pt x="4" y="6"/>
                    <a:pt x="2" y="12"/>
                    <a:pt x="0" y="17"/>
                  </a:cubicBezTo>
                  <a:cubicBezTo>
                    <a:pt x="558" y="17"/>
                    <a:pt x="558" y="17"/>
                    <a:pt x="558" y="17"/>
                  </a:cubicBezTo>
                  <a:cubicBezTo>
                    <a:pt x="563" y="17"/>
                    <a:pt x="566" y="13"/>
                    <a:pt x="566" y="9"/>
                  </a:cubicBezTo>
                  <a:cubicBezTo>
                    <a:pt x="566" y="4"/>
                    <a:pt x="563" y="0"/>
                    <a:pt x="558" y="0"/>
                  </a:cubicBezTo>
                </a:path>
              </a:pathLst>
            </a:custGeom>
            <a:solidFill>
              <a:srgbClr val="FE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Freeform 221">
              <a:extLst>
                <a:ext uri="{FF2B5EF4-FFF2-40B4-BE49-F238E27FC236}">
                  <a16:creationId xmlns:a16="http://schemas.microsoft.com/office/drawing/2014/main" id="{623CA358-BCC0-4CBB-8B3E-519C40B626AE}"/>
                </a:ext>
              </a:extLst>
            </p:cNvPr>
            <p:cNvSpPr>
              <a:spLocks/>
            </p:cNvSpPr>
            <p:nvPr/>
          </p:nvSpPr>
          <p:spPr bwMode="auto">
            <a:xfrm>
              <a:off x="5800" y="2169"/>
              <a:ext cx="577" cy="35"/>
            </a:xfrm>
            <a:custGeom>
              <a:avLst/>
              <a:gdLst>
                <a:gd name="T0" fmla="*/ 577 w 577"/>
                <a:gd name="T1" fmla="*/ 35 h 35"/>
                <a:gd name="T2" fmla="*/ 568 w 577"/>
                <a:gd name="T3" fmla="*/ 0 h 35"/>
                <a:gd name="T4" fmla="*/ 183 w 577"/>
                <a:gd name="T5" fmla="*/ 0 h 35"/>
                <a:gd name="T6" fmla="*/ 5 w 577"/>
                <a:gd name="T7" fmla="*/ 19 h 35"/>
                <a:gd name="T8" fmla="*/ 0 w 577"/>
                <a:gd name="T9" fmla="*/ 35 h 35"/>
                <a:gd name="T10" fmla="*/ 577 w 577"/>
                <a:gd name="T11" fmla="*/ 35 h 35"/>
              </a:gdLst>
              <a:ahLst/>
              <a:cxnLst>
                <a:cxn ang="0">
                  <a:pos x="T0" y="T1"/>
                </a:cxn>
                <a:cxn ang="0">
                  <a:pos x="T2" y="T3"/>
                </a:cxn>
                <a:cxn ang="0">
                  <a:pos x="T4" y="T5"/>
                </a:cxn>
                <a:cxn ang="0">
                  <a:pos x="T6" y="T7"/>
                </a:cxn>
                <a:cxn ang="0">
                  <a:pos x="T8" y="T9"/>
                </a:cxn>
                <a:cxn ang="0">
                  <a:pos x="T10" y="T11"/>
                </a:cxn>
              </a:cxnLst>
              <a:rect l="0" t="0" r="r" b="b"/>
              <a:pathLst>
                <a:path w="577" h="35">
                  <a:moveTo>
                    <a:pt x="577" y="35"/>
                  </a:moveTo>
                  <a:lnTo>
                    <a:pt x="568" y="0"/>
                  </a:lnTo>
                  <a:lnTo>
                    <a:pt x="183" y="0"/>
                  </a:lnTo>
                  <a:lnTo>
                    <a:pt x="5" y="19"/>
                  </a:lnTo>
                  <a:lnTo>
                    <a:pt x="0" y="35"/>
                  </a:lnTo>
                  <a:lnTo>
                    <a:pt x="577" y="35"/>
                  </a:ln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 name="Freeform 222">
              <a:extLst>
                <a:ext uri="{FF2B5EF4-FFF2-40B4-BE49-F238E27FC236}">
                  <a16:creationId xmlns:a16="http://schemas.microsoft.com/office/drawing/2014/main" id="{808C523D-93C8-4EBF-A1C1-220B628CE133}"/>
                </a:ext>
              </a:extLst>
            </p:cNvPr>
            <p:cNvSpPr>
              <a:spLocks/>
            </p:cNvSpPr>
            <p:nvPr/>
          </p:nvSpPr>
          <p:spPr bwMode="auto">
            <a:xfrm>
              <a:off x="5800" y="2169"/>
              <a:ext cx="577" cy="35"/>
            </a:xfrm>
            <a:custGeom>
              <a:avLst/>
              <a:gdLst>
                <a:gd name="T0" fmla="*/ 577 w 577"/>
                <a:gd name="T1" fmla="*/ 35 h 35"/>
                <a:gd name="T2" fmla="*/ 568 w 577"/>
                <a:gd name="T3" fmla="*/ 0 h 35"/>
                <a:gd name="T4" fmla="*/ 183 w 577"/>
                <a:gd name="T5" fmla="*/ 0 h 35"/>
                <a:gd name="T6" fmla="*/ 5 w 577"/>
                <a:gd name="T7" fmla="*/ 19 h 35"/>
                <a:gd name="T8" fmla="*/ 0 w 577"/>
                <a:gd name="T9" fmla="*/ 35 h 35"/>
                <a:gd name="T10" fmla="*/ 577 w 577"/>
                <a:gd name="T11" fmla="*/ 35 h 35"/>
              </a:gdLst>
              <a:ahLst/>
              <a:cxnLst>
                <a:cxn ang="0">
                  <a:pos x="T0" y="T1"/>
                </a:cxn>
                <a:cxn ang="0">
                  <a:pos x="T2" y="T3"/>
                </a:cxn>
                <a:cxn ang="0">
                  <a:pos x="T4" y="T5"/>
                </a:cxn>
                <a:cxn ang="0">
                  <a:pos x="T6" y="T7"/>
                </a:cxn>
                <a:cxn ang="0">
                  <a:pos x="T8" y="T9"/>
                </a:cxn>
                <a:cxn ang="0">
                  <a:pos x="T10" y="T11"/>
                </a:cxn>
              </a:cxnLst>
              <a:rect l="0" t="0" r="r" b="b"/>
              <a:pathLst>
                <a:path w="577" h="35">
                  <a:moveTo>
                    <a:pt x="577" y="35"/>
                  </a:moveTo>
                  <a:lnTo>
                    <a:pt x="568" y="0"/>
                  </a:lnTo>
                  <a:lnTo>
                    <a:pt x="183" y="0"/>
                  </a:lnTo>
                  <a:lnTo>
                    <a:pt x="5" y="19"/>
                  </a:lnTo>
                  <a:lnTo>
                    <a:pt x="0" y="35"/>
                  </a:lnTo>
                  <a:lnTo>
                    <a:pt x="577" y="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 name="Freeform 223">
              <a:extLst>
                <a:ext uri="{FF2B5EF4-FFF2-40B4-BE49-F238E27FC236}">
                  <a16:creationId xmlns:a16="http://schemas.microsoft.com/office/drawing/2014/main" id="{405508AF-84CE-4EC5-8407-155539C00D3F}"/>
                </a:ext>
              </a:extLst>
            </p:cNvPr>
            <p:cNvSpPr>
              <a:spLocks/>
            </p:cNvSpPr>
            <p:nvPr/>
          </p:nvSpPr>
          <p:spPr bwMode="auto">
            <a:xfrm>
              <a:off x="5983" y="2169"/>
              <a:ext cx="394" cy="35"/>
            </a:xfrm>
            <a:custGeom>
              <a:avLst/>
              <a:gdLst>
                <a:gd name="T0" fmla="*/ 385 w 394"/>
                <a:gd name="T1" fmla="*/ 0 h 35"/>
                <a:gd name="T2" fmla="*/ 0 w 394"/>
                <a:gd name="T3" fmla="*/ 0 h 35"/>
                <a:gd name="T4" fmla="*/ 0 w 394"/>
                <a:gd name="T5" fmla="*/ 35 h 35"/>
                <a:gd name="T6" fmla="*/ 394 w 394"/>
                <a:gd name="T7" fmla="*/ 35 h 35"/>
                <a:gd name="T8" fmla="*/ 385 w 394"/>
                <a:gd name="T9" fmla="*/ 0 h 35"/>
              </a:gdLst>
              <a:ahLst/>
              <a:cxnLst>
                <a:cxn ang="0">
                  <a:pos x="T0" y="T1"/>
                </a:cxn>
                <a:cxn ang="0">
                  <a:pos x="T2" y="T3"/>
                </a:cxn>
                <a:cxn ang="0">
                  <a:pos x="T4" y="T5"/>
                </a:cxn>
                <a:cxn ang="0">
                  <a:pos x="T6" y="T7"/>
                </a:cxn>
                <a:cxn ang="0">
                  <a:pos x="T8" y="T9"/>
                </a:cxn>
              </a:cxnLst>
              <a:rect l="0" t="0" r="r" b="b"/>
              <a:pathLst>
                <a:path w="394" h="35">
                  <a:moveTo>
                    <a:pt x="385" y="0"/>
                  </a:moveTo>
                  <a:lnTo>
                    <a:pt x="0" y="0"/>
                  </a:lnTo>
                  <a:lnTo>
                    <a:pt x="0" y="35"/>
                  </a:lnTo>
                  <a:lnTo>
                    <a:pt x="394" y="35"/>
                  </a:lnTo>
                  <a:lnTo>
                    <a:pt x="385" y="0"/>
                  </a:lnTo>
                  <a:close/>
                </a:path>
              </a:pathLst>
            </a:custGeom>
            <a:solidFill>
              <a:srgbClr val="171E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 name="Freeform 224">
              <a:extLst>
                <a:ext uri="{FF2B5EF4-FFF2-40B4-BE49-F238E27FC236}">
                  <a16:creationId xmlns:a16="http://schemas.microsoft.com/office/drawing/2014/main" id="{5486D4AC-1B8C-4162-8588-04DAC9431B81}"/>
                </a:ext>
              </a:extLst>
            </p:cNvPr>
            <p:cNvSpPr>
              <a:spLocks/>
            </p:cNvSpPr>
            <p:nvPr/>
          </p:nvSpPr>
          <p:spPr bwMode="auto">
            <a:xfrm>
              <a:off x="5983" y="2169"/>
              <a:ext cx="394" cy="35"/>
            </a:xfrm>
            <a:custGeom>
              <a:avLst/>
              <a:gdLst>
                <a:gd name="T0" fmla="*/ 385 w 394"/>
                <a:gd name="T1" fmla="*/ 0 h 35"/>
                <a:gd name="T2" fmla="*/ 0 w 394"/>
                <a:gd name="T3" fmla="*/ 0 h 35"/>
                <a:gd name="T4" fmla="*/ 0 w 394"/>
                <a:gd name="T5" fmla="*/ 35 h 35"/>
                <a:gd name="T6" fmla="*/ 394 w 394"/>
                <a:gd name="T7" fmla="*/ 35 h 35"/>
                <a:gd name="T8" fmla="*/ 385 w 394"/>
                <a:gd name="T9" fmla="*/ 0 h 35"/>
              </a:gdLst>
              <a:ahLst/>
              <a:cxnLst>
                <a:cxn ang="0">
                  <a:pos x="T0" y="T1"/>
                </a:cxn>
                <a:cxn ang="0">
                  <a:pos x="T2" y="T3"/>
                </a:cxn>
                <a:cxn ang="0">
                  <a:pos x="T4" y="T5"/>
                </a:cxn>
                <a:cxn ang="0">
                  <a:pos x="T6" y="T7"/>
                </a:cxn>
                <a:cxn ang="0">
                  <a:pos x="T8" y="T9"/>
                </a:cxn>
              </a:cxnLst>
              <a:rect l="0" t="0" r="r" b="b"/>
              <a:pathLst>
                <a:path w="394" h="35">
                  <a:moveTo>
                    <a:pt x="385" y="0"/>
                  </a:moveTo>
                  <a:lnTo>
                    <a:pt x="0" y="0"/>
                  </a:lnTo>
                  <a:lnTo>
                    <a:pt x="0" y="35"/>
                  </a:lnTo>
                  <a:lnTo>
                    <a:pt x="394" y="35"/>
                  </a:lnTo>
                  <a:lnTo>
                    <a:pt x="38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225">
              <a:extLst>
                <a:ext uri="{FF2B5EF4-FFF2-40B4-BE49-F238E27FC236}">
                  <a16:creationId xmlns:a16="http://schemas.microsoft.com/office/drawing/2014/main" id="{134764E6-BC8D-493C-935F-051A838BBC55}"/>
                </a:ext>
              </a:extLst>
            </p:cNvPr>
            <p:cNvSpPr>
              <a:spLocks/>
            </p:cNvSpPr>
            <p:nvPr/>
          </p:nvSpPr>
          <p:spPr bwMode="auto">
            <a:xfrm>
              <a:off x="6672" y="2100"/>
              <a:ext cx="418" cy="104"/>
            </a:xfrm>
            <a:custGeom>
              <a:avLst/>
              <a:gdLst>
                <a:gd name="T0" fmla="*/ 176 w 176"/>
                <a:gd name="T1" fmla="*/ 22 h 44"/>
                <a:gd name="T2" fmla="*/ 172 w 176"/>
                <a:gd name="T3" fmla="*/ 44 h 44"/>
                <a:gd name="T4" fmla="*/ 0 w 176"/>
                <a:gd name="T5" fmla="*/ 44 h 44"/>
                <a:gd name="T6" fmla="*/ 0 w 176"/>
                <a:gd name="T7" fmla="*/ 40 h 44"/>
                <a:gd name="T8" fmla="*/ 3 w 176"/>
                <a:gd name="T9" fmla="*/ 40 h 44"/>
                <a:gd name="T10" fmla="*/ 3 w 176"/>
                <a:gd name="T11" fmla="*/ 5 h 44"/>
                <a:gd name="T12" fmla="*/ 0 w 176"/>
                <a:gd name="T13" fmla="*/ 5 h 44"/>
                <a:gd name="T14" fmla="*/ 0 w 176"/>
                <a:gd name="T15" fmla="*/ 0 h 44"/>
                <a:gd name="T16" fmla="*/ 172 w 176"/>
                <a:gd name="T17" fmla="*/ 0 h 44"/>
                <a:gd name="T18" fmla="*/ 176 w 176"/>
                <a:gd name="T19"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44">
                  <a:moveTo>
                    <a:pt x="176" y="22"/>
                  </a:moveTo>
                  <a:cubicBezTo>
                    <a:pt x="176" y="37"/>
                    <a:pt x="172" y="44"/>
                    <a:pt x="172" y="44"/>
                  </a:cubicBezTo>
                  <a:cubicBezTo>
                    <a:pt x="0" y="44"/>
                    <a:pt x="0" y="44"/>
                    <a:pt x="0" y="44"/>
                  </a:cubicBezTo>
                  <a:cubicBezTo>
                    <a:pt x="0" y="40"/>
                    <a:pt x="0" y="40"/>
                    <a:pt x="0" y="40"/>
                  </a:cubicBezTo>
                  <a:cubicBezTo>
                    <a:pt x="3" y="40"/>
                    <a:pt x="3" y="40"/>
                    <a:pt x="3" y="40"/>
                  </a:cubicBezTo>
                  <a:cubicBezTo>
                    <a:pt x="3" y="5"/>
                    <a:pt x="3" y="5"/>
                    <a:pt x="3" y="5"/>
                  </a:cubicBezTo>
                  <a:cubicBezTo>
                    <a:pt x="0" y="5"/>
                    <a:pt x="0" y="5"/>
                    <a:pt x="0" y="5"/>
                  </a:cubicBezTo>
                  <a:cubicBezTo>
                    <a:pt x="0" y="0"/>
                    <a:pt x="0" y="0"/>
                    <a:pt x="0" y="0"/>
                  </a:cubicBezTo>
                  <a:cubicBezTo>
                    <a:pt x="172" y="0"/>
                    <a:pt x="172" y="0"/>
                    <a:pt x="172" y="0"/>
                  </a:cubicBezTo>
                  <a:cubicBezTo>
                    <a:pt x="172" y="0"/>
                    <a:pt x="176" y="8"/>
                    <a:pt x="176" y="22"/>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226">
              <a:extLst>
                <a:ext uri="{FF2B5EF4-FFF2-40B4-BE49-F238E27FC236}">
                  <a16:creationId xmlns:a16="http://schemas.microsoft.com/office/drawing/2014/main" id="{8DFDDB26-B189-43E8-B71D-D3824D8EA869}"/>
                </a:ext>
              </a:extLst>
            </p:cNvPr>
            <p:cNvSpPr>
              <a:spLocks/>
            </p:cNvSpPr>
            <p:nvPr/>
          </p:nvSpPr>
          <p:spPr bwMode="auto">
            <a:xfrm>
              <a:off x="6672" y="2100"/>
              <a:ext cx="418" cy="104"/>
            </a:xfrm>
            <a:custGeom>
              <a:avLst/>
              <a:gdLst>
                <a:gd name="T0" fmla="*/ 172 w 176"/>
                <a:gd name="T1" fmla="*/ 0 h 44"/>
                <a:gd name="T2" fmla="*/ 144 w 176"/>
                <a:gd name="T3" fmla="*/ 0 h 44"/>
                <a:gd name="T4" fmla="*/ 148 w 176"/>
                <a:gd name="T5" fmla="*/ 22 h 44"/>
                <a:gd name="T6" fmla="*/ 144 w 176"/>
                <a:gd name="T7" fmla="*/ 44 h 44"/>
                <a:gd name="T8" fmla="*/ 112 w 176"/>
                <a:gd name="T9" fmla="*/ 44 h 44"/>
                <a:gd name="T10" fmla="*/ 116 w 176"/>
                <a:gd name="T11" fmla="*/ 22 h 44"/>
                <a:gd name="T12" fmla="*/ 112 w 176"/>
                <a:gd name="T13" fmla="*/ 0 h 44"/>
                <a:gd name="T14" fmla="*/ 80 w 176"/>
                <a:gd name="T15" fmla="*/ 0 h 44"/>
                <a:gd name="T16" fmla="*/ 84 w 176"/>
                <a:gd name="T17" fmla="*/ 22 h 44"/>
                <a:gd name="T18" fmla="*/ 80 w 176"/>
                <a:gd name="T19" fmla="*/ 44 h 44"/>
                <a:gd name="T20" fmla="*/ 0 w 176"/>
                <a:gd name="T21" fmla="*/ 44 h 44"/>
                <a:gd name="T22" fmla="*/ 0 w 176"/>
                <a:gd name="T23" fmla="*/ 40 h 44"/>
                <a:gd name="T24" fmla="*/ 0 w 176"/>
                <a:gd name="T25" fmla="*/ 44 h 44"/>
                <a:gd name="T26" fmla="*/ 172 w 176"/>
                <a:gd name="T27" fmla="*/ 44 h 44"/>
                <a:gd name="T28" fmla="*/ 176 w 176"/>
                <a:gd name="T29" fmla="*/ 22 h 44"/>
                <a:gd name="T30" fmla="*/ 172 w 176"/>
                <a:gd name="T31"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44">
                  <a:moveTo>
                    <a:pt x="172" y="0"/>
                  </a:moveTo>
                  <a:cubicBezTo>
                    <a:pt x="144" y="0"/>
                    <a:pt x="144" y="0"/>
                    <a:pt x="144" y="0"/>
                  </a:cubicBezTo>
                  <a:cubicBezTo>
                    <a:pt x="144" y="0"/>
                    <a:pt x="148" y="8"/>
                    <a:pt x="148" y="22"/>
                  </a:cubicBezTo>
                  <a:cubicBezTo>
                    <a:pt x="148" y="37"/>
                    <a:pt x="144" y="44"/>
                    <a:pt x="144" y="44"/>
                  </a:cubicBezTo>
                  <a:cubicBezTo>
                    <a:pt x="112" y="44"/>
                    <a:pt x="112" y="44"/>
                    <a:pt x="112" y="44"/>
                  </a:cubicBezTo>
                  <a:cubicBezTo>
                    <a:pt x="112" y="44"/>
                    <a:pt x="116" y="37"/>
                    <a:pt x="116" y="22"/>
                  </a:cubicBezTo>
                  <a:cubicBezTo>
                    <a:pt x="116" y="8"/>
                    <a:pt x="112" y="0"/>
                    <a:pt x="112" y="0"/>
                  </a:cubicBezTo>
                  <a:cubicBezTo>
                    <a:pt x="80" y="0"/>
                    <a:pt x="80" y="0"/>
                    <a:pt x="80" y="0"/>
                  </a:cubicBezTo>
                  <a:cubicBezTo>
                    <a:pt x="80" y="0"/>
                    <a:pt x="84" y="8"/>
                    <a:pt x="84" y="22"/>
                  </a:cubicBezTo>
                  <a:cubicBezTo>
                    <a:pt x="84" y="37"/>
                    <a:pt x="80" y="44"/>
                    <a:pt x="80" y="44"/>
                  </a:cubicBezTo>
                  <a:cubicBezTo>
                    <a:pt x="0" y="44"/>
                    <a:pt x="0" y="44"/>
                    <a:pt x="0" y="44"/>
                  </a:cubicBezTo>
                  <a:cubicBezTo>
                    <a:pt x="0" y="40"/>
                    <a:pt x="0" y="40"/>
                    <a:pt x="0" y="40"/>
                  </a:cubicBezTo>
                  <a:cubicBezTo>
                    <a:pt x="0" y="44"/>
                    <a:pt x="0" y="44"/>
                    <a:pt x="0" y="44"/>
                  </a:cubicBezTo>
                  <a:cubicBezTo>
                    <a:pt x="172" y="44"/>
                    <a:pt x="172" y="44"/>
                    <a:pt x="172" y="44"/>
                  </a:cubicBezTo>
                  <a:cubicBezTo>
                    <a:pt x="172" y="44"/>
                    <a:pt x="176" y="37"/>
                    <a:pt x="176" y="22"/>
                  </a:cubicBezTo>
                  <a:cubicBezTo>
                    <a:pt x="176" y="8"/>
                    <a:pt x="172" y="0"/>
                    <a:pt x="172" y="0"/>
                  </a:cubicBezTo>
                </a:path>
              </a:pathLst>
            </a:custGeom>
            <a:solidFill>
              <a:srgbClr val="515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227">
              <a:extLst>
                <a:ext uri="{FF2B5EF4-FFF2-40B4-BE49-F238E27FC236}">
                  <a16:creationId xmlns:a16="http://schemas.microsoft.com/office/drawing/2014/main" id="{19831993-48FD-471D-8953-E08776AD4078}"/>
                </a:ext>
              </a:extLst>
            </p:cNvPr>
            <p:cNvSpPr>
              <a:spLocks noEditPoints="1"/>
            </p:cNvSpPr>
            <p:nvPr/>
          </p:nvSpPr>
          <p:spPr bwMode="auto">
            <a:xfrm>
              <a:off x="6672" y="2100"/>
              <a:ext cx="199" cy="104"/>
            </a:xfrm>
            <a:custGeom>
              <a:avLst/>
              <a:gdLst>
                <a:gd name="T0" fmla="*/ 3 w 84"/>
                <a:gd name="T1" fmla="*/ 40 h 44"/>
                <a:gd name="T2" fmla="*/ 3 w 84"/>
                <a:gd name="T3" fmla="*/ 5 h 44"/>
                <a:gd name="T4" fmla="*/ 72 w 84"/>
                <a:gd name="T5" fmla="*/ 5 h 44"/>
                <a:gd name="T6" fmla="*/ 75 w 84"/>
                <a:gd name="T7" fmla="*/ 22 h 44"/>
                <a:gd name="T8" fmla="*/ 72 w 84"/>
                <a:gd name="T9" fmla="*/ 40 h 44"/>
                <a:gd name="T10" fmla="*/ 3 w 84"/>
                <a:gd name="T11" fmla="*/ 40 h 44"/>
                <a:gd name="T12" fmla="*/ 80 w 84"/>
                <a:gd name="T13" fmla="*/ 0 h 44"/>
                <a:gd name="T14" fmla="*/ 0 w 84"/>
                <a:gd name="T15" fmla="*/ 0 h 44"/>
                <a:gd name="T16" fmla="*/ 0 w 84"/>
                <a:gd name="T17" fmla="*/ 5 h 44"/>
                <a:gd name="T18" fmla="*/ 3 w 84"/>
                <a:gd name="T19" fmla="*/ 5 h 44"/>
                <a:gd name="T20" fmla="*/ 3 w 84"/>
                <a:gd name="T21" fmla="*/ 40 h 44"/>
                <a:gd name="T22" fmla="*/ 0 w 84"/>
                <a:gd name="T23" fmla="*/ 40 h 44"/>
                <a:gd name="T24" fmla="*/ 0 w 84"/>
                <a:gd name="T25" fmla="*/ 44 h 44"/>
                <a:gd name="T26" fmla="*/ 80 w 84"/>
                <a:gd name="T27" fmla="*/ 44 h 44"/>
                <a:gd name="T28" fmla="*/ 84 w 84"/>
                <a:gd name="T29" fmla="*/ 22 h 44"/>
                <a:gd name="T30" fmla="*/ 80 w 84"/>
                <a:gd name="T31"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44">
                  <a:moveTo>
                    <a:pt x="3" y="40"/>
                  </a:moveTo>
                  <a:cubicBezTo>
                    <a:pt x="3" y="5"/>
                    <a:pt x="3" y="5"/>
                    <a:pt x="3" y="5"/>
                  </a:cubicBezTo>
                  <a:cubicBezTo>
                    <a:pt x="72" y="5"/>
                    <a:pt x="72" y="5"/>
                    <a:pt x="72" y="5"/>
                  </a:cubicBezTo>
                  <a:cubicBezTo>
                    <a:pt x="72" y="5"/>
                    <a:pt x="75" y="11"/>
                    <a:pt x="75" y="22"/>
                  </a:cubicBezTo>
                  <a:cubicBezTo>
                    <a:pt x="75" y="34"/>
                    <a:pt x="72" y="40"/>
                    <a:pt x="72" y="40"/>
                  </a:cubicBezTo>
                  <a:cubicBezTo>
                    <a:pt x="3" y="40"/>
                    <a:pt x="3" y="40"/>
                    <a:pt x="3" y="40"/>
                  </a:cubicBezTo>
                  <a:moveTo>
                    <a:pt x="80" y="0"/>
                  </a:moveTo>
                  <a:cubicBezTo>
                    <a:pt x="0" y="0"/>
                    <a:pt x="0" y="0"/>
                    <a:pt x="0" y="0"/>
                  </a:cubicBezTo>
                  <a:cubicBezTo>
                    <a:pt x="0" y="5"/>
                    <a:pt x="0" y="5"/>
                    <a:pt x="0" y="5"/>
                  </a:cubicBezTo>
                  <a:cubicBezTo>
                    <a:pt x="3" y="5"/>
                    <a:pt x="3" y="5"/>
                    <a:pt x="3" y="5"/>
                  </a:cubicBezTo>
                  <a:cubicBezTo>
                    <a:pt x="3" y="40"/>
                    <a:pt x="3" y="40"/>
                    <a:pt x="3" y="40"/>
                  </a:cubicBezTo>
                  <a:cubicBezTo>
                    <a:pt x="0" y="40"/>
                    <a:pt x="0" y="40"/>
                    <a:pt x="0" y="40"/>
                  </a:cubicBezTo>
                  <a:cubicBezTo>
                    <a:pt x="0" y="44"/>
                    <a:pt x="0" y="44"/>
                    <a:pt x="0" y="44"/>
                  </a:cubicBezTo>
                  <a:cubicBezTo>
                    <a:pt x="80" y="44"/>
                    <a:pt x="80" y="44"/>
                    <a:pt x="80" y="44"/>
                  </a:cubicBezTo>
                  <a:cubicBezTo>
                    <a:pt x="80" y="44"/>
                    <a:pt x="84" y="37"/>
                    <a:pt x="84" y="22"/>
                  </a:cubicBezTo>
                  <a:cubicBezTo>
                    <a:pt x="84" y="8"/>
                    <a:pt x="80" y="0"/>
                    <a:pt x="80" y="0"/>
                  </a:cubicBezTo>
                </a:path>
              </a:pathLst>
            </a:custGeom>
            <a:solidFill>
              <a:srgbClr val="4149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228">
              <a:extLst>
                <a:ext uri="{FF2B5EF4-FFF2-40B4-BE49-F238E27FC236}">
                  <a16:creationId xmlns:a16="http://schemas.microsoft.com/office/drawing/2014/main" id="{BB8B7FCC-2469-446B-88FF-34EA2F097C42}"/>
                </a:ext>
              </a:extLst>
            </p:cNvPr>
            <p:cNvSpPr>
              <a:spLocks/>
            </p:cNvSpPr>
            <p:nvPr/>
          </p:nvSpPr>
          <p:spPr bwMode="auto">
            <a:xfrm>
              <a:off x="6679" y="2112"/>
              <a:ext cx="171" cy="83"/>
            </a:xfrm>
            <a:custGeom>
              <a:avLst/>
              <a:gdLst>
                <a:gd name="T0" fmla="*/ 69 w 72"/>
                <a:gd name="T1" fmla="*/ 0 h 35"/>
                <a:gd name="T2" fmla="*/ 0 w 72"/>
                <a:gd name="T3" fmla="*/ 0 h 35"/>
                <a:gd name="T4" fmla="*/ 0 w 72"/>
                <a:gd name="T5" fmla="*/ 35 h 35"/>
                <a:gd name="T6" fmla="*/ 69 w 72"/>
                <a:gd name="T7" fmla="*/ 35 h 35"/>
                <a:gd name="T8" fmla="*/ 72 w 72"/>
                <a:gd name="T9" fmla="*/ 17 h 35"/>
                <a:gd name="T10" fmla="*/ 69 w 72"/>
                <a:gd name="T11" fmla="*/ 0 h 35"/>
              </a:gdLst>
              <a:ahLst/>
              <a:cxnLst>
                <a:cxn ang="0">
                  <a:pos x="T0" y="T1"/>
                </a:cxn>
                <a:cxn ang="0">
                  <a:pos x="T2" y="T3"/>
                </a:cxn>
                <a:cxn ang="0">
                  <a:pos x="T4" y="T5"/>
                </a:cxn>
                <a:cxn ang="0">
                  <a:pos x="T6" y="T7"/>
                </a:cxn>
                <a:cxn ang="0">
                  <a:pos x="T8" y="T9"/>
                </a:cxn>
                <a:cxn ang="0">
                  <a:pos x="T10" y="T11"/>
                </a:cxn>
              </a:cxnLst>
              <a:rect l="0" t="0" r="r" b="b"/>
              <a:pathLst>
                <a:path w="72" h="35">
                  <a:moveTo>
                    <a:pt x="69" y="0"/>
                  </a:moveTo>
                  <a:cubicBezTo>
                    <a:pt x="0" y="0"/>
                    <a:pt x="0" y="0"/>
                    <a:pt x="0" y="0"/>
                  </a:cubicBezTo>
                  <a:cubicBezTo>
                    <a:pt x="0" y="35"/>
                    <a:pt x="0" y="35"/>
                    <a:pt x="0" y="35"/>
                  </a:cubicBezTo>
                  <a:cubicBezTo>
                    <a:pt x="69" y="35"/>
                    <a:pt x="69" y="35"/>
                    <a:pt x="69" y="35"/>
                  </a:cubicBezTo>
                  <a:cubicBezTo>
                    <a:pt x="69" y="35"/>
                    <a:pt x="72" y="29"/>
                    <a:pt x="72" y="17"/>
                  </a:cubicBezTo>
                  <a:cubicBezTo>
                    <a:pt x="72" y="6"/>
                    <a:pt x="69" y="0"/>
                    <a:pt x="69" y="0"/>
                  </a:cubicBezTo>
                </a:path>
              </a:pathLst>
            </a:custGeom>
            <a:solidFill>
              <a:srgbClr val="D9DB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229">
              <a:extLst>
                <a:ext uri="{FF2B5EF4-FFF2-40B4-BE49-F238E27FC236}">
                  <a16:creationId xmlns:a16="http://schemas.microsoft.com/office/drawing/2014/main" id="{8EE5016E-7BEA-464C-B60D-F290BB4A06A2}"/>
                </a:ext>
              </a:extLst>
            </p:cNvPr>
            <p:cNvSpPr>
              <a:spLocks/>
            </p:cNvSpPr>
            <p:nvPr/>
          </p:nvSpPr>
          <p:spPr bwMode="auto">
            <a:xfrm>
              <a:off x="6938" y="2100"/>
              <a:ext cx="85" cy="104"/>
            </a:xfrm>
            <a:custGeom>
              <a:avLst/>
              <a:gdLst>
                <a:gd name="T0" fmla="*/ 32 w 36"/>
                <a:gd name="T1" fmla="*/ 0 h 44"/>
                <a:gd name="T2" fmla="*/ 0 w 36"/>
                <a:gd name="T3" fmla="*/ 0 h 44"/>
                <a:gd name="T4" fmla="*/ 4 w 36"/>
                <a:gd name="T5" fmla="*/ 22 h 44"/>
                <a:gd name="T6" fmla="*/ 0 w 36"/>
                <a:gd name="T7" fmla="*/ 44 h 44"/>
                <a:gd name="T8" fmla="*/ 32 w 36"/>
                <a:gd name="T9" fmla="*/ 44 h 44"/>
                <a:gd name="T10" fmla="*/ 36 w 36"/>
                <a:gd name="T11" fmla="*/ 22 h 44"/>
                <a:gd name="T12" fmla="*/ 32 w 36"/>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36" h="44">
                  <a:moveTo>
                    <a:pt x="32" y="0"/>
                  </a:moveTo>
                  <a:cubicBezTo>
                    <a:pt x="0" y="0"/>
                    <a:pt x="0" y="0"/>
                    <a:pt x="0" y="0"/>
                  </a:cubicBezTo>
                  <a:cubicBezTo>
                    <a:pt x="0" y="0"/>
                    <a:pt x="4" y="8"/>
                    <a:pt x="4" y="22"/>
                  </a:cubicBezTo>
                  <a:cubicBezTo>
                    <a:pt x="4" y="37"/>
                    <a:pt x="0" y="44"/>
                    <a:pt x="0" y="44"/>
                  </a:cubicBezTo>
                  <a:cubicBezTo>
                    <a:pt x="32" y="44"/>
                    <a:pt x="32" y="44"/>
                    <a:pt x="32" y="44"/>
                  </a:cubicBezTo>
                  <a:cubicBezTo>
                    <a:pt x="32" y="44"/>
                    <a:pt x="36" y="37"/>
                    <a:pt x="36" y="22"/>
                  </a:cubicBezTo>
                  <a:cubicBezTo>
                    <a:pt x="36" y="8"/>
                    <a:pt x="32" y="0"/>
                    <a:pt x="32" y="0"/>
                  </a:cubicBezTo>
                </a:path>
              </a:pathLst>
            </a:custGeom>
            <a:solidFill>
              <a:srgbClr val="B9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230">
              <a:extLst>
                <a:ext uri="{FF2B5EF4-FFF2-40B4-BE49-F238E27FC236}">
                  <a16:creationId xmlns:a16="http://schemas.microsoft.com/office/drawing/2014/main" id="{B070D4E7-F6C7-4943-9A2A-72410E3FACA6}"/>
                </a:ext>
              </a:extLst>
            </p:cNvPr>
            <p:cNvSpPr>
              <a:spLocks/>
            </p:cNvSpPr>
            <p:nvPr/>
          </p:nvSpPr>
          <p:spPr bwMode="auto">
            <a:xfrm>
              <a:off x="6707" y="1998"/>
              <a:ext cx="418" cy="102"/>
            </a:xfrm>
            <a:custGeom>
              <a:avLst/>
              <a:gdLst>
                <a:gd name="T0" fmla="*/ 176 w 176"/>
                <a:gd name="T1" fmla="*/ 22 h 43"/>
                <a:gd name="T2" fmla="*/ 172 w 176"/>
                <a:gd name="T3" fmla="*/ 43 h 43"/>
                <a:gd name="T4" fmla="*/ 0 w 176"/>
                <a:gd name="T5" fmla="*/ 43 h 43"/>
                <a:gd name="T6" fmla="*/ 0 w 176"/>
                <a:gd name="T7" fmla="*/ 39 h 43"/>
                <a:gd name="T8" fmla="*/ 4 w 176"/>
                <a:gd name="T9" fmla="*/ 39 h 43"/>
                <a:gd name="T10" fmla="*/ 4 w 176"/>
                <a:gd name="T11" fmla="*/ 4 h 43"/>
                <a:gd name="T12" fmla="*/ 0 w 176"/>
                <a:gd name="T13" fmla="*/ 4 h 43"/>
                <a:gd name="T14" fmla="*/ 0 w 176"/>
                <a:gd name="T15" fmla="*/ 0 h 43"/>
                <a:gd name="T16" fmla="*/ 172 w 176"/>
                <a:gd name="T17" fmla="*/ 0 h 43"/>
                <a:gd name="T18" fmla="*/ 176 w 176"/>
                <a:gd name="T19"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43">
                  <a:moveTo>
                    <a:pt x="176" y="22"/>
                  </a:moveTo>
                  <a:cubicBezTo>
                    <a:pt x="176" y="36"/>
                    <a:pt x="172" y="43"/>
                    <a:pt x="172" y="43"/>
                  </a:cubicBezTo>
                  <a:cubicBezTo>
                    <a:pt x="0" y="43"/>
                    <a:pt x="0" y="43"/>
                    <a:pt x="0" y="43"/>
                  </a:cubicBezTo>
                  <a:cubicBezTo>
                    <a:pt x="0" y="39"/>
                    <a:pt x="0" y="39"/>
                    <a:pt x="0" y="39"/>
                  </a:cubicBezTo>
                  <a:cubicBezTo>
                    <a:pt x="4" y="39"/>
                    <a:pt x="4" y="39"/>
                    <a:pt x="4" y="39"/>
                  </a:cubicBezTo>
                  <a:cubicBezTo>
                    <a:pt x="4" y="4"/>
                    <a:pt x="4" y="4"/>
                    <a:pt x="4" y="4"/>
                  </a:cubicBezTo>
                  <a:cubicBezTo>
                    <a:pt x="0" y="4"/>
                    <a:pt x="0" y="4"/>
                    <a:pt x="0" y="4"/>
                  </a:cubicBezTo>
                  <a:cubicBezTo>
                    <a:pt x="0" y="0"/>
                    <a:pt x="0" y="0"/>
                    <a:pt x="0" y="0"/>
                  </a:cubicBezTo>
                  <a:cubicBezTo>
                    <a:pt x="172" y="0"/>
                    <a:pt x="172" y="0"/>
                    <a:pt x="172" y="0"/>
                  </a:cubicBezTo>
                  <a:cubicBezTo>
                    <a:pt x="172" y="0"/>
                    <a:pt x="176" y="8"/>
                    <a:pt x="176" y="22"/>
                  </a:cubicBezTo>
                </a:path>
              </a:pathLst>
            </a:cu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 name="Freeform 231">
              <a:extLst>
                <a:ext uri="{FF2B5EF4-FFF2-40B4-BE49-F238E27FC236}">
                  <a16:creationId xmlns:a16="http://schemas.microsoft.com/office/drawing/2014/main" id="{803D23AA-6982-4C2D-BDDF-CCD777DA8DB0}"/>
                </a:ext>
              </a:extLst>
            </p:cNvPr>
            <p:cNvSpPr>
              <a:spLocks noEditPoints="1"/>
            </p:cNvSpPr>
            <p:nvPr/>
          </p:nvSpPr>
          <p:spPr bwMode="auto">
            <a:xfrm>
              <a:off x="6707" y="1998"/>
              <a:ext cx="200" cy="102"/>
            </a:xfrm>
            <a:custGeom>
              <a:avLst/>
              <a:gdLst>
                <a:gd name="T0" fmla="*/ 4 w 84"/>
                <a:gd name="T1" fmla="*/ 39 h 43"/>
                <a:gd name="T2" fmla="*/ 4 w 84"/>
                <a:gd name="T3" fmla="*/ 4 h 43"/>
                <a:gd name="T4" fmla="*/ 72 w 84"/>
                <a:gd name="T5" fmla="*/ 4 h 43"/>
                <a:gd name="T6" fmla="*/ 76 w 84"/>
                <a:gd name="T7" fmla="*/ 22 h 43"/>
                <a:gd name="T8" fmla="*/ 72 w 84"/>
                <a:gd name="T9" fmla="*/ 39 h 43"/>
                <a:gd name="T10" fmla="*/ 4 w 84"/>
                <a:gd name="T11" fmla="*/ 39 h 43"/>
                <a:gd name="T12" fmla="*/ 80 w 84"/>
                <a:gd name="T13" fmla="*/ 0 h 43"/>
                <a:gd name="T14" fmla="*/ 50 w 84"/>
                <a:gd name="T15" fmla="*/ 0 h 43"/>
                <a:gd name="T16" fmla="*/ 0 w 84"/>
                <a:gd name="T17" fmla="*/ 0 h 43"/>
                <a:gd name="T18" fmla="*/ 0 w 84"/>
                <a:gd name="T19" fmla="*/ 4 h 43"/>
                <a:gd name="T20" fmla="*/ 4 w 84"/>
                <a:gd name="T21" fmla="*/ 4 h 43"/>
                <a:gd name="T22" fmla="*/ 4 w 84"/>
                <a:gd name="T23" fmla="*/ 39 h 43"/>
                <a:gd name="T24" fmla="*/ 0 w 84"/>
                <a:gd name="T25" fmla="*/ 39 h 43"/>
                <a:gd name="T26" fmla="*/ 0 w 84"/>
                <a:gd name="T27" fmla="*/ 43 h 43"/>
                <a:gd name="T28" fmla="*/ 80 w 84"/>
                <a:gd name="T29" fmla="*/ 43 h 43"/>
                <a:gd name="T30" fmla="*/ 84 w 84"/>
                <a:gd name="T31" fmla="*/ 22 h 43"/>
                <a:gd name="T32" fmla="*/ 80 w 84"/>
                <a:gd name="T3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 h="43">
                  <a:moveTo>
                    <a:pt x="4" y="39"/>
                  </a:moveTo>
                  <a:cubicBezTo>
                    <a:pt x="4" y="4"/>
                    <a:pt x="4" y="4"/>
                    <a:pt x="4" y="4"/>
                  </a:cubicBezTo>
                  <a:cubicBezTo>
                    <a:pt x="72" y="4"/>
                    <a:pt x="72" y="4"/>
                    <a:pt x="72" y="4"/>
                  </a:cubicBezTo>
                  <a:cubicBezTo>
                    <a:pt x="72" y="4"/>
                    <a:pt x="76" y="10"/>
                    <a:pt x="76" y="22"/>
                  </a:cubicBezTo>
                  <a:cubicBezTo>
                    <a:pt x="76" y="33"/>
                    <a:pt x="72" y="39"/>
                    <a:pt x="72" y="39"/>
                  </a:cubicBezTo>
                  <a:cubicBezTo>
                    <a:pt x="4" y="39"/>
                    <a:pt x="4" y="39"/>
                    <a:pt x="4" y="39"/>
                  </a:cubicBezTo>
                  <a:moveTo>
                    <a:pt x="80" y="0"/>
                  </a:moveTo>
                  <a:cubicBezTo>
                    <a:pt x="50" y="0"/>
                    <a:pt x="50" y="0"/>
                    <a:pt x="50" y="0"/>
                  </a:cubicBezTo>
                  <a:cubicBezTo>
                    <a:pt x="0" y="0"/>
                    <a:pt x="0" y="0"/>
                    <a:pt x="0" y="0"/>
                  </a:cubicBezTo>
                  <a:cubicBezTo>
                    <a:pt x="0" y="4"/>
                    <a:pt x="0" y="4"/>
                    <a:pt x="0" y="4"/>
                  </a:cubicBezTo>
                  <a:cubicBezTo>
                    <a:pt x="4" y="4"/>
                    <a:pt x="4" y="4"/>
                    <a:pt x="4" y="4"/>
                  </a:cubicBezTo>
                  <a:cubicBezTo>
                    <a:pt x="4" y="39"/>
                    <a:pt x="4" y="39"/>
                    <a:pt x="4" y="39"/>
                  </a:cubicBezTo>
                  <a:cubicBezTo>
                    <a:pt x="0" y="39"/>
                    <a:pt x="0" y="39"/>
                    <a:pt x="0" y="39"/>
                  </a:cubicBezTo>
                  <a:cubicBezTo>
                    <a:pt x="0" y="43"/>
                    <a:pt x="0" y="43"/>
                    <a:pt x="0" y="43"/>
                  </a:cubicBezTo>
                  <a:cubicBezTo>
                    <a:pt x="80" y="43"/>
                    <a:pt x="80" y="43"/>
                    <a:pt x="80" y="43"/>
                  </a:cubicBezTo>
                  <a:cubicBezTo>
                    <a:pt x="80" y="43"/>
                    <a:pt x="84" y="36"/>
                    <a:pt x="84" y="22"/>
                  </a:cubicBezTo>
                  <a:cubicBezTo>
                    <a:pt x="84" y="8"/>
                    <a:pt x="80" y="0"/>
                    <a:pt x="80" y="0"/>
                  </a:cubicBezTo>
                </a:path>
              </a:pathLst>
            </a:custGeom>
            <a:solidFill>
              <a:srgbClr val="8F03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 name="Freeform 232">
              <a:extLst>
                <a:ext uri="{FF2B5EF4-FFF2-40B4-BE49-F238E27FC236}">
                  <a16:creationId xmlns:a16="http://schemas.microsoft.com/office/drawing/2014/main" id="{A4972D32-CB7C-475F-AB3F-86CA5EAAEA29}"/>
                </a:ext>
              </a:extLst>
            </p:cNvPr>
            <p:cNvSpPr>
              <a:spLocks/>
            </p:cNvSpPr>
            <p:nvPr/>
          </p:nvSpPr>
          <p:spPr bwMode="auto">
            <a:xfrm>
              <a:off x="6717" y="2007"/>
              <a:ext cx="171" cy="83"/>
            </a:xfrm>
            <a:custGeom>
              <a:avLst/>
              <a:gdLst>
                <a:gd name="T0" fmla="*/ 68 w 72"/>
                <a:gd name="T1" fmla="*/ 0 h 35"/>
                <a:gd name="T2" fmla="*/ 0 w 72"/>
                <a:gd name="T3" fmla="*/ 0 h 35"/>
                <a:gd name="T4" fmla="*/ 0 w 72"/>
                <a:gd name="T5" fmla="*/ 35 h 35"/>
                <a:gd name="T6" fmla="*/ 68 w 72"/>
                <a:gd name="T7" fmla="*/ 35 h 35"/>
                <a:gd name="T8" fmla="*/ 72 w 72"/>
                <a:gd name="T9" fmla="*/ 18 h 35"/>
                <a:gd name="T10" fmla="*/ 68 w 72"/>
                <a:gd name="T11" fmla="*/ 0 h 35"/>
              </a:gdLst>
              <a:ahLst/>
              <a:cxnLst>
                <a:cxn ang="0">
                  <a:pos x="T0" y="T1"/>
                </a:cxn>
                <a:cxn ang="0">
                  <a:pos x="T2" y="T3"/>
                </a:cxn>
                <a:cxn ang="0">
                  <a:pos x="T4" y="T5"/>
                </a:cxn>
                <a:cxn ang="0">
                  <a:pos x="T6" y="T7"/>
                </a:cxn>
                <a:cxn ang="0">
                  <a:pos x="T8" y="T9"/>
                </a:cxn>
                <a:cxn ang="0">
                  <a:pos x="T10" y="T11"/>
                </a:cxn>
              </a:cxnLst>
              <a:rect l="0" t="0" r="r" b="b"/>
              <a:pathLst>
                <a:path w="72" h="35">
                  <a:moveTo>
                    <a:pt x="68" y="0"/>
                  </a:moveTo>
                  <a:cubicBezTo>
                    <a:pt x="0" y="0"/>
                    <a:pt x="0" y="0"/>
                    <a:pt x="0" y="0"/>
                  </a:cubicBezTo>
                  <a:cubicBezTo>
                    <a:pt x="0" y="35"/>
                    <a:pt x="0" y="35"/>
                    <a:pt x="0" y="35"/>
                  </a:cubicBezTo>
                  <a:cubicBezTo>
                    <a:pt x="68" y="35"/>
                    <a:pt x="68" y="35"/>
                    <a:pt x="68" y="35"/>
                  </a:cubicBezTo>
                  <a:cubicBezTo>
                    <a:pt x="68" y="35"/>
                    <a:pt x="72" y="29"/>
                    <a:pt x="72" y="18"/>
                  </a:cubicBezTo>
                  <a:cubicBezTo>
                    <a:pt x="72" y="6"/>
                    <a:pt x="68" y="0"/>
                    <a:pt x="68" y="0"/>
                  </a:cubicBezTo>
                </a:path>
              </a:pathLst>
            </a:custGeom>
            <a:solidFill>
              <a:srgbClr val="D6E0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 name="Freeform 233">
              <a:extLst>
                <a:ext uri="{FF2B5EF4-FFF2-40B4-BE49-F238E27FC236}">
                  <a16:creationId xmlns:a16="http://schemas.microsoft.com/office/drawing/2014/main" id="{8890FBCF-7BAB-43C9-972E-D6DE544DDA5F}"/>
                </a:ext>
              </a:extLst>
            </p:cNvPr>
            <p:cNvSpPr>
              <a:spLocks/>
            </p:cNvSpPr>
            <p:nvPr/>
          </p:nvSpPr>
          <p:spPr bwMode="auto">
            <a:xfrm>
              <a:off x="6973" y="1998"/>
              <a:ext cx="86" cy="102"/>
            </a:xfrm>
            <a:custGeom>
              <a:avLst/>
              <a:gdLst>
                <a:gd name="T0" fmla="*/ 32 w 36"/>
                <a:gd name="T1" fmla="*/ 0 h 43"/>
                <a:gd name="T2" fmla="*/ 0 w 36"/>
                <a:gd name="T3" fmla="*/ 0 h 43"/>
                <a:gd name="T4" fmla="*/ 4 w 36"/>
                <a:gd name="T5" fmla="*/ 22 h 43"/>
                <a:gd name="T6" fmla="*/ 0 w 36"/>
                <a:gd name="T7" fmla="*/ 43 h 43"/>
                <a:gd name="T8" fmla="*/ 32 w 36"/>
                <a:gd name="T9" fmla="*/ 43 h 43"/>
                <a:gd name="T10" fmla="*/ 36 w 36"/>
                <a:gd name="T11" fmla="*/ 22 h 43"/>
                <a:gd name="T12" fmla="*/ 32 w 3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36" h="43">
                  <a:moveTo>
                    <a:pt x="32" y="0"/>
                  </a:moveTo>
                  <a:cubicBezTo>
                    <a:pt x="0" y="0"/>
                    <a:pt x="0" y="0"/>
                    <a:pt x="0" y="0"/>
                  </a:cubicBezTo>
                  <a:cubicBezTo>
                    <a:pt x="0" y="0"/>
                    <a:pt x="4" y="8"/>
                    <a:pt x="4" y="22"/>
                  </a:cubicBezTo>
                  <a:cubicBezTo>
                    <a:pt x="4" y="36"/>
                    <a:pt x="0" y="43"/>
                    <a:pt x="0" y="43"/>
                  </a:cubicBezTo>
                  <a:cubicBezTo>
                    <a:pt x="32" y="43"/>
                    <a:pt x="32" y="43"/>
                    <a:pt x="32" y="43"/>
                  </a:cubicBezTo>
                  <a:cubicBezTo>
                    <a:pt x="32" y="43"/>
                    <a:pt x="36" y="36"/>
                    <a:pt x="36" y="22"/>
                  </a:cubicBezTo>
                  <a:cubicBezTo>
                    <a:pt x="36" y="8"/>
                    <a:pt x="32" y="0"/>
                    <a:pt x="32" y="0"/>
                  </a:cubicBezTo>
                </a:path>
              </a:pathLst>
            </a:custGeom>
            <a:solidFill>
              <a:srgbClr val="8F03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 name="Freeform 234">
              <a:extLst>
                <a:ext uri="{FF2B5EF4-FFF2-40B4-BE49-F238E27FC236}">
                  <a16:creationId xmlns:a16="http://schemas.microsoft.com/office/drawing/2014/main" id="{91A59A61-EBE7-45FD-B026-8C89BA836542}"/>
                </a:ext>
              </a:extLst>
            </p:cNvPr>
            <p:cNvSpPr>
              <a:spLocks/>
            </p:cNvSpPr>
            <p:nvPr/>
          </p:nvSpPr>
          <p:spPr bwMode="auto">
            <a:xfrm>
              <a:off x="6069" y="972"/>
              <a:ext cx="344" cy="344"/>
            </a:xfrm>
            <a:custGeom>
              <a:avLst/>
              <a:gdLst>
                <a:gd name="T0" fmla="*/ 133 w 145"/>
                <a:gd name="T1" fmla="*/ 145 h 145"/>
                <a:gd name="T2" fmla="*/ 12 w 145"/>
                <a:gd name="T3" fmla="*/ 145 h 145"/>
                <a:gd name="T4" fmla="*/ 0 w 145"/>
                <a:gd name="T5" fmla="*/ 133 h 145"/>
                <a:gd name="T6" fmla="*/ 0 w 145"/>
                <a:gd name="T7" fmla="*/ 13 h 145"/>
                <a:gd name="T8" fmla="*/ 12 w 145"/>
                <a:gd name="T9" fmla="*/ 0 h 145"/>
                <a:gd name="T10" fmla="*/ 133 w 145"/>
                <a:gd name="T11" fmla="*/ 0 h 145"/>
                <a:gd name="T12" fmla="*/ 145 w 145"/>
                <a:gd name="T13" fmla="*/ 13 h 145"/>
                <a:gd name="T14" fmla="*/ 145 w 145"/>
                <a:gd name="T15" fmla="*/ 133 h 145"/>
                <a:gd name="T16" fmla="*/ 133 w 145"/>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145">
                  <a:moveTo>
                    <a:pt x="133" y="145"/>
                  </a:moveTo>
                  <a:cubicBezTo>
                    <a:pt x="12" y="145"/>
                    <a:pt x="12" y="145"/>
                    <a:pt x="12" y="145"/>
                  </a:cubicBezTo>
                  <a:cubicBezTo>
                    <a:pt x="6" y="145"/>
                    <a:pt x="0" y="139"/>
                    <a:pt x="0" y="133"/>
                  </a:cubicBezTo>
                  <a:cubicBezTo>
                    <a:pt x="0" y="13"/>
                    <a:pt x="0" y="13"/>
                    <a:pt x="0" y="13"/>
                  </a:cubicBezTo>
                  <a:cubicBezTo>
                    <a:pt x="0" y="6"/>
                    <a:pt x="6" y="0"/>
                    <a:pt x="12" y="0"/>
                  </a:cubicBezTo>
                  <a:cubicBezTo>
                    <a:pt x="133" y="0"/>
                    <a:pt x="133" y="0"/>
                    <a:pt x="133" y="0"/>
                  </a:cubicBezTo>
                  <a:cubicBezTo>
                    <a:pt x="139" y="0"/>
                    <a:pt x="145" y="6"/>
                    <a:pt x="145" y="13"/>
                  </a:cubicBezTo>
                  <a:cubicBezTo>
                    <a:pt x="145" y="133"/>
                    <a:pt x="145" y="133"/>
                    <a:pt x="145" y="133"/>
                  </a:cubicBezTo>
                  <a:cubicBezTo>
                    <a:pt x="145" y="139"/>
                    <a:pt x="139" y="145"/>
                    <a:pt x="133" y="145"/>
                  </a:cubicBezTo>
                  <a:close/>
                </a:path>
              </a:pathLst>
            </a:cu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 name="Freeform 235">
              <a:extLst>
                <a:ext uri="{FF2B5EF4-FFF2-40B4-BE49-F238E27FC236}">
                  <a16:creationId xmlns:a16="http://schemas.microsoft.com/office/drawing/2014/main" id="{EF4FC181-2EF9-414A-A745-A6FCF0F3FE6A}"/>
                </a:ext>
              </a:extLst>
            </p:cNvPr>
            <p:cNvSpPr>
              <a:spLocks/>
            </p:cNvSpPr>
            <p:nvPr/>
          </p:nvSpPr>
          <p:spPr bwMode="auto">
            <a:xfrm>
              <a:off x="6202" y="1285"/>
              <a:ext cx="144" cy="140"/>
            </a:xfrm>
            <a:custGeom>
              <a:avLst/>
              <a:gdLst>
                <a:gd name="T0" fmla="*/ 0 w 61"/>
                <a:gd name="T1" fmla="*/ 0 h 59"/>
                <a:gd name="T2" fmla="*/ 61 w 61"/>
                <a:gd name="T3" fmla="*/ 59 h 59"/>
                <a:gd name="T4" fmla="*/ 30 w 61"/>
                <a:gd name="T5" fmla="*/ 0 h 59"/>
                <a:gd name="T6" fmla="*/ 0 w 61"/>
                <a:gd name="T7" fmla="*/ 0 h 59"/>
              </a:gdLst>
              <a:ahLst/>
              <a:cxnLst>
                <a:cxn ang="0">
                  <a:pos x="T0" y="T1"/>
                </a:cxn>
                <a:cxn ang="0">
                  <a:pos x="T2" y="T3"/>
                </a:cxn>
                <a:cxn ang="0">
                  <a:pos x="T4" y="T5"/>
                </a:cxn>
                <a:cxn ang="0">
                  <a:pos x="T6" y="T7"/>
                </a:cxn>
              </a:cxnLst>
              <a:rect l="0" t="0" r="r" b="b"/>
              <a:pathLst>
                <a:path w="61" h="59">
                  <a:moveTo>
                    <a:pt x="0" y="0"/>
                  </a:moveTo>
                  <a:cubicBezTo>
                    <a:pt x="0" y="0"/>
                    <a:pt x="7" y="41"/>
                    <a:pt x="61" y="59"/>
                  </a:cubicBezTo>
                  <a:cubicBezTo>
                    <a:pt x="61" y="59"/>
                    <a:pt x="30" y="30"/>
                    <a:pt x="30" y="0"/>
                  </a:cubicBezTo>
                  <a:lnTo>
                    <a:pt x="0" y="0"/>
                  </a:lnTo>
                  <a:close/>
                </a:path>
              </a:pathLst>
            </a:cu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 name="Rectangle 37">
              <a:extLst>
                <a:ext uri="{FF2B5EF4-FFF2-40B4-BE49-F238E27FC236}">
                  <a16:creationId xmlns:a16="http://schemas.microsoft.com/office/drawing/2014/main" id="{E9CC514A-2A79-4410-B600-367E643548CA}"/>
                </a:ext>
              </a:extLst>
            </p:cNvPr>
            <p:cNvSpPr>
              <a:spLocks noChangeArrowheads="1"/>
            </p:cNvSpPr>
            <p:nvPr/>
          </p:nvSpPr>
          <p:spPr bwMode="auto">
            <a:xfrm>
              <a:off x="6164" y="1071"/>
              <a:ext cx="154" cy="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 name="Freeform 237">
              <a:extLst>
                <a:ext uri="{FF2B5EF4-FFF2-40B4-BE49-F238E27FC236}">
                  <a16:creationId xmlns:a16="http://schemas.microsoft.com/office/drawing/2014/main" id="{4A35BEAA-9E98-494A-AD2E-18ECF8BCA011}"/>
                </a:ext>
              </a:extLst>
            </p:cNvPr>
            <p:cNvSpPr>
              <a:spLocks/>
            </p:cNvSpPr>
            <p:nvPr/>
          </p:nvSpPr>
          <p:spPr bwMode="auto">
            <a:xfrm>
              <a:off x="6164" y="1071"/>
              <a:ext cx="154" cy="19"/>
            </a:xfrm>
            <a:custGeom>
              <a:avLst/>
              <a:gdLst>
                <a:gd name="T0" fmla="*/ 0 w 154"/>
                <a:gd name="T1" fmla="*/ 19 h 19"/>
                <a:gd name="T2" fmla="*/ 154 w 154"/>
                <a:gd name="T3" fmla="*/ 19 h 19"/>
                <a:gd name="T4" fmla="*/ 154 w 154"/>
                <a:gd name="T5" fmla="*/ 0 h 19"/>
                <a:gd name="T6" fmla="*/ 0 w 154"/>
                <a:gd name="T7" fmla="*/ 0 h 19"/>
              </a:gdLst>
              <a:ahLst/>
              <a:cxnLst>
                <a:cxn ang="0">
                  <a:pos x="T0" y="T1"/>
                </a:cxn>
                <a:cxn ang="0">
                  <a:pos x="T2" y="T3"/>
                </a:cxn>
                <a:cxn ang="0">
                  <a:pos x="T4" y="T5"/>
                </a:cxn>
                <a:cxn ang="0">
                  <a:pos x="T6" y="T7"/>
                </a:cxn>
              </a:cxnLst>
              <a:rect l="0" t="0" r="r" b="b"/>
              <a:pathLst>
                <a:path w="154" h="19">
                  <a:moveTo>
                    <a:pt x="0" y="19"/>
                  </a:moveTo>
                  <a:lnTo>
                    <a:pt x="154" y="19"/>
                  </a:lnTo>
                  <a:lnTo>
                    <a:pt x="15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 name="Freeform 238">
              <a:extLst>
                <a:ext uri="{FF2B5EF4-FFF2-40B4-BE49-F238E27FC236}">
                  <a16:creationId xmlns:a16="http://schemas.microsoft.com/office/drawing/2014/main" id="{B5DB764C-C0F6-4418-85A2-A84791817A17}"/>
                </a:ext>
              </a:extLst>
            </p:cNvPr>
            <p:cNvSpPr>
              <a:spLocks/>
            </p:cNvSpPr>
            <p:nvPr/>
          </p:nvSpPr>
          <p:spPr bwMode="auto">
            <a:xfrm>
              <a:off x="6204" y="1040"/>
              <a:ext cx="59" cy="179"/>
            </a:xfrm>
            <a:custGeom>
              <a:avLst/>
              <a:gdLst>
                <a:gd name="T0" fmla="*/ 0 w 25"/>
                <a:gd name="T1" fmla="*/ 0 h 75"/>
                <a:gd name="T2" fmla="*/ 0 w 25"/>
                <a:gd name="T3" fmla="*/ 12 h 75"/>
                <a:gd name="T4" fmla="*/ 18 w 25"/>
                <a:gd name="T5" fmla="*/ 75 h 75"/>
                <a:gd name="T6" fmla="*/ 25 w 25"/>
                <a:gd name="T7" fmla="*/ 70 h 75"/>
                <a:gd name="T8" fmla="*/ 8 w 25"/>
                <a:gd name="T9" fmla="*/ 12 h 75"/>
                <a:gd name="T10" fmla="*/ 8 w 25"/>
                <a:gd name="T11" fmla="*/ 4 h 75"/>
                <a:gd name="T12" fmla="*/ 8 w 25"/>
                <a:gd name="T13" fmla="*/ 2 h 75"/>
                <a:gd name="T14" fmla="*/ 8 w 25"/>
                <a:gd name="T15" fmla="*/ 1 h 75"/>
                <a:gd name="T16" fmla="*/ 8 w 25"/>
                <a:gd name="T17" fmla="*/ 1 h 75"/>
                <a:gd name="T18" fmla="*/ 0 w 25"/>
                <a:gd name="T1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75">
                  <a:moveTo>
                    <a:pt x="0" y="0"/>
                  </a:moveTo>
                  <a:cubicBezTo>
                    <a:pt x="0" y="0"/>
                    <a:pt x="0" y="5"/>
                    <a:pt x="0" y="12"/>
                  </a:cubicBezTo>
                  <a:cubicBezTo>
                    <a:pt x="0" y="26"/>
                    <a:pt x="2" y="51"/>
                    <a:pt x="18" y="75"/>
                  </a:cubicBezTo>
                  <a:cubicBezTo>
                    <a:pt x="25" y="70"/>
                    <a:pt x="25" y="70"/>
                    <a:pt x="25" y="70"/>
                  </a:cubicBezTo>
                  <a:cubicBezTo>
                    <a:pt x="10" y="48"/>
                    <a:pt x="8" y="25"/>
                    <a:pt x="8" y="12"/>
                  </a:cubicBezTo>
                  <a:cubicBezTo>
                    <a:pt x="8" y="8"/>
                    <a:pt x="8" y="6"/>
                    <a:pt x="8" y="4"/>
                  </a:cubicBezTo>
                  <a:cubicBezTo>
                    <a:pt x="8" y="3"/>
                    <a:pt x="8" y="2"/>
                    <a:pt x="8" y="2"/>
                  </a:cubicBezTo>
                  <a:cubicBezTo>
                    <a:pt x="8" y="1"/>
                    <a:pt x="8" y="1"/>
                    <a:pt x="8" y="1"/>
                  </a:cubicBezTo>
                  <a:cubicBezTo>
                    <a:pt x="8" y="1"/>
                    <a:pt x="8" y="1"/>
                    <a:pt x="8" y="1"/>
                  </a:cubicBezTo>
                  <a:cubicBezTo>
                    <a:pt x="0" y="0"/>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 name="Freeform 239">
              <a:extLst>
                <a:ext uri="{FF2B5EF4-FFF2-40B4-BE49-F238E27FC236}">
                  <a16:creationId xmlns:a16="http://schemas.microsoft.com/office/drawing/2014/main" id="{7E90782C-1496-40C5-BFB0-8A13CA6399D4}"/>
                </a:ext>
              </a:extLst>
            </p:cNvPr>
            <p:cNvSpPr>
              <a:spLocks/>
            </p:cNvSpPr>
            <p:nvPr/>
          </p:nvSpPr>
          <p:spPr bwMode="auto">
            <a:xfrm>
              <a:off x="6168" y="1107"/>
              <a:ext cx="152" cy="104"/>
            </a:xfrm>
            <a:custGeom>
              <a:avLst/>
              <a:gdLst>
                <a:gd name="T0" fmla="*/ 46 w 64"/>
                <a:gd name="T1" fmla="*/ 44 h 44"/>
                <a:gd name="T2" fmla="*/ 55 w 64"/>
                <a:gd name="T3" fmla="*/ 41 h 44"/>
                <a:gd name="T4" fmla="*/ 61 w 64"/>
                <a:gd name="T5" fmla="*/ 35 h 44"/>
                <a:gd name="T6" fmla="*/ 63 w 64"/>
                <a:gd name="T7" fmla="*/ 26 h 44"/>
                <a:gd name="T8" fmla="*/ 63 w 64"/>
                <a:gd name="T9" fmla="*/ 20 h 44"/>
                <a:gd name="T10" fmla="*/ 62 w 64"/>
                <a:gd name="T11" fmla="*/ 19 h 44"/>
                <a:gd name="T12" fmla="*/ 63 w 64"/>
                <a:gd name="T13" fmla="*/ 20 h 44"/>
                <a:gd name="T14" fmla="*/ 58 w 64"/>
                <a:gd name="T15" fmla="*/ 13 h 44"/>
                <a:gd name="T16" fmla="*/ 47 w 64"/>
                <a:gd name="T17" fmla="*/ 7 h 44"/>
                <a:gd name="T18" fmla="*/ 33 w 64"/>
                <a:gd name="T19" fmla="*/ 4 h 44"/>
                <a:gd name="T20" fmla="*/ 15 w 64"/>
                <a:gd name="T21" fmla="*/ 8 h 44"/>
                <a:gd name="T22" fmla="*/ 2 w 64"/>
                <a:gd name="T23" fmla="*/ 23 h 44"/>
                <a:gd name="T24" fmla="*/ 0 w 64"/>
                <a:gd name="T25" fmla="*/ 32 h 44"/>
                <a:gd name="T26" fmla="*/ 1 w 64"/>
                <a:gd name="T27" fmla="*/ 36 h 44"/>
                <a:gd name="T28" fmla="*/ 6 w 64"/>
                <a:gd name="T29" fmla="*/ 41 h 44"/>
                <a:gd name="T30" fmla="*/ 12 w 64"/>
                <a:gd name="T31" fmla="*/ 42 h 44"/>
                <a:gd name="T32" fmla="*/ 30 w 64"/>
                <a:gd name="T33" fmla="*/ 37 h 44"/>
                <a:gd name="T34" fmla="*/ 50 w 64"/>
                <a:gd name="T35" fmla="*/ 15 h 44"/>
                <a:gd name="T36" fmla="*/ 54 w 64"/>
                <a:gd name="T37" fmla="*/ 1 h 44"/>
                <a:gd name="T38" fmla="*/ 46 w 64"/>
                <a:gd name="T39" fmla="*/ 0 h 44"/>
                <a:gd name="T40" fmla="*/ 46 w 64"/>
                <a:gd name="T41" fmla="*/ 0 h 44"/>
                <a:gd name="T42" fmla="*/ 42 w 64"/>
                <a:gd name="T43" fmla="*/ 12 h 44"/>
                <a:gd name="T44" fmla="*/ 26 w 64"/>
                <a:gd name="T45" fmla="*/ 30 h 44"/>
                <a:gd name="T46" fmla="*/ 12 w 64"/>
                <a:gd name="T47" fmla="*/ 34 h 44"/>
                <a:gd name="T48" fmla="*/ 9 w 64"/>
                <a:gd name="T49" fmla="*/ 34 h 44"/>
                <a:gd name="T50" fmla="*/ 9 w 64"/>
                <a:gd name="T51" fmla="*/ 33 h 44"/>
                <a:gd name="T52" fmla="*/ 8 w 64"/>
                <a:gd name="T53" fmla="*/ 32 h 44"/>
                <a:gd name="T54" fmla="*/ 10 w 64"/>
                <a:gd name="T55" fmla="*/ 26 h 44"/>
                <a:gd name="T56" fmla="*/ 19 w 64"/>
                <a:gd name="T57" fmla="*/ 15 h 44"/>
                <a:gd name="T58" fmla="*/ 33 w 64"/>
                <a:gd name="T59" fmla="*/ 12 h 44"/>
                <a:gd name="T60" fmla="*/ 48 w 64"/>
                <a:gd name="T61" fmla="*/ 16 h 44"/>
                <a:gd name="T62" fmla="*/ 53 w 64"/>
                <a:gd name="T63" fmla="*/ 19 h 44"/>
                <a:gd name="T64" fmla="*/ 55 w 64"/>
                <a:gd name="T65" fmla="*/ 22 h 44"/>
                <a:gd name="T66" fmla="*/ 55 w 64"/>
                <a:gd name="T67" fmla="*/ 22 h 44"/>
                <a:gd name="T68" fmla="*/ 55 w 64"/>
                <a:gd name="T69" fmla="*/ 26 h 44"/>
                <a:gd name="T70" fmla="*/ 54 w 64"/>
                <a:gd name="T71" fmla="*/ 31 h 44"/>
                <a:gd name="T72" fmla="*/ 49 w 64"/>
                <a:gd name="T73" fmla="*/ 35 h 44"/>
                <a:gd name="T74" fmla="*/ 46 w 64"/>
                <a:gd name="T75" fmla="*/ 36 h 44"/>
                <a:gd name="T76" fmla="*/ 45 w 64"/>
                <a:gd name="T77" fmla="*/ 36 h 44"/>
                <a:gd name="T78" fmla="*/ 45 w 64"/>
                <a:gd name="T79" fmla="*/ 36 h 44"/>
                <a:gd name="T80" fmla="*/ 45 w 64"/>
                <a:gd name="T81" fmla="*/ 36 h 44"/>
                <a:gd name="T82" fmla="*/ 46 w 64"/>
                <a:gd name="T83"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4" h="44">
                  <a:moveTo>
                    <a:pt x="46" y="44"/>
                  </a:moveTo>
                  <a:cubicBezTo>
                    <a:pt x="47" y="44"/>
                    <a:pt x="50" y="43"/>
                    <a:pt x="55" y="41"/>
                  </a:cubicBezTo>
                  <a:cubicBezTo>
                    <a:pt x="57" y="40"/>
                    <a:pt x="59" y="38"/>
                    <a:pt x="61" y="35"/>
                  </a:cubicBezTo>
                  <a:cubicBezTo>
                    <a:pt x="62" y="33"/>
                    <a:pt x="64" y="30"/>
                    <a:pt x="63" y="26"/>
                  </a:cubicBezTo>
                  <a:cubicBezTo>
                    <a:pt x="63" y="24"/>
                    <a:pt x="63" y="22"/>
                    <a:pt x="63" y="20"/>
                  </a:cubicBezTo>
                  <a:cubicBezTo>
                    <a:pt x="62" y="19"/>
                    <a:pt x="62" y="19"/>
                    <a:pt x="62" y="19"/>
                  </a:cubicBezTo>
                  <a:cubicBezTo>
                    <a:pt x="63" y="20"/>
                    <a:pt x="63" y="20"/>
                    <a:pt x="63" y="20"/>
                  </a:cubicBezTo>
                  <a:cubicBezTo>
                    <a:pt x="62" y="18"/>
                    <a:pt x="60" y="15"/>
                    <a:pt x="58" y="13"/>
                  </a:cubicBezTo>
                  <a:cubicBezTo>
                    <a:pt x="55" y="10"/>
                    <a:pt x="52" y="8"/>
                    <a:pt x="47" y="7"/>
                  </a:cubicBezTo>
                  <a:cubicBezTo>
                    <a:pt x="43" y="5"/>
                    <a:pt x="38" y="4"/>
                    <a:pt x="33" y="4"/>
                  </a:cubicBezTo>
                  <a:cubicBezTo>
                    <a:pt x="27" y="4"/>
                    <a:pt x="21" y="5"/>
                    <a:pt x="15" y="8"/>
                  </a:cubicBezTo>
                  <a:cubicBezTo>
                    <a:pt x="10" y="11"/>
                    <a:pt x="5" y="16"/>
                    <a:pt x="2" y="23"/>
                  </a:cubicBezTo>
                  <a:cubicBezTo>
                    <a:pt x="1" y="26"/>
                    <a:pt x="0" y="29"/>
                    <a:pt x="0" y="32"/>
                  </a:cubicBezTo>
                  <a:cubicBezTo>
                    <a:pt x="0" y="33"/>
                    <a:pt x="1" y="35"/>
                    <a:pt x="1" y="36"/>
                  </a:cubicBezTo>
                  <a:cubicBezTo>
                    <a:pt x="2" y="39"/>
                    <a:pt x="4" y="40"/>
                    <a:pt x="6" y="41"/>
                  </a:cubicBezTo>
                  <a:cubicBezTo>
                    <a:pt x="8" y="42"/>
                    <a:pt x="10" y="42"/>
                    <a:pt x="12" y="42"/>
                  </a:cubicBezTo>
                  <a:cubicBezTo>
                    <a:pt x="18" y="42"/>
                    <a:pt x="24" y="40"/>
                    <a:pt x="30" y="37"/>
                  </a:cubicBezTo>
                  <a:cubicBezTo>
                    <a:pt x="40" y="32"/>
                    <a:pt x="46" y="22"/>
                    <a:pt x="50" y="15"/>
                  </a:cubicBezTo>
                  <a:cubicBezTo>
                    <a:pt x="53" y="7"/>
                    <a:pt x="54" y="1"/>
                    <a:pt x="54" y="1"/>
                  </a:cubicBezTo>
                  <a:cubicBezTo>
                    <a:pt x="46" y="0"/>
                    <a:pt x="46" y="0"/>
                    <a:pt x="46" y="0"/>
                  </a:cubicBezTo>
                  <a:cubicBezTo>
                    <a:pt x="46" y="0"/>
                    <a:pt x="46" y="0"/>
                    <a:pt x="46" y="0"/>
                  </a:cubicBezTo>
                  <a:cubicBezTo>
                    <a:pt x="46" y="0"/>
                    <a:pt x="45" y="6"/>
                    <a:pt x="42" y="12"/>
                  </a:cubicBezTo>
                  <a:cubicBezTo>
                    <a:pt x="39" y="19"/>
                    <a:pt x="34" y="26"/>
                    <a:pt x="26" y="30"/>
                  </a:cubicBezTo>
                  <a:cubicBezTo>
                    <a:pt x="22" y="33"/>
                    <a:pt x="16" y="35"/>
                    <a:pt x="12" y="34"/>
                  </a:cubicBezTo>
                  <a:cubicBezTo>
                    <a:pt x="11" y="34"/>
                    <a:pt x="9" y="34"/>
                    <a:pt x="9" y="34"/>
                  </a:cubicBezTo>
                  <a:cubicBezTo>
                    <a:pt x="9" y="33"/>
                    <a:pt x="9" y="33"/>
                    <a:pt x="9" y="33"/>
                  </a:cubicBezTo>
                  <a:cubicBezTo>
                    <a:pt x="9" y="33"/>
                    <a:pt x="8" y="32"/>
                    <a:pt x="8" y="32"/>
                  </a:cubicBezTo>
                  <a:cubicBezTo>
                    <a:pt x="8" y="30"/>
                    <a:pt x="9" y="28"/>
                    <a:pt x="10" y="26"/>
                  </a:cubicBezTo>
                  <a:cubicBezTo>
                    <a:pt x="12" y="21"/>
                    <a:pt x="15" y="18"/>
                    <a:pt x="19" y="15"/>
                  </a:cubicBezTo>
                  <a:cubicBezTo>
                    <a:pt x="23" y="13"/>
                    <a:pt x="28" y="12"/>
                    <a:pt x="33" y="12"/>
                  </a:cubicBezTo>
                  <a:cubicBezTo>
                    <a:pt x="38" y="12"/>
                    <a:pt x="44" y="14"/>
                    <a:pt x="48" y="16"/>
                  </a:cubicBezTo>
                  <a:cubicBezTo>
                    <a:pt x="50" y="17"/>
                    <a:pt x="52" y="18"/>
                    <a:pt x="53" y="19"/>
                  </a:cubicBezTo>
                  <a:cubicBezTo>
                    <a:pt x="54" y="20"/>
                    <a:pt x="55" y="21"/>
                    <a:pt x="55" y="22"/>
                  </a:cubicBezTo>
                  <a:cubicBezTo>
                    <a:pt x="55" y="22"/>
                    <a:pt x="55" y="22"/>
                    <a:pt x="55" y="22"/>
                  </a:cubicBezTo>
                  <a:cubicBezTo>
                    <a:pt x="55" y="24"/>
                    <a:pt x="55" y="25"/>
                    <a:pt x="55" y="26"/>
                  </a:cubicBezTo>
                  <a:cubicBezTo>
                    <a:pt x="55" y="28"/>
                    <a:pt x="55" y="30"/>
                    <a:pt x="54" y="31"/>
                  </a:cubicBezTo>
                  <a:cubicBezTo>
                    <a:pt x="53" y="33"/>
                    <a:pt x="51" y="34"/>
                    <a:pt x="49" y="35"/>
                  </a:cubicBezTo>
                  <a:cubicBezTo>
                    <a:pt x="48" y="35"/>
                    <a:pt x="47" y="36"/>
                    <a:pt x="46" y="36"/>
                  </a:cubicBezTo>
                  <a:cubicBezTo>
                    <a:pt x="45" y="36"/>
                    <a:pt x="45" y="36"/>
                    <a:pt x="45" y="36"/>
                  </a:cubicBezTo>
                  <a:cubicBezTo>
                    <a:pt x="45" y="36"/>
                    <a:pt x="45" y="36"/>
                    <a:pt x="45" y="36"/>
                  </a:cubicBezTo>
                  <a:cubicBezTo>
                    <a:pt x="45" y="36"/>
                    <a:pt x="45" y="36"/>
                    <a:pt x="45" y="36"/>
                  </a:cubicBezTo>
                  <a:cubicBezTo>
                    <a:pt x="46" y="44"/>
                    <a:pt x="46" y="44"/>
                    <a:pt x="46"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 name="Freeform 240">
              <a:extLst>
                <a:ext uri="{FF2B5EF4-FFF2-40B4-BE49-F238E27FC236}">
                  <a16:creationId xmlns:a16="http://schemas.microsoft.com/office/drawing/2014/main" id="{C584565C-A4FB-4935-A9D2-161384B4B72C}"/>
                </a:ext>
              </a:extLst>
            </p:cNvPr>
            <p:cNvSpPr>
              <a:spLocks/>
            </p:cNvSpPr>
            <p:nvPr/>
          </p:nvSpPr>
          <p:spPr bwMode="auto">
            <a:xfrm>
              <a:off x="5522" y="1285"/>
              <a:ext cx="145" cy="140"/>
            </a:xfrm>
            <a:custGeom>
              <a:avLst/>
              <a:gdLst>
                <a:gd name="T0" fmla="*/ 0 w 61"/>
                <a:gd name="T1" fmla="*/ 0 h 59"/>
                <a:gd name="T2" fmla="*/ 61 w 61"/>
                <a:gd name="T3" fmla="*/ 59 h 59"/>
                <a:gd name="T4" fmla="*/ 30 w 61"/>
                <a:gd name="T5" fmla="*/ 0 h 59"/>
                <a:gd name="T6" fmla="*/ 0 w 61"/>
                <a:gd name="T7" fmla="*/ 0 h 59"/>
              </a:gdLst>
              <a:ahLst/>
              <a:cxnLst>
                <a:cxn ang="0">
                  <a:pos x="T0" y="T1"/>
                </a:cxn>
                <a:cxn ang="0">
                  <a:pos x="T2" y="T3"/>
                </a:cxn>
                <a:cxn ang="0">
                  <a:pos x="T4" y="T5"/>
                </a:cxn>
                <a:cxn ang="0">
                  <a:pos x="T6" y="T7"/>
                </a:cxn>
              </a:cxnLst>
              <a:rect l="0" t="0" r="r" b="b"/>
              <a:pathLst>
                <a:path w="61" h="59">
                  <a:moveTo>
                    <a:pt x="0" y="0"/>
                  </a:moveTo>
                  <a:cubicBezTo>
                    <a:pt x="0" y="0"/>
                    <a:pt x="7" y="41"/>
                    <a:pt x="61" y="59"/>
                  </a:cubicBezTo>
                  <a:cubicBezTo>
                    <a:pt x="61" y="59"/>
                    <a:pt x="30" y="30"/>
                    <a:pt x="30" y="0"/>
                  </a:cubicBezTo>
                  <a:cubicBezTo>
                    <a:pt x="0" y="0"/>
                    <a:pt x="0" y="0"/>
                    <a:pt x="0" y="0"/>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3" name="Freeform 241">
              <a:extLst>
                <a:ext uri="{FF2B5EF4-FFF2-40B4-BE49-F238E27FC236}">
                  <a16:creationId xmlns:a16="http://schemas.microsoft.com/office/drawing/2014/main" id="{EF7C06A6-2A98-4A37-8C2A-17A87AF56B58}"/>
                </a:ext>
              </a:extLst>
            </p:cNvPr>
            <p:cNvSpPr>
              <a:spLocks/>
            </p:cNvSpPr>
            <p:nvPr/>
          </p:nvSpPr>
          <p:spPr bwMode="auto">
            <a:xfrm>
              <a:off x="5532" y="1316"/>
              <a:ext cx="135" cy="109"/>
            </a:xfrm>
            <a:custGeom>
              <a:avLst/>
              <a:gdLst>
                <a:gd name="T0" fmla="*/ 28 w 57"/>
                <a:gd name="T1" fmla="*/ 0 h 46"/>
                <a:gd name="T2" fmla="*/ 0 w 57"/>
                <a:gd name="T3" fmla="*/ 0 h 46"/>
                <a:gd name="T4" fmla="*/ 57 w 57"/>
                <a:gd name="T5" fmla="*/ 46 h 46"/>
                <a:gd name="T6" fmla="*/ 28 w 57"/>
                <a:gd name="T7" fmla="*/ 0 h 46"/>
              </a:gdLst>
              <a:ahLst/>
              <a:cxnLst>
                <a:cxn ang="0">
                  <a:pos x="T0" y="T1"/>
                </a:cxn>
                <a:cxn ang="0">
                  <a:pos x="T2" y="T3"/>
                </a:cxn>
                <a:cxn ang="0">
                  <a:pos x="T4" y="T5"/>
                </a:cxn>
                <a:cxn ang="0">
                  <a:pos x="T6" y="T7"/>
                </a:cxn>
              </a:cxnLst>
              <a:rect l="0" t="0" r="r" b="b"/>
              <a:pathLst>
                <a:path w="57" h="46">
                  <a:moveTo>
                    <a:pt x="28" y="0"/>
                  </a:moveTo>
                  <a:cubicBezTo>
                    <a:pt x="0" y="0"/>
                    <a:pt x="0" y="0"/>
                    <a:pt x="0" y="0"/>
                  </a:cubicBezTo>
                  <a:cubicBezTo>
                    <a:pt x="7" y="13"/>
                    <a:pt x="22" y="34"/>
                    <a:pt x="57" y="46"/>
                  </a:cubicBezTo>
                  <a:cubicBezTo>
                    <a:pt x="57" y="46"/>
                    <a:pt x="35" y="25"/>
                    <a:pt x="28" y="0"/>
                  </a:cubicBezTo>
                </a:path>
              </a:pathLst>
            </a:custGeom>
            <a:solidFill>
              <a:srgbClr val="FD9D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4" name="Freeform 242">
              <a:extLst>
                <a:ext uri="{FF2B5EF4-FFF2-40B4-BE49-F238E27FC236}">
                  <a16:creationId xmlns:a16="http://schemas.microsoft.com/office/drawing/2014/main" id="{9FEB253D-09B6-4548-BC3D-F9E714655DC8}"/>
                </a:ext>
              </a:extLst>
            </p:cNvPr>
            <p:cNvSpPr>
              <a:spLocks/>
            </p:cNvSpPr>
            <p:nvPr/>
          </p:nvSpPr>
          <p:spPr bwMode="auto">
            <a:xfrm>
              <a:off x="5389" y="972"/>
              <a:ext cx="345" cy="344"/>
            </a:xfrm>
            <a:custGeom>
              <a:avLst/>
              <a:gdLst>
                <a:gd name="T0" fmla="*/ 133 w 145"/>
                <a:gd name="T1" fmla="*/ 145 h 145"/>
                <a:gd name="T2" fmla="*/ 12 w 145"/>
                <a:gd name="T3" fmla="*/ 145 h 145"/>
                <a:gd name="T4" fmla="*/ 0 w 145"/>
                <a:gd name="T5" fmla="*/ 133 h 145"/>
                <a:gd name="T6" fmla="*/ 0 w 145"/>
                <a:gd name="T7" fmla="*/ 13 h 145"/>
                <a:gd name="T8" fmla="*/ 12 w 145"/>
                <a:gd name="T9" fmla="*/ 0 h 145"/>
                <a:gd name="T10" fmla="*/ 133 w 145"/>
                <a:gd name="T11" fmla="*/ 0 h 145"/>
                <a:gd name="T12" fmla="*/ 145 w 145"/>
                <a:gd name="T13" fmla="*/ 13 h 145"/>
                <a:gd name="T14" fmla="*/ 145 w 145"/>
                <a:gd name="T15" fmla="*/ 133 h 145"/>
                <a:gd name="T16" fmla="*/ 133 w 145"/>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145">
                  <a:moveTo>
                    <a:pt x="133" y="145"/>
                  </a:moveTo>
                  <a:cubicBezTo>
                    <a:pt x="12" y="145"/>
                    <a:pt x="12" y="145"/>
                    <a:pt x="12" y="145"/>
                  </a:cubicBezTo>
                  <a:cubicBezTo>
                    <a:pt x="6" y="145"/>
                    <a:pt x="0" y="139"/>
                    <a:pt x="0" y="133"/>
                  </a:cubicBezTo>
                  <a:cubicBezTo>
                    <a:pt x="0" y="13"/>
                    <a:pt x="0" y="13"/>
                    <a:pt x="0" y="13"/>
                  </a:cubicBezTo>
                  <a:cubicBezTo>
                    <a:pt x="0" y="6"/>
                    <a:pt x="6" y="0"/>
                    <a:pt x="12" y="0"/>
                  </a:cubicBezTo>
                  <a:cubicBezTo>
                    <a:pt x="133" y="0"/>
                    <a:pt x="133" y="0"/>
                    <a:pt x="133" y="0"/>
                  </a:cubicBezTo>
                  <a:cubicBezTo>
                    <a:pt x="139" y="0"/>
                    <a:pt x="145" y="6"/>
                    <a:pt x="145" y="13"/>
                  </a:cubicBezTo>
                  <a:cubicBezTo>
                    <a:pt x="145" y="133"/>
                    <a:pt x="145" y="133"/>
                    <a:pt x="145" y="133"/>
                  </a:cubicBezTo>
                  <a:cubicBezTo>
                    <a:pt x="145" y="139"/>
                    <a:pt x="139" y="145"/>
                    <a:pt x="133" y="145"/>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5" name="Freeform 243">
              <a:extLst>
                <a:ext uri="{FF2B5EF4-FFF2-40B4-BE49-F238E27FC236}">
                  <a16:creationId xmlns:a16="http://schemas.microsoft.com/office/drawing/2014/main" id="{5A55748C-BC16-4EA2-A105-418C58655D7B}"/>
                </a:ext>
              </a:extLst>
            </p:cNvPr>
            <p:cNvSpPr>
              <a:spLocks/>
            </p:cNvSpPr>
            <p:nvPr/>
          </p:nvSpPr>
          <p:spPr bwMode="auto">
            <a:xfrm>
              <a:off x="5389" y="972"/>
              <a:ext cx="345" cy="344"/>
            </a:xfrm>
            <a:custGeom>
              <a:avLst/>
              <a:gdLst>
                <a:gd name="T0" fmla="*/ 133 w 145"/>
                <a:gd name="T1" fmla="*/ 0 h 145"/>
                <a:gd name="T2" fmla="*/ 50 w 145"/>
                <a:gd name="T3" fmla="*/ 0 h 145"/>
                <a:gd name="T4" fmla="*/ 49 w 145"/>
                <a:gd name="T5" fmla="*/ 0 h 145"/>
                <a:gd name="T6" fmla="*/ 12 w 145"/>
                <a:gd name="T7" fmla="*/ 0 h 145"/>
                <a:gd name="T8" fmla="*/ 2 w 145"/>
                <a:gd name="T9" fmla="*/ 6 h 145"/>
                <a:gd name="T10" fmla="*/ 1 w 145"/>
                <a:gd name="T11" fmla="*/ 8 h 145"/>
                <a:gd name="T12" fmla="*/ 0 w 145"/>
                <a:gd name="T13" fmla="*/ 13 h 145"/>
                <a:gd name="T14" fmla="*/ 0 w 145"/>
                <a:gd name="T15" fmla="*/ 133 h 145"/>
                <a:gd name="T16" fmla="*/ 12 w 145"/>
                <a:gd name="T17" fmla="*/ 145 h 145"/>
                <a:gd name="T18" fmla="*/ 133 w 145"/>
                <a:gd name="T19" fmla="*/ 145 h 145"/>
                <a:gd name="T20" fmla="*/ 145 w 145"/>
                <a:gd name="T21" fmla="*/ 133 h 145"/>
                <a:gd name="T22" fmla="*/ 145 w 145"/>
                <a:gd name="T23" fmla="*/ 13 h 145"/>
                <a:gd name="T24" fmla="*/ 133 w 145"/>
                <a:gd name="T2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145">
                  <a:moveTo>
                    <a:pt x="133" y="0"/>
                  </a:moveTo>
                  <a:cubicBezTo>
                    <a:pt x="50" y="0"/>
                    <a:pt x="50" y="0"/>
                    <a:pt x="50" y="0"/>
                  </a:cubicBezTo>
                  <a:cubicBezTo>
                    <a:pt x="49" y="0"/>
                    <a:pt x="49" y="0"/>
                    <a:pt x="49" y="0"/>
                  </a:cubicBezTo>
                  <a:cubicBezTo>
                    <a:pt x="12" y="0"/>
                    <a:pt x="12" y="0"/>
                    <a:pt x="12" y="0"/>
                  </a:cubicBezTo>
                  <a:cubicBezTo>
                    <a:pt x="8" y="0"/>
                    <a:pt x="4" y="3"/>
                    <a:pt x="2" y="6"/>
                  </a:cubicBezTo>
                  <a:cubicBezTo>
                    <a:pt x="1" y="7"/>
                    <a:pt x="1" y="8"/>
                    <a:pt x="1" y="8"/>
                  </a:cubicBezTo>
                  <a:cubicBezTo>
                    <a:pt x="0" y="10"/>
                    <a:pt x="0" y="11"/>
                    <a:pt x="0" y="13"/>
                  </a:cubicBezTo>
                  <a:cubicBezTo>
                    <a:pt x="0" y="133"/>
                    <a:pt x="0" y="133"/>
                    <a:pt x="0" y="133"/>
                  </a:cubicBezTo>
                  <a:cubicBezTo>
                    <a:pt x="0" y="139"/>
                    <a:pt x="6" y="145"/>
                    <a:pt x="12" y="145"/>
                  </a:cubicBezTo>
                  <a:cubicBezTo>
                    <a:pt x="133" y="145"/>
                    <a:pt x="133" y="145"/>
                    <a:pt x="133" y="145"/>
                  </a:cubicBezTo>
                  <a:cubicBezTo>
                    <a:pt x="139" y="145"/>
                    <a:pt x="145" y="139"/>
                    <a:pt x="145" y="133"/>
                  </a:cubicBezTo>
                  <a:cubicBezTo>
                    <a:pt x="145" y="13"/>
                    <a:pt x="145" y="13"/>
                    <a:pt x="145" y="13"/>
                  </a:cubicBezTo>
                  <a:cubicBezTo>
                    <a:pt x="145" y="6"/>
                    <a:pt x="139" y="0"/>
                    <a:pt x="133" y="0"/>
                  </a:cubicBezTo>
                </a:path>
              </a:pathLst>
            </a:custGeom>
            <a:solidFill>
              <a:srgbClr val="FD9D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6" name="Freeform 244">
              <a:extLst>
                <a:ext uri="{FF2B5EF4-FFF2-40B4-BE49-F238E27FC236}">
                  <a16:creationId xmlns:a16="http://schemas.microsoft.com/office/drawing/2014/main" id="{769C50E0-E177-436D-A1BF-21964789A688}"/>
                </a:ext>
              </a:extLst>
            </p:cNvPr>
            <p:cNvSpPr>
              <a:spLocks noEditPoints="1"/>
            </p:cNvSpPr>
            <p:nvPr/>
          </p:nvSpPr>
          <p:spPr bwMode="auto">
            <a:xfrm>
              <a:off x="5503" y="1067"/>
              <a:ext cx="119" cy="135"/>
            </a:xfrm>
            <a:custGeom>
              <a:avLst/>
              <a:gdLst>
                <a:gd name="T0" fmla="*/ 93 w 119"/>
                <a:gd name="T1" fmla="*/ 135 h 135"/>
                <a:gd name="T2" fmla="*/ 81 w 119"/>
                <a:gd name="T3" fmla="*/ 102 h 135"/>
                <a:gd name="T4" fmla="*/ 36 w 119"/>
                <a:gd name="T5" fmla="*/ 102 h 135"/>
                <a:gd name="T6" fmla="*/ 24 w 119"/>
                <a:gd name="T7" fmla="*/ 135 h 135"/>
                <a:gd name="T8" fmla="*/ 0 w 119"/>
                <a:gd name="T9" fmla="*/ 135 h 135"/>
                <a:gd name="T10" fmla="*/ 48 w 119"/>
                <a:gd name="T11" fmla="*/ 0 h 135"/>
                <a:gd name="T12" fmla="*/ 72 w 119"/>
                <a:gd name="T13" fmla="*/ 0 h 135"/>
                <a:gd name="T14" fmla="*/ 119 w 119"/>
                <a:gd name="T15" fmla="*/ 135 h 135"/>
                <a:gd name="T16" fmla="*/ 93 w 119"/>
                <a:gd name="T17" fmla="*/ 135 h 135"/>
                <a:gd name="T18" fmla="*/ 60 w 119"/>
                <a:gd name="T19" fmla="*/ 40 h 135"/>
                <a:gd name="T20" fmla="*/ 45 w 119"/>
                <a:gd name="T21" fmla="*/ 78 h 135"/>
                <a:gd name="T22" fmla="*/ 74 w 119"/>
                <a:gd name="T23" fmla="*/ 78 h 135"/>
                <a:gd name="T24" fmla="*/ 60 w 119"/>
                <a:gd name="T25" fmla="*/ 4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135">
                  <a:moveTo>
                    <a:pt x="93" y="135"/>
                  </a:moveTo>
                  <a:lnTo>
                    <a:pt x="81" y="102"/>
                  </a:lnTo>
                  <a:lnTo>
                    <a:pt x="36" y="102"/>
                  </a:lnTo>
                  <a:lnTo>
                    <a:pt x="24" y="135"/>
                  </a:lnTo>
                  <a:lnTo>
                    <a:pt x="0" y="135"/>
                  </a:lnTo>
                  <a:lnTo>
                    <a:pt x="48" y="0"/>
                  </a:lnTo>
                  <a:lnTo>
                    <a:pt x="72" y="0"/>
                  </a:lnTo>
                  <a:lnTo>
                    <a:pt x="119" y="135"/>
                  </a:lnTo>
                  <a:lnTo>
                    <a:pt x="93" y="135"/>
                  </a:lnTo>
                  <a:close/>
                  <a:moveTo>
                    <a:pt x="60" y="40"/>
                  </a:moveTo>
                  <a:lnTo>
                    <a:pt x="45" y="78"/>
                  </a:lnTo>
                  <a:lnTo>
                    <a:pt x="74" y="78"/>
                  </a:lnTo>
                  <a:lnTo>
                    <a:pt x="60" y="40"/>
                  </a:lnTo>
                  <a:close/>
                </a:path>
              </a:pathLst>
            </a:cu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7" name="Freeform 245">
              <a:extLst>
                <a:ext uri="{FF2B5EF4-FFF2-40B4-BE49-F238E27FC236}">
                  <a16:creationId xmlns:a16="http://schemas.microsoft.com/office/drawing/2014/main" id="{9B3EAD6D-CCF2-4254-8272-9A5183A0B758}"/>
                </a:ext>
              </a:extLst>
            </p:cNvPr>
            <p:cNvSpPr>
              <a:spLocks/>
            </p:cNvSpPr>
            <p:nvPr/>
          </p:nvSpPr>
          <p:spPr bwMode="auto">
            <a:xfrm>
              <a:off x="6282" y="2038"/>
              <a:ext cx="136" cy="126"/>
            </a:xfrm>
            <a:custGeom>
              <a:avLst/>
              <a:gdLst>
                <a:gd name="T0" fmla="*/ 50 w 57"/>
                <a:gd name="T1" fmla="*/ 1 h 53"/>
                <a:gd name="T2" fmla="*/ 0 w 57"/>
                <a:gd name="T3" fmla="*/ 47 h 53"/>
                <a:gd name="T4" fmla="*/ 7 w 57"/>
                <a:gd name="T5" fmla="*/ 53 h 53"/>
                <a:gd name="T6" fmla="*/ 55 w 57"/>
                <a:gd name="T7" fmla="*/ 7 h 53"/>
                <a:gd name="T8" fmla="*/ 55 w 57"/>
                <a:gd name="T9" fmla="*/ 1 h 53"/>
                <a:gd name="T10" fmla="*/ 50 w 57"/>
                <a:gd name="T11" fmla="*/ 1 h 53"/>
              </a:gdLst>
              <a:ahLst/>
              <a:cxnLst>
                <a:cxn ang="0">
                  <a:pos x="T0" y="T1"/>
                </a:cxn>
                <a:cxn ang="0">
                  <a:pos x="T2" y="T3"/>
                </a:cxn>
                <a:cxn ang="0">
                  <a:pos x="T4" y="T5"/>
                </a:cxn>
                <a:cxn ang="0">
                  <a:pos x="T6" y="T7"/>
                </a:cxn>
                <a:cxn ang="0">
                  <a:pos x="T8" y="T9"/>
                </a:cxn>
                <a:cxn ang="0">
                  <a:pos x="T10" y="T11"/>
                </a:cxn>
              </a:cxnLst>
              <a:rect l="0" t="0" r="r" b="b"/>
              <a:pathLst>
                <a:path w="57" h="53">
                  <a:moveTo>
                    <a:pt x="50" y="1"/>
                  </a:moveTo>
                  <a:cubicBezTo>
                    <a:pt x="0" y="47"/>
                    <a:pt x="0" y="47"/>
                    <a:pt x="0" y="47"/>
                  </a:cubicBezTo>
                  <a:cubicBezTo>
                    <a:pt x="7" y="53"/>
                    <a:pt x="7" y="53"/>
                    <a:pt x="7" y="53"/>
                  </a:cubicBezTo>
                  <a:cubicBezTo>
                    <a:pt x="55" y="7"/>
                    <a:pt x="55" y="7"/>
                    <a:pt x="55" y="7"/>
                  </a:cubicBezTo>
                  <a:cubicBezTo>
                    <a:pt x="57" y="5"/>
                    <a:pt x="57" y="3"/>
                    <a:pt x="55" y="1"/>
                  </a:cubicBezTo>
                  <a:cubicBezTo>
                    <a:pt x="54" y="0"/>
                    <a:pt x="51" y="0"/>
                    <a:pt x="50" y="1"/>
                  </a:cubicBezTo>
                  <a:close/>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8" name="Freeform 246">
              <a:extLst>
                <a:ext uri="{FF2B5EF4-FFF2-40B4-BE49-F238E27FC236}">
                  <a16:creationId xmlns:a16="http://schemas.microsoft.com/office/drawing/2014/main" id="{46AF5FAA-6ABE-4CC3-BD39-C00CDB46B609}"/>
                </a:ext>
              </a:extLst>
            </p:cNvPr>
            <p:cNvSpPr>
              <a:spLocks/>
            </p:cNvSpPr>
            <p:nvPr/>
          </p:nvSpPr>
          <p:spPr bwMode="auto">
            <a:xfrm>
              <a:off x="6235" y="2088"/>
              <a:ext cx="228" cy="121"/>
            </a:xfrm>
            <a:custGeom>
              <a:avLst/>
              <a:gdLst>
                <a:gd name="T0" fmla="*/ 0 w 96"/>
                <a:gd name="T1" fmla="*/ 17 h 51"/>
                <a:gd name="T2" fmla="*/ 29 w 96"/>
                <a:gd name="T3" fmla="*/ 4 h 51"/>
                <a:gd name="T4" fmla="*/ 64 w 96"/>
                <a:gd name="T5" fmla="*/ 2 h 51"/>
                <a:gd name="T6" fmla="*/ 95 w 96"/>
                <a:gd name="T7" fmla="*/ 38 h 51"/>
                <a:gd name="T8" fmla="*/ 56 w 96"/>
                <a:gd name="T9" fmla="*/ 51 h 51"/>
                <a:gd name="T10" fmla="*/ 39 w 96"/>
                <a:gd name="T11" fmla="*/ 41 h 51"/>
                <a:gd name="T12" fmla="*/ 12 w 96"/>
                <a:gd name="T13" fmla="*/ 51 h 51"/>
                <a:gd name="T14" fmla="*/ 0 w 96"/>
                <a:gd name="T15" fmla="*/ 17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51">
                  <a:moveTo>
                    <a:pt x="0" y="17"/>
                  </a:moveTo>
                  <a:cubicBezTo>
                    <a:pt x="29" y="4"/>
                    <a:pt x="29" y="4"/>
                    <a:pt x="29" y="4"/>
                  </a:cubicBezTo>
                  <a:cubicBezTo>
                    <a:pt x="29" y="4"/>
                    <a:pt x="54" y="0"/>
                    <a:pt x="64" y="2"/>
                  </a:cubicBezTo>
                  <a:cubicBezTo>
                    <a:pt x="74" y="4"/>
                    <a:pt x="96" y="34"/>
                    <a:pt x="95" y="38"/>
                  </a:cubicBezTo>
                  <a:cubicBezTo>
                    <a:pt x="95" y="42"/>
                    <a:pt x="57" y="51"/>
                    <a:pt x="56" y="51"/>
                  </a:cubicBezTo>
                  <a:cubicBezTo>
                    <a:pt x="55" y="51"/>
                    <a:pt x="39" y="41"/>
                    <a:pt x="39" y="41"/>
                  </a:cubicBezTo>
                  <a:cubicBezTo>
                    <a:pt x="12" y="51"/>
                    <a:pt x="12" y="51"/>
                    <a:pt x="12" y="51"/>
                  </a:cubicBezTo>
                  <a:lnTo>
                    <a:pt x="0" y="17"/>
                  </a:lnTo>
                  <a:close/>
                </a:path>
              </a:pathLst>
            </a:custGeom>
            <a:solidFill>
              <a:srgbClr val="E489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9" name="Freeform 247">
              <a:extLst>
                <a:ext uri="{FF2B5EF4-FFF2-40B4-BE49-F238E27FC236}">
                  <a16:creationId xmlns:a16="http://schemas.microsoft.com/office/drawing/2014/main" id="{94273DF1-7E06-446B-95B3-E4421F0562B1}"/>
                </a:ext>
              </a:extLst>
            </p:cNvPr>
            <p:cNvSpPr>
              <a:spLocks/>
            </p:cNvSpPr>
            <p:nvPr/>
          </p:nvSpPr>
          <p:spPr bwMode="auto">
            <a:xfrm>
              <a:off x="5639" y="3441"/>
              <a:ext cx="85" cy="190"/>
            </a:xfrm>
            <a:custGeom>
              <a:avLst/>
              <a:gdLst>
                <a:gd name="T0" fmla="*/ 0 w 85"/>
                <a:gd name="T1" fmla="*/ 190 h 190"/>
                <a:gd name="T2" fmla="*/ 76 w 85"/>
                <a:gd name="T3" fmla="*/ 179 h 190"/>
                <a:gd name="T4" fmla="*/ 85 w 85"/>
                <a:gd name="T5" fmla="*/ 0 h 190"/>
                <a:gd name="T6" fmla="*/ 12 w 85"/>
                <a:gd name="T7" fmla="*/ 10 h 190"/>
                <a:gd name="T8" fmla="*/ 0 w 85"/>
                <a:gd name="T9" fmla="*/ 190 h 190"/>
              </a:gdLst>
              <a:ahLst/>
              <a:cxnLst>
                <a:cxn ang="0">
                  <a:pos x="T0" y="T1"/>
                </a:cxn>
                <a:cxn ang="0">
                  <a:pos x="T2" y="T3"/>
                </a:cxn>
                <a:cxn ang="0">
                  <a:pos x="T4" y="T5"/>
                </a:cxn>
                <a:cxn ang="0">
                  <a:pos x="T6" y="T7"/>
                </a:cxn>
                <a:cxn ang="0">
                  <a:pos x="T8" y="T9"/>
                </a:cxn>
              </a:cxnLst>
              <a:rect l="0" t="0" r="r" b="b"/>
              <a:pathLst>
                <a:path w="85" h="190">
                  <a:moveTo>
                    <a:pt x="0" y="190"/>
                  </a:moveTo>
                  <a:lnTo>
                    <a:pt x="76" y="179"/>
                  </a:lnTo>
                  <a:lnTo>
                    <a:pt x="85" y="0"/>
                  </a:lnTo>
                  <a:lnTo>
                    <a:pt x="12" y="10"/>
                  </a:lnTo>
                  <a:lnTo>
                    <a:pt x="0" y="190"/>
                  </a:lnTo>
                  <a:close/>
                </a:path>
              </a:pathLst>
            </a:custGeom>
            <a:solidFill>
              <a:srgbClr val="EBB3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0" name="Freeform 248">
              <a:extLst>
                <a:ext uri="{FF2B5EF4-FFF2-40B4-BE49-F238E27FC236}">
                  <a16:creationId xmlns:a16="http://schemas.microsoft.com/office/drawing/2014/main" id="{DCCF45E5-DFA3-47E5-B9BB-14AB2C74EF58}"/>
                </a:ext>
              </a:extLst>
            </p:cNvPr>
            <p:cNvSpPr>
              <a:spLocks/>
            </p:cNvSpPr>
            <p:nvPr/>
          </p:nvSpPr>
          <p:spPr bwMode="auto">
            <a:xfrm>
              <a:off x="5639" y="3441"/>
              <a:ext cx="85" cy="190"/>
            </a:xfrm>
            <a:custGeom>
              <a:avLst/>
              <a:gdLst>
                <a:gd name="T0" fmla="*/ 0 w 85"/>
                <a:gd name="T1" fmla="*/ 190 h 190"/>
                <a:gd name="T2" fmla="*/ 76 w 85"/>
                <a:gd name="T3" fmla="*/ 179 h 190"/>
                <a:gd name="T4" fmla="*/ 85 w 85"/>
                <a:gd name="T5" fmla="*/ 0 h 190"/>
                <a:gd name="T6" fmla="*/ 12 w 85"/>
                <a:gd name="T7" fmla="*/ 10 h 190"/>
                <a:gd name="T8" fmla="*/ 0 w 85"/>
                <a:gd name="T9" fmla="*/ 190 h 190"/>
              </a:gdLst>
              <a:ahLst/>
              <a:cxnLst>
                <a:cxn ang="0">
                  <a:pos x="T0" y="T1"/>
                </a:cxn>
                <a:cxn ang="0">
                  <a:pos x="T2" y="T3"/>
                </a:cxn>
                <a:cxn ang="0">
                  <a:pos x="T4" y="T5"/>
                </a:cxn>
                <a:cxn ang="0">
                  <a:pos x="T6" y="T7"/>
                </a:cxn>
                <a:cxn ang="0">
                  <a:pos x="T8" y="T9"/>
                </a:cxn>
              </a:cxnLst>
              <a:rect l="0" t="0" r="r" b="b"/>
              <a:pathLst>
                <a:path w="85" h="190">
                  <a:moveTo>
                    <a:pt x="0" y="190"/>
                  </a:moveTo>
                  <a:lnTo>
                    <a:pt x="76" y="179"/>
                  </a:lnTo>
                  <a:lnTo>
                    <a:pt x="85" y="0"/>
                  </a:lnTo>
                  <a:lnTo>
                    <a:pt x="12" y="10"/>
                  </a:lnTo>
                  <a:lnTo>
                    <a:pt x="0" y="19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1" name="Freeform 249">
              <a:extLst>
                <a:ext uri="{FF2B5EF4-FFF2-40B4-BE49-F238E27FC236}">
                  <a16:creationId xmlns:a16="http://schemas.microsoft.com/office/drawing/2014/main" id="{987214ED-3C79-48CF-9184-5A7B0B6FD78F}"/>
                </a:ext>
              </a:extLst>
            </p:cNvPr>
            <p:cNvSpPr>
              <a:spLocks/>
            </p:cNvSpPr>
            <p:nvPr/>
          </p:nvSpPr>
          <p:spPr bwMode="auto">
            <a:xfrm>
              <a:off x="5154" y="2432"/>
              <a:ext cx="758" cy="1088"/>
            </a:xfrm>
            <a:custGeom>
              <a:avLst/>
              <a:gdLst>
                <a:gd name="T0" fmla="*/ 205 w 319"/>
                <a:gd name="T1" fmla="*/ 59 h 458"/>
                <a:gd name="T2" fmla="*/ 198 w 319"/>
                <a:gd name="T3" fmla="*/ 11 h 458"/>
                <a:gd name="T4" fmla="*/ 19 w 319"/>
                <a:gd name="T5" fmla="*/ 0 h 458"/>
                <a:gd name="T6" fmla="*/ 15 w 319"/>
                <a:gd name="T7" fmla="*/ 128 h 458"/>
                <a:gd name="T8" fmla="*/ 167 w 319"/>
                <a:gd name="T9" fmla="*/ 158 h 458"/>
                <a:gd name="T10" fmla="*/ 222 w 319"/>
                <a:gd name="T11" fmla="*/ 157 h 458"/>
                <a:gd name="T12" fmla="*/ 200 w 319"/>
                <a:gd name="T13" fmla="*/ 454 h 458"/>
                <a:gd name="T14" fmla="*/ 259 w 319"/>
                <a:gd name="T15" fmla="*/ 458 h 458"/>
                <a:gd name="T16" fmla="*/ 313 w 319"/>
                <a:gd name="T17" fmla="*/ 146 h 458"/>
                <a:gd name="T18" fmla="*/ 205 w 319"/>
                <a:gd name="T19" fmla="*/ 59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9" h="458">
                  <a:moveTo>
                    <a:pt x="205" y="59"/>
                  </a:moveTo>
                  <a:cubicBezTo>
                    <a:pt x="198" y="11"/>
                    <a:pt x="198" y="11"/>
                    <a:pt x="198" y="11"/>
                  </a:cubicBezTo>
                  <a:cubicBezTo>
                    <a:pt x="19" y="0"/>
                    <a:pt x="19" y="0"/>
                    <a:pt x="19" y="0"/>
                  </a:cubicBezTo>
                  <a:cubicBezTo>
                    <a:pt x="19" y="0"/>
                    <a:pt x="0" y="101"/>
                    <a:pt x="15" y="128"/>
                  </a:cubicBezTo>
                  <a:cubicBezTo>
                    <a:pt x="33" y="163"/>
                    <a:pt x="110" y="160"/>
                    <a:pt x="167" y="158"/>
                  </a:cubicBezTo>
                  <a:cubicBezTo>
                    <a:pt x="190" y="157"/>
                    <a:pt x="210" y="156"/>
                    <a:pt x="222" y="157"/>
                  </a:cubicBezTo>
                  <a:cubicBezTo>
                    <a:pt x="198" y="258"/>
                    <a:pt x="200" y="454"/>
                    <a:pt x="200" y="454"/>
                  </a:cubicBezTo>
                  <a:cubicBezTo>
                    <a:pt x="259" y="458"/>
                    <a:pt x="259" y="458"/>
                    <a:pt x="259" y="458"/>
                  </a:cubicBezTo>
                  <a:cubicBezTo>
                    <a:pt x="259" y="458"/>
                    <a:pt x="304" y="247"/>
                    <a:pt x="313" y="146"/>
                  </a:cubicBezTo>
                  <a:cubicBezTo>
                    <a:pt x="319" y="78"/>
                    <a:pt x="263" y="80"/>
                    <a:pt x="205" y="59"/>
                  </a:cubicBezTo>
                </a:path>
              </a:pathLst>
            </a:cu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2" name="Freeform 250">
              <a:extLst>
                <a:ext uri="{FF2B5EF4-FFF2-40B4-BE49-F238E27FC236}">
                  <a16:creationId xmlns:a16="http://schemas.microsoft.com/office/drawing/2014/main" id="{15BB4859-28F5-4E74-A958-27A6BFF6AC61}"/>
                </a:ext>
              </a:extLst>
            </p:cNvPr>
            <p:cNvSpPr>
              <a:spLocks/>
            </p:cNvSpPr>
            <p:nvPr/>
          </p:nvSpPr>
          <p:spPr bwMode="auto">
            <a:xfrm>
              <a:off x="5610" y="3446"/>
              <a:ext cx="185" cy="81"/>
            </a:xfrm>
            <a:custGeom>
              <a:avLst/>
              <a:gdLst>
                <a:gd name="T0" fmla="*/ 3 w 185"/>
                <a:gd name="T1" fmla="*/ 71 h 81"/>
                <a:gd name="T2" fmla="*/ 171 w 185"/>
                <a:gd name="T3" fmla="*/ 81 h 81"/>
                <a:gd name="T4" fmla="*/ 185 w 185"/>
                <a:gd name="T5" fmla="*/ 10 h 81"/>
                <a:gd name="T6" fmla="*/ 0 w 185"/>
                <a:gd name="T7" fmla="*/ 0 h 81"/>
                <a:gd name="T8" fmla="*/ 3 w 185"/>
                <a:gd name="T9" fmla="*/ 71 h 81"/>
              </a:gdLst>
              <a:ahLst/>
              <a:cxnLst>
                <a:cxn ang="0">
                  <a:pos x="T0" y="T1"/>
                </a:cxn>
                <a:cxn ang="0">
                  <a:pos x="T2" y="T3"/>
                </a:cxn>
                <a:cxn ang="0">
                  <a:pos x="T4" y="T5"/>
                </a:cxn>
                <a:cxn ang="0">
                  <a:pos x="T6" y="T7"/>
                </a:cxn>
                <a:cxn ang="0">
                  <a:pos x="T8" y="T9"/>
                </a:cxn>
              </a:cxnLst>
              <a:rect l="0" t="0" r="r" b="b"/>
              <a:pathLst>
                <a:path w="185" h="81">
                  <a:moveTo>
                    <a:pt x="3" y="71"/>
                  </a:moveTo>
                  <a:lnTo>
                    <a:pt x="171" y="81"/>
                  </a:lnTo>
                  <a:lnTo>
                    <a:pt x="185" y="10"/>
                  </a:lnTo>
                  <a:lnTo>
                    <a:pt x="0" y="0"/>
                  </a:lnTo>
                  <a:lnTo>
                    <a:pt x="3" y="71"/>
                  </a:lnTo>
                  <a:close/>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3" name="Freeform 251">
              <a:extLst>
                <a:ext uri="{FF2B5EF4-FFF2-40B4-BE49-F238E27FC236}">
                  <a16:creationId xmlns:a16="http://schemas.microsoft.com/office/drawing/2014/main" id="{CBD64246-67D2-4602-857F-2DF244E0492D}"/>
                </a:ext>
              </a:extLst>
            </p:cNvPr>
            <p:cNvSpPr>
              <a:spLocks/>
            </p:cNvSpPr>
            <p:nvPr/>
          </p:nvSpPr>
          <p:spPr bwMode="auto">
            <a:xfrm>
              <a:off x="5610" y="3446"/>
              <a:ext cx="185" cy="81"/>
            </a:xfrm>
            <a:custGeom>
              <a:avLst/>
              <a:gdLst>
                <a:gd name="T0" fmla="*/ 3 w 185"/>
                <a:gd name="T1" fmla="*/ 71 h 81"/>
                <a:gd name="T2" fmla="*/ 171 w 185"/>
                <a:gd name="T3" fmla="*/ 81 h 81"/>
                <a:gd name="T4" fmla="*/ 185 w 185"/>
                <a:gd name="T5" fmla="*/ 10 h 81"/>
                <a:gd name="T6" fmla="*/ 0 w 185"/>
                <a:gd name="T7" fmla="*/ 0 h 81"/>
                <a:gd name="T8" fmla="*/ 3 w 185"/>
                <a:gd name="T9" fmla="*/ 71 h 81"/>
              </a:gdLst>
              <a:ahLst/>
              <a:cxnLst>
                <a:cxn ang="0">
                  <a:pos x="T0" y="T1"/>
                </a:cxn>
                <a:cxn ang="0">
                  <a:pos x="T2" y="T3"/>
                </a:cxn>
                <a:cxn ang="0">
                  <a:pos x="T4" y="T5"/>
                </a:cxn>
                <a:cxn ang="0">
                  <a:pos x="T6" y="T7"/>
                </a:cxn>
                <a:cxn ang="0">
                  <a:pos x="T8" y="T9"/>
                </a:cxn>
              </a:cxnLst>
              <a:rect l="0" t="0" r="r" b="b"/>
              <a:pathLst>
                <a:path w="185" h="81">
                  <a:moveTo>
                    <a:pt x="3" y="71"/>
                  </a:moveTo>
                  <a:lnTo>
                    <a:pt x="171" y="81"/>
                  </a:lnTo>
                  <a:lnTo>
                    <a:pt x="185" y="10"/>
                  </a:lnTo>
                  <a:lnTo>
                    <a:pt x="0" y="0"/>
                  </a:lnTo>
                  <a:lnTo>
                    <a:pt x="3" y="7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4" name="Freeform 252">
              <a:extLst>
                <a:ext uri="{FF2B5EF4-FFF2-40B4-BE49-F238E27FC236}">
                  <a16:creationId xmlns:a16="http://schemas.microsoft.com/office/drawing/2014/main" id="{B1454ED4-210A-4631-80B4-3E717A8A5AC2}"/>
                </a:ext>
              </a:extLst>
            </p:cNvPr>
            <p:cNvSpPr>
              <a:spLocks/>
            </p:cNvSpPr>
            <p:nvPr/>
          </p:nvSpPr>
          <p:spPr bwMode="auto">
            <a:xfrm>
              <a:off x="5610" y="3446"/>
              <a:ext cx="185" cy="81"/>
            </a:xfrm>
            <a:custGeom>
              <a:avLst/>
              <a:gdLst>
                <a:gd name="T0" fmla="*/ 0 w 78"/>
                <a:gd name="T1" fmla="*/ 0 h 34"/>
                <a:gd name="T2" fmla="*/ 1 w 78"/>
                <a:gd name="T3" fmla="*/ 23 h 34"/>
                <a:gd name="T4" fmla="*/ 52 w 78"/>
                <a:gd name="T5" fmla="*/ 28 h 34"/>
                <a:gd name="T6" fmla="*/ 65 w 78"/>
                <a:gd name="T7" fmla="*/ 34 h 34"/>
                <a:gd name="T8" fmla="*/ 72 w 78"/>
                <a:gd name="T9" fmla="*/ 34 h 34"/>
                <a:gd name="T10" fmla="*/ 78 w 78"/>
                <a:gd name="T11" fmla="*/ 4 h 34"/>
                <a:gd name="T12" fmla="*/ 72 w 78"/>
                <a:gd name="T13" fmla="*/ 4 h 34"/>
                <a:gd name="T14" fmla="*/ 8 w 78"/>
                <a:gd name="T15" fmla="*/ 1 h 34"/>
                <a:gd name="T16" fmla="*/ 0 w 78"/>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34">
                  <a:moveTo>
                    <a:pt x="0" y="0"/>
                  </a:moveTo>
                  <a:cubicBezTo>
                    <a:pt x="1" y="23"/>
                    <a:pt x="1" y="23"/>
                    <a:pt x="1" y="23"/>
                  </a:cubicBezTo>
                  <a:cubicBezTo>
                    <a:pt x="52" y="28"/>
                    <a:pt x="52" y="28"/>
                    <a:pt x="52" y="28"/>
                  </a:cubicBezTo>
                  <a:cubicBezTo>
                    <a:pt x="57" y="28"/>
                    <a:pt x="62" y="30"/>
                    <a:pt x="65" y="34"/>
                  </a:cubicBezTo>
                  <a:cubicBezTo>
                    <a:pt x="72" y="34"/>
                    <a:pt x="72" y="34"/>
                    <a:pt x="72" y="34"/>
                  </a:cubicBezTo>
                  <a:cubicBezTo>
                    <a:pt x="78" y="4"/>
                    <a:pt x="78" y="4"/>
                    <a:pt x="78" y="4"/>
                  </a:cubicBezTo>
                  <a:cubicBezTo>
                    <a:pt x="72" y="4"/>
                    <a:pt x="72" y="4"/>
                    <a:pt x="72" y="4"/>
                  </a:cubicBezTo>
                  <a:cubicBezTo>
                    <a:pt x="8" y="1"/>
                    <a:pt x="8" y="1"/>
                    <a:pt x="8" y="1"/>
                  </a:cubicBezTo>
                  <a:cubicBezTo>
                    <a:pt x="0" y="0"/>
                    <a:pt x="0" y="0"/>
                    <a:pt x="0" y="0"/>
                  </a:cubicBezTo>
                </a:path>
              </a:pathLst>
            </a:custGeom>
            <a:solidFill>
              <a:srgbClr val="FD9D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5" name="Freeform 253">
              <a:extLst>
                <a:ext uri="{FF2B5EF4-FFF2-40B4-BE49-F238E27FC236}">
                  <a16:creationId xmlns:a16="http://schemas.microsoft.com/office/drawing/2014/main" id="{BDE411E0-BC71-4D57-BCE1-9854B86C2899}"/>
                </a:ext>
              </a:extLst>
            </p:cNvPr>
            <p:cNvSpPr>
              <a:spLocks/>
            </p:cNvSpPr>
            <p:nvPr/>
          </p:nvSpPr>
          <p:spPr bwMode="auto">
            <a:xfrm>
              <a:off x="5620" y="3605"/>
              <a:ext cx="228" cy="98"/>
            </a:xfrm>
            <a:custGeom>
              <a:avLst/>
              <a:gdLst>
                <a:gd name="T0" fmla="*/ 42 w 96"/>
                <a:gd name="T1" fmla="*/ 3 h 41"/>
                <a:gd name="T2" fmla="*/ 6 w 96"/>
                <a:gd name="T3" fmla="*/ 0 h 41"/>
                <a:gd name="T4" fmla="*/ 4 w 96"/>
                <a:gd name="T5" fmla="*/ 2 h 41"/>
                <a:gd name="T6" fmla="*/ 4 w 96"/>
                <a:gd name="T7" fmla="*/ 2 h 41"/>
                <a:gd name="T8" fmla="*/ 0 w 96"/>
                <a:gd name="T9" fmla="*/ 31 h 41"/>
                <a:gd name="T10" fmla="*/ 6 w 96"/>
                <a:gd name="T11" fmla="*/ 37 h 41"/>
                <a:gd name="T12" fmla="*/ 40 w 96"/>
                <a:gd name="T13" fmla="*/ 38 h 41"/>
                <a:gd name="T14" fmla="*/ 82 w 96"/>
                <a:gd name="T15" fmla="*/ 39 h 41"/>
                <a:gd name="T16" fmla="*/ 88 w 96"/>
                <a:gd name="T17" fmla="*/ 24 h 41"/>
                <a:gd name="T18" fmla="*/ 48 w 96"/>
                <a:gd name="T19" fmla="*/ 5 h 41"/>
                <a:gd name="T20" fmla="*/ 42 w 96"/>
                <a:gd name="T21" fmla="*/ 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41">
                  <a:moveTo>
                    <a:pt x="42" y="3"/>
                  </a:moveTo>
                  <a:cubicBezTo>
                    <a:pt x="6" y="0"/>
                    <a:pt x="6" y="0"/>
                    <a:pt x="6" y="0"/>
                  </a:cubicBezTo>
                  <a:cubicBezTo>
                    <a:pt x="5" y="0"/>
                    <a:pt x="4" y="1"/>
                    <a:pt x="4" y="2"/>
                  </a:cubicBezTo>
                  <a:cubicBezTo>
                    <a:pt x="4" y="2"/>
                    <a:pt x="4" y="2"/>
                    <a:pt x="4" y="2"/>
                  </a:cubicBezTo>
                  <a:cubicBezTo>
                    <a:pt x="0" y="31"/>
                    <a:pt x="0" y="31"/>
                    <a:pt x="0" y="31"/>
                  </a:cubicBezTo>
                  <a:cubicBezTo>
                    <a:pt x="0" y="34"/>
                    <a:pt x="2" y="37"/>
                    <a:pt x="6" y="37"/>
                  </a:cubicBezTo>
                  <a:cubicBezTo>
                    <a:pt x="18" y="37"/>
                    <a:pt x="24" y="37"/>
                    <a:pt x="40" y="38"/>
                  </a:cubicBezTo>
                  <a:cubicBezTo>
                    <a:pt x="50" y="38"/>
                    <a:pt x="69" y="41"/>
                    <a:pt x="82" y="39"/>
                  </a:cubicBezTo>
                  <a:cubicBezTo>
                    <a:pt x="96" y="38"/>
                    <a:pt x="94" y="25"/>
                    <a:pt x="88" y="24"/>
                  </a:cubicBezTo>
                  <a:cubicBezTo>
                    <a:pt x="75" y="23"/>
                    <a:pt x="56" y="12"/>
                    <a:pt x="48" y="5"/>
                  </a:cubicBezTo>
                  <a:cubicBezTo>
                    <a:pt x="46" y="3"/>
                    <a:pt x="44" y="3"/>
                    <a:pt x="42" y="3"/>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6" name="Freeform 254">
              <a:extLst>
                <a:ext uri="{FF2B5EF4-FFF2-40B4-BE49-F238E27FC236}">
                  <a16:creationId xmlns:a16="http://schemas.microsoft.com/office/drawing/2014/main" id="{1454CF14-2493-4EFD-B98E-B10C38C1BBD9}"/>
                </a:ext>
              </a:extLst>
            </p:cNvPr>
            <p:cNvSpPr>
              <a:spLocks/>
            </p:cNvSpPr>
            <p:nvPr/>
          </p:nvSpPr>
          <p:spPr bwMode="auto">
            <a:xfrm>
              <a:off x="5814" y="3456"/>
              <a:ext cx="124" cy="180"/>
            </a:xfrm>
            <a:custGeom>
              <a:avLst/>
              <a:gdLst>
                <a:gd name="T0" fmla="*/ 0 w 124"/>
                <a:gd name="T1" fmla="*/ 173 h 180"/>
                <a:gd name="T2" fmla="*/ 76 w 124"/>
                <a:gd name="T3" fmla="*/ 180 h 180"/>
                <a:gd name="T4" fmla="*/ 124 w 124"/>
                <a:gd name="T5" fmla="*/ 7 h 180"/>
                <a:gd name="T6" fmla="*/ 48 w 124"/>
                <a:gd name="T7" fmla="*/ 0 h 180"/>
                <a:gd name="T8" fmla="*/ 0 w 124"/>
                <a:gd name="T9" fmla="*/ 173 h 180"/>
              </a:gdLst>
              <a:ahLst/>
              <a:cxnLst>
                <a:cxn ang="0">
                  <a:pos x="T0" y="T1"/>
                </a:cxn>
                <a:cxn ang="0">
                  <a:pos x="T2" y="T3"/>
                </a:cxn>
                <a:cxn ang="0">
                  <a:pos x="T4" y="T5"/>
                </a:cxn>
                <a:cxn ang="0">
                  <a:pos x="T6" y="T7"/>
                </a:cxn>
                <a:cxn ang="0">
                  <a:pos x="T8" y="T9"/>
                </a:cxn>
              </a:cxnLst>
              <a:rect l="0" t="0" r="r" b="b"/>
              <a:pathLst>
                <a:path w="124" h="180">
                  <a:moveTo>
                    <a:pt x="0" y="173"/>
                  </a:moveTo>
                  <a:lnTo>
                    <a:pt x="76" y="180"/>
                  </a:lnTo>
                  <a:lnTo>
                    <a:pt x="124" y="7"/>
                  </a:lnTo>
                  <a:lnTo>
                    <a:pt x="48" y="0"/>
                  </a:lnTo>
                  <a:lnTo>
                    <a:pt x="0" y="173"/>
                  </a:lnTo>
                  <a:close/>
                </a:path>
              </a:pathLst>
            </a:custGeom>
            <a:solidFill>
              <a:srgbClr val="EBB3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7" name="Freeform 255">
              <a:extLst>
                <a:ext uri="{FF2B5EF4-FFF2-40B4-BE49-F238E27FC236}">
                  <a16:creationId xmlns:a16="http://schemas.microsoft.com/office/drawing/2014/main" id="{A2FAC4BE-77AF-44BA-9EAE-A74BAE18B203}"/>
                </a:ext>
              </a:extLst>
            </p:cNvPr>
            <p:cNvSpPr>
              <a:spLocks/>
            </p:cNvSpPr>
            <p:nvPr/>
          </p:nvSpPr>
          <p:spPr bwMode="auto">
            <a:xfrm>
              <a:off x="5814" y="3456"/>
              <a:ext cx="124" cy="180"/>
            </a:xfrm>
            <a:custGeom>
              <a:avLst/>
              <a:gdLst>
                <a:gd name="T0" fmla="*/ 0 w 124"/>
                <a:gd name="T1" fmla="*/ 173 h 180"/>
                <a:gd name="T2" fmla="*/ 76 w 124"/>
                <a:gd name="T3" fmla="*/ 180 h 180"/>
                <a:gd name="T4" fmla="*/ 124 w 124"/>
                <a:gd name="T5" fmla="*/ 7 h 180"/>
                <a:gd name="T6" fmla="*/ 48 w 124"/>
                <a:gd name="T7" fmla="*/ 0 h 180"/>
                <a:gd name="T8" fmla="*/ 0 w 124"/>
                <a:gd name="T9" fmla="*/ 173 h 180"/>
              </a:gdLst>
              <a:ahLst/>
              <a:cxnLst>
                <a:cxn ang="0">
                  <a:pos x="T0" y="T1"/>
                </a:cxn>
                <a:cxn ang="0">
                  <a:pos x="T2" y="T3"/>
                </a:cxn>
                <a:cxn ang="0">
                  <a:pos x="T4" y="T5"/>
                </a:cxn>
                <a:cxn ang="0">
                  <a:pos x="T6" y="T7"/>
                </a:cxn>
                <a:cxn ang="0">
                  <a:pos x="T8" y="T9"/>
                </a:cxn>
              </a:cxnLst>
              <a:rect l="0" t="0" r="r" b="b"/>
              <a:pathLst>
                <a:path w="124" h="180">
                  <a:moveTo>
                    <a:pt x="0" y="173"/>
                  </a:moveTo>
                  <a:lnTo>
                    <a:pt x="76" y="180"/>
                  </a:lnTo>
                  <a:lnTo>
                    <a:pt x="124" y="7"/>
                  </a:lnTo>
                  <a:lnTo>
                    <a:pt x="48" y="0"/>
                  </a:lnTo>
                  <a:lnTo>
                    <a:pt x="0" y="1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8" name="Freeform 256">
              <a:extLst>
                <a:ext uri="{FF2B5EF4-FFF2-40B4-BE49-F238E27FC236}">
                  <a16:creationId xmlns:a16="http://schemas.microsoft.com/office/drawing/2014/main" id="{AEDE5E35-7AFE-4B8A-97AB-1E889DE2F99F}"/>
                </a:ext>
              </a:extLst>
            </p:cNvPr>
            <p:cNvSpPr>
              <a:spLocks noEditPoints="1"/>
            </p:cNvSpPr>
            <p:nvPr/>
          </p:nvSpPr>
          <p:spPr bwMode="auto">
            <a:xfrm>
              <a:off x="5900" y="3610"/>
              <a:ext cx="40" cy="40"/>
            </a:xfrm>
            <a:custGeom>
              <a:avLst/>
              <a:gdLst>
                <a:gd name="T0" fmla="*/ 0 w 17"/>
                <a:gd name="T1" fmla="*/ 12 h 17"/>
                <a:gd name="T2" fmla="*/ 0 w 17"/>
                <a:gd name="T3" fmla="*/ 13 h 17"/>
                <a:gd name="T4" fmla="*/ 1 w 17"/>
                <a:gd name="T5" fmla="*/ 13 h 17"/>
                <a:gd name="T6" fmla="*/ 8 w 17"/>
                <a:gd name="T7" fmla="*/ 16 h 17"/>
                <a:gd name="T8" fmla="*/ 15 w 17"/>
                <a:gd name="T9" fmla="*/ 16 h 17"/>
                <a:gd name="T10" fmla="*/ 17 w 17"/>
                <a:gd name="T11" fmla="*/ 12 h 17"/>
                <a:gd name="T12" fmla="*/ 16 w 17"/>
                <a:gd name="T13" fmla="*/ 10 h 17"/>
                <a:gd name="T14" fmla="*/ 7 w 17"/>
                <a:gd name="T15" fmla="*/ 9 h 17"/>
                <a:gd name="T16" fmla="*/ 11 w 17"/>
                <a:gd name="T17" fmla="*/ 3 h 17"/>
                <a:gd name="T18" fmla="*/ 9 w 17"/>
                <a:gd name="T19" fmla="*/ 0 h 17"/>
                <a:gd name="T20" fmla="*/ 6 w 17"/>
                <a:gd name="T21" fmla="*/ 0 h 17"/>
                <a:gd name="T22" fmla="*/ 1 w 17"/>
                <a:gd name="T23" fmla="*/ 12 h 17"/>
                <a:gd name="T24" fmla="*/ 1 w 17"/>
                <a:gd name="T25" fmla="*/ 12 h 17"/>
                <a:gd name="T26" fmla="*/ 1 w 17"/>
                <a:gd name="T27" fmla="*/ 12 h 17"/>
                <a:gd name="T28" fmla="*/ 1 w 17"/>
                <a:gd name="T29" fmla="*/ 12 h 17"/>
                <a:gd name="T30" fmla="*/ 0 w 17"/>
                <a:gd name="T31" fmla="*/ 12 h 17"/>
                <a:gd name="T32" fmla="*/ 3 w 17"/>
                <a:gd name="T33" fmla="*/ 10 h 17"/>
                <a:gd name="T34" fmla="*/ 2 w 17"/>
                <a:gd name="T35" fmla="*/ 11 h 17"/>
                <a:gd name="T36" fmla="*/ 7 w 17"/>
                <a:gd name="T37" fmla="*/ 2 h 17"/>
                <a:gd name="T38" fmla="*/ 8 w 17"/>
                <a:gd name="T39" fmla="*/ 1 h 17"/>
                <a:gd name="T40" fmla="*/ 9 w 17"/>
                <a:gd name="T41" fmla="*/ 2 h 17"/>
                <a:gd name="T42" fmla="*/ 10 w 17"/>
                <a:gd name="T43" fmla="*/ 3 h 17"/>
                <a:gd name="T44" fmla="*/ 3 w 17"/>
                <a:gd name="T45" fmla="*/ 10 h 17"/>
                <a:gd name="T46" fmla="*/ 3 w 17"/>
                <a:gd name="T47" fmla="*/ 12 h 17"/>
                <a:gd name="T48" fmla="*/ 15 w 17"/>
                <a:gd name="T49" fmla="*/ 11 h 17"/>
                <a:gd name="T50" fmla="*/ 15 w 17"/>
                <a:gd name="T51" fmla="*/ 12 h 17"/>
                <a:gd name="T52" fmla="*/ 14 w 17"/>
                <a:gd name="T53" fmla="*/ 15 h 17"/>
                <a:gd name="T54" fmla="*/ 3 w 17"/>
                <a:gd name="T5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17">
                  <a:moveTo>
                    <a:pt x="0" y="12"/>
                  </a:moveTo>
                  <a:cubicBezTo>
                    <a:pt x="0" y="13"/>
                    <a:pt x="0" y="13"/>
                    <a:pt x="0" y="13"/>
                  </a:cubicBezTo>
                  <a:cubicBezTo>
                    <a:pt x="1" y="13"/>
                    <a:pt x="1" y="13"/>
                    <a:pt x="1" y="13"/>
                  </a:cubicBezTo>
                  <a:cubicBezTo>
                    <a:pt x="3" y="14"/>
                    <a:pt x="6" y="15"/>
                    <a:pt x="8" y="16"/>
                  </a:cubicBezTo>
                  <a:cubicBezTo>
                    <a:pt x="10" y="17"/>
                    <a:pt x="13" y="17"/>
                    <a:pt x="15" y="16"/>
                  </a:cubicBezTo>
                  <a:cubicBezTo>
                    <a:pt x="16" y="15"/>
                    <a:pt x="17" y="14"/>
                    <a:pt x="17" y="12"/>
                  </a:cubicBezTo>
                  <a:cubicBezTo>
                    <a:pt x="17" y="11"/>
                    <a:pt x="16" y="10"/>
                    <a:pt x="16" y="10"/>
                  </a:cubicBezTo>
                  <a:cubicBezTo>
                    <a:pt x="14" y="8"/>
                    <a:pt x="10" y="9"/>
                    <a:pt x="7" y="9"/>
                  </a:cubicBezTo>
                  <a:cubicBezTo>
                    <a:pt x="9" y="7"/>
                    <a:pt x="11" y="5"/>
                    <a:pt x="11" y="3"/>
                  </a:cubicBezTo>
                  <a:cubicBezTo>
                    <a:pt x="11" y="2"/>
                    <a:pt x="11" y="0"/>
                    <a:pt x="9" y="0"/>
                  </a:cubicBezTo>
                  <a:cubicBezTo>
                    <a:pt x="8" y="0"/>
                    <a:pt x="7" y="0"/>
                    <a:pt x="6" y="0"/>
                  </a:cubicBezTo>
                  <a:cubicBezTo>
                    <a:pt x="2" y="2"/>
                    <a:pt x="1" y="11"/>
                    <a:pt x="1" y="12"/>
                  </a:cubicBezTo>
                  <a:cubicBezTo>
                    <a:pt x="1" y="12"/>
                    <a:pt x="1" y="12"/>
                    <a:pt x="1" y="12"/>
                  </a:cubicBezTo>
                  <a:cubicBezTo>
                    <a:pt x="1" y="12"/>
                    <a:pt x="1" y="12"/>
                    <a:pt x="1" y="12"/>
                  </a:cubicBezTo>
                  <a:cubicBezTo>
                    <a:pt x="1" y="12"/>
                    <a:pt x="1" y="12"/>
                    <a:pt x="1" y="12"/>
                  </a:cubicBezTo>
                  <a:cubicBezTo>
                    <a:pt x="0" y="12"/>
                    <a:pt x="0" y="12"/>
                    <a:pt x="0" y="12"/>
                  </a:cubicBezTo>
                  <a:close/>
                  <a:moveTo>
                    <a:pt x="3" y="10"/>
                  </a:moveTo>
                  <a:cubicBezTo>
                    <a:pt x="2" y="11"/>
                    <a:pt x="2" y="11"/>
                    <a:pt x="2" y="11"/>
                  </a:cubicBezTo>
                  <a:cubicBezTo>
                    <a:pt x="3" y="8"/>
                    <a:pt x="4" y="3"/>
                    <a:pt x="7" y="2"/>
                  </a:cubicBezTo>
                  <a:cubicBezTo>
                    <a:pt x="7" y="1"/>
                    <a:pt x="8" y="1"/>
                    <a:pt x="8" y="1"/>
                  </a:cubicBezTo>
                  <a:cubicBezTo>
                    <a:pt x="9" y="2"/>
                    <a:pt x="9" y="2"/>
                    <a:pt x="9" y="2"/>
                  </a:cubicBezTo>
                  <a:cubicBezTo>
                    <a:pt x="10" y="2"/>
                    <a:pt x="10" y="3"/>
                    <a:pt x="10" y="3"/>
                  </a:cubicBezTo>
                  <a:cubicBezTo>
                    <a:pt x="9" y="5"/>
                    <a:pt x="6" y="9"/>
                    <a:pt x="3" y="10"/>
                  </a:cubicBezTo>
                  <a:close/>
                  <a:moveTo>
                    <a:pt x="3" y="12"/>
                  </a:moveTo>
                  <a:cubicBezTo>
                    <a:pt x="7" y="11"/>
                    <a:pt x="13" y="10"/>
                    <a:pt x="15" y="11"/>
                  </a:cubicBezTo>
                  <a:cubicBezTo>
                    <a:pt x="15" y="11"/>
                    <a:pt x="15" y="12"/>
                    <a:pt x="15" y="12"/>
                  </a:cubicBezTo>
                  <a:cubicBezTo>
                    <a:pt x="15" y="13"/>
                    <a:pt x="15" y="14"/>
                    <a:pt x="14" y="15"/>
                  </a:cubicBezTo>
                  <a:cubicBezTo>
                    <a:pt x="12" y="16"/>
                    <a:pt x="8" y="15"/>
                    <a:pt x="3" y="12"/>
                  </a:cubicBezTo>
                  <a:close/>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9" name="Freeform 257">
              <a:extLst>
                <a:ext uri="{FF2B5EF4-FFF2-40B4-BE49-F238E27FC236}">
                  <a16:creationId xmlns:a16="http://schemas.microsoft.com/office/drawing/2014/main" id="{2247EC13-DCFB-4195-8E81-A16ED6048C5A}"/>
                </a:ext>
              </a:extLst>
            </p:cNvPr>
            <p:cNvSpPr>
              <a:spLocks/>
            </p:cNvSpPr>
            <p:nvPr/>
          </p:nvSpPr>
          <p:spPr bwMode="auto">
            <a:xfrm>
              <a:off x="5836" y="3522"/>
              <a:ext cx="7" cy="31"/>
            </a:xfrm>
            <a:custGeom>
              <a:avLst/>
              <a:gdLst>
                <a:gd name="T0" fmla="*/ 7 w 7"/>
                <a:gd name="T1" fmla="*/ 0 h 31"/>
                <a:gd name="T2" fmla="*/ 0 w 7"/>
                <a:gd name="T3" fmla="*/ 31 h 31"/>
                <a:gd name="T4" fmla="*/ 0 w 7"/>
                <a:gd name="T5" fmla="*/ 31 h 31"/>
                <a:gd name="T6" fmla="*/ 7 w 7"/>
                <a:gd name="T7" fmla="*/ 0 h 31"/>
                <a:gd name="T8" fmla="*/ 7 w 7"/>
                <a:gd name="T9" fmla="*/ 0 h 31"/>
              </a:gdLst>
              <a:ahLst/>
              <a:cxnLst>
                <a:cxn ang="0">
                  <a:pos x="T0" y="T1"/>
                </a:cxn>
                <a:cxn ang="0">
                  <a:pos x="T2" y="T3"/>
                </a:cxn>
                <a:cxn ang="0">
                  <a:pos x="T4" y="T5"/>
                </a:cxn>
                <a:cxn ang="0">
                  <a:pos x="T6" y="T7"/>
                </a:cxn>
                <a:cxn ang="0">
                  <a:pos x="T8" y="T9"/>
                </a:cxn>
              </a:cxnLst>
              <a:rect l="0" t="0" r="r" b="b"/>
              <a:pathLst>
                <a:path w="7" h="31">
                  <a:moveTo>
                    <a:pt x="7" y="0"/>
                  </a:moveTo>
                  <a:lnTo>
                    <a:pt x="0" y="31"/>
                  </a:lnTo>
                  <a:lnTo>
                    <a:pt x="0" y="31"/>
                  </a:lnTo>
                  <a:lnTo>
                    <a:pt x="7" y="0"/>
                  </a:lnTo>
                  <a:lnTo>
                    <a:pt x="7"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0" name="Freeform 258">
              <a:extLst>
                <a:ext uri="{FF2B5EF4-FFF2-40B4-BE49-F238E27FC236}">
                  <a16:creationId xmlns:a16="http://schemas.microsoft.com/office/drawing/2014/main" id="{F53B6AFC-E1B5-43A9-9613-8E6F233371A0}"/>
                </a:ext>
              </a:extLst>
            </p:cNvPr>
            <p:cNvSpPr>
              <a:spLocks/>
            </p:cNvSpPr>
            <p:nvPr/>
          </p:nvSpPr>
          <p:spPr bwMode="auto">
            <a:xfrm>
              <a:off x="5836" y="3522"/>
              <a:ext cx="7" cy="31"/>
            </a:xfrm>
            <a:custGeom>
              <a:avLst/>
              <a:gdLst>
                <a:gd name="T0" fmla="*/ 7 w 7"/>
                <a:gd name="T1" fmla="*/ 0 h 31"/>
                <a:gd name="T2" fmla="*/ 0 w 7"/>
                <a:gd name="T3" fmla="*/ 31 h 31"/>
                <a:gd name="T4" fmla="*/ 0 w 7"/>
                <a:gd name="T5" fmla="*/ 31 h 31"/>
                <a:gd name="T6" fmla="*/ 7 w 7"/>
                <a:gd name="T7" fmla="*/ 0 h 31"/>
                <a:gd name="T8" fmla="*/ 7 w 7"/>
                <a:gd name="T9" fmla="*/ 0 h 31"/>
              </a:gdLst>
              <a:ahLst/>
              <a:cxnLst>
                <a:cxn ang="0">
                  <a:pos x="T0" y="T1"/>
                </a:cxn>
                <a:cxn ang="0">
                  <a:pos x="T2" y="T3"/>
                </a:cxn>
                <a:cxn ang="0">
                  <a:pos x="T4" y="T5"/>
                </a:cxn>
                <a:cxn ang="0">
                  <a:pos x="T6" y="T7"/>
                </a:cxn>
                <a:cxn ang="0">
                  <a:pos x="T8" y="T9"/>
                </a:cxn>
              </a:cxnLst>
              <a:rect l="0" t="0" r="r" b="b"/>
              <a:pathLst>
                <a:path w="7" h="31">
                  <a:moveTo>
                    <a:pt x="7" y="0"/>
                  </a:moveTo>
                  <a:lnTo>
                    <a:pt x="0" y="31"/>
                  </a:lnTo>
                  <a:lnTo>
                    <a:pt x="0" y="31"/>
                  </a:lnTo>
                  <a:lnTo>
                    <a:pt x="7" y="0"/>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1" name="Freeform 259">
              <a:extLst>
                <a:ext uri="{FF2B5EF4-FFF2-40B4-BE49-F238E27FC236}">
                  <a16:creationId xmlns:a16="http://schemas.microsoft.com/office/drawing/2014/main" id="{CF85EF5A-61A4-4B37-8864-09614A8889A0}"/>
                </a:ext>
              </a:extLst>
            </p:cNvPr>
            <p:cNvSpPr>
              <a:spLocks/>
            </p:cNvSpPr>
            <p:nvPr/>
          </p:nvSpPr>
          <p:spPr bwMode="auto">
            <a:xfrm>
              <a:off x="5836" y="3522"/>
              <a:ext cx="81" cy="41"/>
            </a:xfrm>
            <a:custGeom>
              <a:avLst/>
              <a:gdLst>
                <a:gd name="T0" fmla="*/ 7 w 81"/>
                <a:gd name="T1" fmla="*/ 0 h 41"/>
                <a:gd name="T2" fmla="*/ 0 w 81"/>
                <a:gd name="T3" fmla="*/ 31 h 41"/>
                <a:gd name="T4" fmla="*/ 73 w 81"/>
                <a:gd name="T5" fmla="*/ 41 h 41"/>
                <a:gd name="T6" fmla="*/ 81 w 81"/>
                <a:gd name="T7" fmla="*/ 19 h 41"/>
                <a:gd name="T8" fmla="*/ 7 w 81"/>
                <a:gd name="T9" fmla="*/ 0 h 41"/>
              </a:gdLst>
              <a:ahLst/>
              <a:cxnLst>
                <a:cxn ang="0">
                  <a:pos x="T0" y="T1"/>
                </a:cxn>
                <a:cxn ang="0">
                  <a:pos x="T2" y="T3"/>
                </a:cxn>
                <a:cxn ang="0">
                  <a:pos x="T4" y="T5"/>
                </a:cxn>
                <a:cxn ang="0">
                  <a:pos x="T6" y="T7"/>
                </a:cxn>
                <a:cxn ang="0">
                  <a:pos x="T8" y="T9"/>
                </a:cxn>
              </a:cxnLst>
              <a:rect l="0" t="0" r="r" b="b"/>
              <a:pathLst>
                <a:path w="81" h="41">
                  <a:moveTo>
                    <a:pt x="7" y="0"/>
                  </a:moveTo>
                  <a:lnTo>
                    <a:pt x="0" y="31"/>
                  </a:lnTo>
                  <a:lnTo>
                    <a:pt x="73" y="41"/>
                  </a:lnTo>
                  <a:lnTo>
                    <a:pt x="81" y="19"/>
                  </a:lnTo>
                  <a:lnTo>
                    <a:pt x="7" y="0"/>
                  </a:lnTo>
                  <a:close/>
                </a:path>
              </a:pathLst>
            </a:custGeom>
            <a:solidFill>
              <a:srgbClr val="BC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2" name="Freeform 260">
              <a:extLst>
                <a:ext uri="{FF2B5EF4-FFF2-40B4-BE49-F238E27FC236}">
                  <a16:creationId xmlns:a16="http://schemas.microsoft.com/office/drawing/2014/main" id="{2F3DF3AA-56C6-4B79-8A34-B200DF74F1C6}"/>
                </a:ext>
              </a:extLst>
            </p:cNvPr>
            <p:cNvSpPr>
              <a:spLocks/>
            </p:cNvSpPr>
            <p:nvPr/>
          </p:nvSpPr>
          <p:spPr bwMode="auto">
            <a:xfrm>
              <a:off x="5836" y="3522"/>
              <a:ext cx="81" cy="41"/>
            </a:xfrm>
            <a:custGeom>
              <a:avLst/>
              <a:gdLst>
                <a:gd name="T0" fmla="*/ 7 w 81"/>
                <a:gd name="T1" fmla="*/ 0 h 41"/>
                <a:gd name="T2" fmla="*/ 0 w 81"/>
                <a:gd name="T3" fmla="*/ 31 h 41"/>
                <a:gd name="T4" fmla="*/ 73 w 81"/>
                <a:gd name="T5" fmla="*/ 41 h 41"/>
                <a:gd name="T6" fmla="*/ 81 w 81"/>
                <a:gd name="T7" fmla="*/ 19 h 41"/>
                <a:gd name="T8" fmla="*/ 7 w 81"/>
                <a:gd name="T9" fmla="*/ 0 h 41"/>
              </a:gdLst>
              <a:ahLst/>
              <a:cxnLst>
                <a:cxn ang="0">
                  <a:pos x="T0" y="T1"/>
                </a:cxn>
                <a:cxn ang="0">
                  <a:pos x="T2" y="T3"/>
                </a:cxn>
                <a:cxn ang="0">
                  <a:pos x="T4" y="T5"/>
                </a:cxn>
                <a:cxn ang="0">
                  <a:pos x="T6" y="T7"/>
                </a:cxn>
                <a:cxn ang="0">
                  <a:pos x="T8" y="T9"/>
                </a:cxn>
              </a:cxnLst>
              <a:rect l="0" t="0" r="r" b="b"/>
              <a:pathLst>
                <a:path w="81" h="41">
                  <a:moveTo>
                    <a:pt x="7" y="0"/>
                  </a:moveTo>
                  <a:lnTo>
                    <a:pt x="0" y="31"/>
                  </a:lnTo>
                  <a:lnTo>
                    <a:pt x="73" y="41"/>
                  </a:lnTo>
                  <a:lnTo>
                    <a:pt x="81" y="19"/>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3" name="Freeform 261">
              <a:extLst>
                <a:ext uri="{FF2B5EF4-FFF2-40B4-BE49-F238E27FC236}">
                  <a16:creationId xmlns:a16="http://schemas.microsoft.com/office/drawing/2014/main" id="{21564F44-6758-4A39-9CC5-A36ACBBF1A6C}"/>
                </a:ext>
              </a:extLst>
            </p:cNvPr>
            <p:cNvSpPr>
              <a:spLocks/>
            </p:cNvSpPr>
            <p:nvPr/>
          </p:nvSpPr>
          <p:spPr bwMode="auto">
            <a:xfrm>
              <a:off x="5306" y="2551"/>
              <a:ext cx="922" cy="997"/>
            </a:xfrm>
            <a:custGeom>
              <a:avLst/>
              <a:gdLst>
                <a:gd name="T0" fmla="*/ 277 w 388"/>
                <a:gd name="T1" fmla="*/ 420 h 420"/>
                <a:gd name="T2" fmla="*/ 220 w 388"/>
                <a:gd name="T3" fmla="*/ 404 h 420"/>
                <a:gd name="T4" fmla="*/ 288 w 388"/>
                <a:gd name="T5" fmla="*/ 147 h 420"/>
                <a:gd name="T6" fmla="*/ 278 w 388"/>
                <a:gd name="T7" fmla="*/ 144 h 420"/>
                <a:gd name="T8" fmla="*/ 249 w 388"/>
                <a:gd name="T9" fmla="*/ 136 h 420"/>
                <a:gd name="T10" fmla="*/ 0 w 388"/>
                <a:gd name="T11" fmla="*/ 70 h 420"/>
                <a:gd name="T12" fmla="*/ 76 w 388"/>
                <a:gd name="T13" fmla="*/ 0 h 420"/>
                <a:gd name="T14" fmla="*/ 385 w 388"/>
                <a:gd name="T15" fmla="*/ 125 h 420"/>
                <a:gd name="T16" fmla="*/ 277 w 388"/>
                <a:gd name="T17" fmla="*/ 42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420">
                  <a:moveTo>
                    <a:pt x="277" y="420"/>
                  </a:moveTo>
                  <a:cubicBezTo>
                    <a:pt x="220" y="404"/>
                    <a:pt x="220" y="404"/>
                    <a:pt x="220" y="404"/>
                  </a:cubicBezTo>
                  <a:cubicBezTo>
                    <a:pt x="220" y="404"/>
                    <a:pt x="254" y="213"/>
                    <a:pt x="288" y="147"/>
                  </a:cubicBezTo>
                  <a:cubicBezTo>
                    <a:pt x="286" y="147"/>
                    <a:pt x="282" y="146"/>
                    <a:pt x="278" y="144"/>
                  </a:cubicBezTo>
                  <a:cubicBezTo>
                    <a:pt x="270" y="142"/>
                    <a:pt x="260" y="139"/>
                    <a:pt x="249" y="136"/>
                  </a:cubicBezTo>
                  <a:cubicBezTo>
                    <a:pt x="166" y="113"/>
                    <a:pt x="0" y="70"/>
                    <a:pt x="0" y="70"/>
                  </a:cubicBezTo>
                  <a:cubicBezTo>
                    <a:pt x="76" y="0"/>
                    <a:pt x="76" y="0"/>
                    <a:pt x="76" y="0"/>
                  </a:cubicBezTo>
                  <a:cubicBezTo>
                    <a:pt x="76" y="0"/>
                    <a:pt x="379" y="46"/>
                    <a:pt x="385" y="125"/>
                  </a:cubicBezTo>
                  <a:cubicBezTo>
                    <a:pt x="388" y="164"/>
                    <a:pt x="277" y="420"/>
                    <a:pt x="277" y="420"/>
                  </a:cubicBezTo>
                </a:path>
              </a:pathLst>
            </a:cu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2" name="Freeform 262">
              <a:extLst>
                <a:ext uri="{FF2B5EF4-FFF2-40B4-BE49-F238E27FC236}">
                  <a16:creationId xmlns:a16="http://schemas.microsoft.com/office/drawing/2014/main" id="{1F88344D-D057-4144-AAAC-926BE94B2C89}"/>
                </a:ext>
              </a:extLst>
            </p:cNvPr>
            <p:cNvSpPr>
              <a:spLocks/>
            </p:cNvSpPr>
            <p:nvPr/>
          </p:nvSpPr>
          <p:spPr bwMode="auto">
            <a:xfrm>
              <a:off x="5812" y="3444"/>
              <a:ext cx="190" cy="114"/>
            </a:xfrm>
            <a:custGeom>
              <a:avLst/>
              <a:gdLst>
                <a:gd name="T0" fmla="*/ 0 w 190"/>
                <a:gd name="T1" fmla="*/ 69 h 114"/>
                <a:gd name="T2" fmla="*/ 162 w 190"/>
                <a:gd name="T3" fmla="*/ 114 h 114"/>
                <a:gd name="T4" fmla="*/ 190 w 190"/>
                <a:gd name="T5" fmla="*/ 47 h 114"/>
                <a:gd name="T6" fmla="*/ 12 w 190"/>
                <a:gd name="T7" fmla="*/ 0 h 114"/>
                <a:gd name="T8" fmla="*/ 0 w 190"/>
                <a:gd name="T9" fmla="*/ 69 h 114"/>
              </a:gdLst>
              <a:ahLst/>
              <a:cxnLst>
                <a:cxn ang="0">
                  <a:pos x="T0" y="T1"/>
                </a:cxn>
                <a:cxn ang="0">
                  <a:pos x="T2" y="T3"/>
                </a:cxn>
                <a:cxn ang="0">
                  <a:pos x="T4" y="T5"/>
                </a:cxn>
                <a:cxn ang="0">
                  <a:pos x="T6" y="T7"/>
                </a:cxn>
                <a:cxn ang="0">
                  <a:pos x="T8" y="T9"/>
                </a:cxn>
              </a:cxnLst>
              <a:rect l="0" t="0" r="r" b="b"/>
              <a:pathLst>
                <a:path w="190" h="114">
                  <a:moveTo>
                    <a:pt x="0" y="69"/>
                  </a:moveTo>
                  <a:lnTo>
                    <a:pt x="162" y="114"/>
                  </a:lnTo>
                  <a:lnTo>
                    <a:pt x="190" y="47"/>
                  </a:lnTo>
                  <a:lnTo>
                    <a:pt x="12" y="0"/>
                  </a:lnTo>
                  <a:lnTo>
                    <a:pt x="0" y="69"/>
                  </a:lnTo>
                  <a:close/>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3" name="Freeform 263">
              <a:extLst>
                <a:ext uri="{FF2B5EF4-FFF2-40B4-BE49-F238E27FC236}">
                  <a16:creationId xmlns:a16="http://schemas.microsoft.com/office/drawing/2014/main" id="{68EE6851-558C-4C50-A39F-B828AA37EF03}"/>
                </a:ext>
              </a:extLst>
            </p:cNvPr>
            <p:cNvSpPr>
              <a:spLocks/>
            </p:cNvSpPr>
            <p:nvPr/>
          </p:nvSpPr>
          <p:spPr bwMode="auto">
            <a:xfrm>
              <a:off x="5812" y="3444"/>
              <a:ext cx="190" cy="114"/>
            </a:xfrm>
            <a:custGeom>
              <a:avLst/>
              <a:gdLst>
                <a:gd name="T0" fmla="*/ 0 w 190"/>
                <a:gd name="T1" fmla="*/ 69 h 114"/>
                <a:gd name="T2" fmla="*/ 162 w 190"/>
                <a:gd name="T3" fmla="*/ 114 h 114"/>
                <a:gd name="T4" fmla="*/ 190 w 190"/>
                <a:gd name="T5" fmla="*/ 47 h 114"/>
                <a:gd name="T6" fmla="*/ 12 w 190"/>
                <a:gd name="T7" fmla="*/ 0 h 114"/>
                <a:gd name="T8" fmla="*/ 0 w 190"/>
                <a:gd name="T9" fmla="*/ 69 h 114"/>
              </a:gdLst>
              <a:ahLst/>
              <a:cxnLst>
                <a:cxn ang="0">
                  <a:pos x="T0" y="T1"/>
                </a:cxn>
                <a:cxn ang="0">
                  <a:pos x="T2" y="T3"/>
                </a:cxn>
                <a:cxn ang="0">
                  <a:pos x="T4" y="T5"/>
                </a:cxn>
                <a:cxn ang="0">
                  <a:pos x="T6" y="T7"/>
                </a:cxn>
                <a:cxn ang="0">
                  <a:pos x="T8" y="T9"/>
                </a:cxn>
              </a:cxnLst>
              <a:rect l="0" t="0" r="r" b="b"/>
              <a:pathLst>
                <a:path w="190" h="114">
                  <a:moveTo>
                    <a:pt x="0" y="69"/>
                  </a:moveTo>
                  <a:lnTo>
                    <a:pt x="162" y="114"/>
                  </a:lnTo>
                  <a:lnTo>
                    <a:pt x="190" y="47"/>
                  </a:lnTo>
                  <a:lnTo>
                    <a:pt x="12" y="0"/>
                  </a:lnTo>
                  <a:lnTo>
                    <a:pt x="0" y="6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4" name="Freeform 264">
              <a:extLst>
                <a:ext uri="{FF2B5EF4-FFF2-40B4-BE49-F238E27FC236}">
                  <a16:creationId xmlns:a16="http://schemas.microsoft.com/office/drawing/2014/main" id="{86AF6DAD-E713-4B49-9A30-55F28BF883BE}"/>
                </a:ext>
              </a:extLst>
            </p:cNvPr>
            <p:cNvSpPr>
              <a:spLocks/>
            </p:cNvSpPr>
            <p:nvPr/>
          </p:nvSpPr>
          <p:spPr bwMode="auto">
            <a:xfrm>
              <a:off x="5812" y="3444"/>
              <a:ext cx="190" cy="114"/>
            </a:xfrm>
            <a:custGeom>
              <a:avLst/>
              <a:gdLst>
                <a:gd name="T0" fmla="*/ 12 w 190"/>
                <a:gd name="T1" fmla="*/ 0 h 114"/>
                <a:gd name="T2" fmla="*/ 0 w 190"/>
                <a:gd name="T3" fmla="*/ 69 h 114"/>
                <a:gd name="T4" fmla="*/ 162 w 190"/>
                <a:gd name="T5" fmla="*/ 114 h 114"/>
                <a:gd name="T6" fmla="*/ 190 w 190"/>
                <a:gd name="T7" fmla="*/ 47 h 114"/>
                <a:gd name="T8" fmla="*/ 178 w 190"/>
                <a:gd name="T9" fmla="*/ 45 h 114"/>
                <a:gd name="T10" fmla="*/ 29 w 190"/>
                <a:gd name="T11" fmla="*/ 5 h 114"/>
                <a:gd name="T12" fmla="*/ 12 w 190"/>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190" h="114">
                  <a:moveTo>
                    <a:pt x="12" y="0"/>
                  </a:moveTo>
                  <a:lnTo>
                    <a:pt x="0" y="69"/>
                  </a:lnTo>
                  <a:lnTo>
                    <a:pt x="162" y="114"/>
                  </a:lnTo>
                  <a:lnTo>
                    <a:pt x="190" y="47"/>
                  </a:lnTo>
                  <a:lnTo>
                    <a:pt x="178" y="45"/>
                  </a:lnTo>
                  <a:lnTo>
                    <a:pt x="29" y="5"/>
                  </a:lnTo>
                  <a:lnTo>
                    <a:pt x="12" y="0"/>
                  </a:lnTo>
                  <a:close/>
                </a:path>
              </a:pathLst>
            </a:custGeom>
            <a:solidFill>
              <a:srgbClr val="FD9D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5" name="Freeform 265">
              <a:extLst>
                <a:ext uri="{FF2B5EF4-FFF2-40B4-BE49-F238E27FC236}">
                  <a16:creationId xmlns:a16="http://schemas.microsoft.com/office/drawing/2014/main" id="{BE135F7B-133E-4557-88F7-4A3FF366C2FB}"/>
                </a:ext>
              </a:extLst>
            </p:cNvPr>
            <p:cNvSpPr>
              <a:spLocks/>
            </p:cNvSpPr>
            <p:nvPr/>
          </p:nvSpPr>
          <p:spPr bwMode="auto">
            <a:xfrm>
              <a:off x="5812" y="3444"/>
              <a:ext cx="190" cy="114"/>
            </a:xfrm>
            <a:custGeom>
              <a:avLst/>
              <a:gdLst>
                <a:gd name="T0" fmla="*/ 12 w 190"/>
                <a:gd name="T1" fmla="*/ 0 h 114"/>
                <a:gd name="T2" fmla="*/ 0 w 190"/>
                <a:gd name="T3" fmla="*/ 69 h 114"/>
                <a:gd name="T4" fmla="*/ 162 w 190"/>
                <a:gd name="T5" fmla="*/ 114 h 114"/>
                <a:gd name="T6" fmla="*/ 190 w 190"/>
                <a:gd name="T7" fmla="*/ 47 h 114"/>
                <a:gd name="T8" fmla="*/ 178 w 190"/>
                <a:gd name="T9" fmla="*/ 45 h 114"/>
                <a:gd name="T10" fmla="*/ 29 w 190"/>
                <a:gd name="T11" fmla="*/ 5 h 114"/>
                <a:gd name="T12" fmla="*/ 12 w 190"/>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190" h="114">
                  <a:moveTo>
                    <a:pt x="12" y="0"/>
                  </a:moveTo>
                  <a:lnTo>
                    <a:pt x="0" y="69"/>
                  </a:lnTo>
                  <a:lnTo>
                    <a:pt x="162" y="114"/>
                  </a:lnTo>
                  <a:lnTo>
                    <a:pt x="190" y="47"/>
                  </a:lnTo>
                  <a:lnTo>
                    <a:pt x="178" y="45"/>
                  </a:lnTo>
                  <a:lnTo>
                    <a:pt x="29" y="5"/>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6" name="Freeform 266">
              <a:extLst>
                <a:ext uri="{FF2B5EF4-FFF2-40B4-BE49-F238E27FC236}">
                  <a16:creationId xmlns:a16="http://schemas.microsoft.com/office/drawing/2014/main" id="{941FE6B8-7532-4A20-9846-ABA13370993D}"/>
                </a:ext>
              </a:extLst>
            </p:cNvPr>
            <p:cNvSpPr>
              <a:spLocks/>
            </p:cNvSpPr>
            <p:nvPr/>
          </p:nvSpPr>
          <p:spPr bwMode="auto">
            <a:xfrm>
              <a:off x="5784" y="3605"/>
              <a:ext cx="223" cy="131"/>
            </a:xfrm>
            <a:custGeom>
              <a:avLst/>
              <a:gdLst>
                <a:gd name="T0" fmla="*/ 48 w 94"/>
                <a:gd name="T1" fmla="*/ 10 h 55"/>
                <a:gd name="T2" fmla="*/ 13 w 94"/>
                <a:gd name="T3" fmla="*/ 0 h 55"/>
                <a:gd name="T4" fmla="*/ 10 w 94"/>
                <a:gd name="T5" fmla="*/ 1 h 55"/>
                <a:gd name="T6" fmla="*/ 10 w 94"/>
                <a:gd name="T7" fmla="*/ 1 h 55"/>
                <a:gd name="T8" fmla="*/ 1 w 94"/>
                <a:gd name="T9" fmla="*/ 28 h 55"/>
                <a:gd name="T10" fmla="*/ 5 w 94"/>
                <a:gd name="T11" fmla="*/ 35 h 55"/>
                <a:gd name="T12" fmla="*/ 38 w 94"/>
                <a:gd name="T13" fmla="*/ 44 h 55"/>
                <a:gd name="T14" fmla="*/ 79 w 94"/>
                <a:gd name="T15" fmla="*/ 54 h 55"/>
                <a:gd name="T16" fmla="*/ 88 w 94"/>
                <a:gd name="T17" fmla="*/ 40 h 55"/>
                <a:gd name="T18" fmla="*/ 53 w 94"/>
                <a:gd name="T19" fmla="*/ 13 h 55"/>
                <a:gd name="T20" fmla="*/ 48 w 94"/>
                <a:gd name="T2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48" y="10"/>
                  </a:moveTo>
                  <a:cubicBezTo>
                    <a:pt x="13" y="0"/>
                    <a:pt x="13" y="0"/>
                    <a:pt x="13" y="0"/>
                  </a:cubicBezTo>
                  <a:cubicBezTo>
                    <a:pt x="12" y="0"/>
                    <a:pt x="11" y="0"/>
                    <a:pt x="10" y="1"/>
                  </a:cubicBezTo>
                  <a:cubicBezTo>
                    <a:pt x="10" y="1"/>
                    <a:pt x="10" y="1"/>
                    <a:pt x="10" y="1"/>
                  </a:cubicBezTo>
                  <a:cubicBezTo>
                    <a:pt x="1" y="28"/>
                    <a:pt x="1" y="28"/>
                    <a:pt x="1" y="28"/>
                  </a:cubicBezTo>
                  <a:cubicBezTo>
                    <a:pt x="0" y="31"/>
                    <a:pt x="2" y="35"/>
                    <a:pt x="5" y="35"/>
                  </a:cubicBezTo>
                  <a:cubicBezTo>
                    <a:pt x="17" y="39"/>
                    <a:pt x="23" y="40"/>
                    <a:pt x="38" y="44"/>
                  </a:cubicBezTo>
                  <a:cubicBezTo>
                    <a:pt x="48" y="46"/>
                    <a:pt x="66" y="52"/>
                    <a:pt x="79" y="54"/>
                  </a:cubicBezTo>
                  <a:cubicBezTo>
                    <a:pt x="93" y="55"/>
                    <a:pt x="94" y="42"/>
                    <a:pt x="88" y="40"/>
                  </a:cubicBezTo>
                  <a:cubicBezTo>
                    <a:pt x="75" y="36"/>
                    <a:pt x="59" y="22"/>
                    <a:pt x="53" y="13"/>
                  </a:cubicBezTo>
                  <a:cubicBezTo>
                    <a:pt x="51" y="11"/>
                    <a:pt x="50" y="10"/>
                    <a:pt x="48" y="10"/>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7" name="Freeform 267">
              <a:extLst>
                <a:ext uri="{FF2B5EF4-FFF2-40B4-BE49-F238E27FC236}">
                  <a16:creationId xmlns:a16="http://schemas.microsoft.com/office/drawing/2014/main" id="{B041E23E-26B2-4D06-AC2C-D5916EF42B7D}"/>
                </a:ext>
              </a:extLst>
            </p:cNvPr>
            <p:cNvSpPr>
              <a:spLocks noEditPoints="1"/>
            </p:cNvSpPr>
            <p:nvPr/>
          </p:nvSpPr>
          <p:spPr bwMode="auto">
            <a:xfrm>
              <a:off x="5722" y="3589"/>
              <a:ext cx="43" cy="38"/>
            </a:xfrm>
            <a:custGeom>
              <a:avLst/>
              <a:gdLst>
                <a:gd name="T0" fmla="*/ 0 w 18"/>
                <a:gd name="T1" fmla="*/ 13 h 16"/>
                <a:gd name="T2" fmla="*/ 1 w 18"/>
                <a:gd name="T3" fmla="*/ 14 h 16"/>
                <a:gd name="T4" fmla="*/ 2 w 18"/>
                <a:gd name="T5" fmla="*/ 14 h 16"/>
                <a:gd name="T6" fmla="*/ 2 w 18"/>
                <a:gd name="T7" fmla="*/ 14 h 16"/>
                <a:gd name="T8" fmla="*/ 2 w 18"/>
                <a:gd name="T9" fmla="*/ 14 h 16"/>
                <a:gd name="T10" fmla="*/ 10 w 18"/>
                <a:gd name="T11" fmla="*/ 16 h 16"/>
                <a:gd name="T12" fmla="*/ 17 w 18"/>
                <a:gd name="T13" fmla="*/ 15 h 16"/>
                <a:gd name="T14" fmla="*/ 18 w 18"/>
                <a:gd name="T15" fmla="*/ 10 h 16"/>
                <a:gd name="T16" fmla="*/ 16 w 18"/>
                <a:gd name="T17" fmla="*/ 8 h 16"/>
                <a:gd name="T18" fmla="*/ 7 w 18"/>
                <a:gd name="T19" fmla="*/ 10 h 16"/>
                <a:gd name="T20" fmla="*/ 10 w 18"/>
                <a:gd name="T21" fmla="*/ 2 h 16"/>
                <a:gd name="T22" fmla="*/ 8 w 18"/>
                <a:gd name="T23" fmla="*/ 0 h 16"/>
                <a:gd name="T24" fmla="*/ 4 w 18"/>
                <a:gd name="T25" fmla="*/ 1 h 16"/>
                <a:gd name="T26" fmla="*/ 0 w 18"/>
                <a:gd name="T27" fmla="*/ 13 h 16"/>
                <a:gd name="T28" fmla="*/ 0 w 18"/>
                <a:gd name="T29" fmla="*/ 13 h 16"/>
                <a:gd name="T30" fmla="*/ 0 w 18"/>
                <a:gd name="T31" fmla="*/ 13 h 16"/>
                <a:gd name="T32" fmla="*/ 0 w 18"/>
                <a:gd name="T33" fmla="*/ 13 h 16"/>
                <a:gd name="T34" fmla="*/ 4 w 18"/>
                <a:gd name="T35" fmla="*/ 12 h 16"/>
                <a:gd name="T36" fmla="*/ 3 w 18"/>
                <a:gd name="T37" fmla="*/ 12 h 16"/>
                <a:gd name="T38" fmla="*/ 6 w 18"/>
                <a:gd name="T39" fmla="*/ 2 h 16"/>
                <a:gd name="T40" fmla="*/ 7 w 18"/>
                <a:gd name="T41" fmla="*/ 2 h 16"/>
                <a:gd name="T42" fmla="*/ 8 w 18"/>
                <a:gd name="T43" fmla="*/ 2 h 16"/>
                <a:gd name="T44" fmla="*/ 9 w 18"/>
                <a:gd name="T45" fmla="*/ 3 h 16"/>
                <a:gd name="T46" fmla="*/ 4 w 18"/>
                <a:gd name="T47" fmla="*/ 12 h 16"/>
                <a:gd name="T48" fmla="*/ 4 w 18"/>
                <a:gd name="T49" fmla="*/ 13 h 16"/>
                <a:gd name="T50" fmla="*/ 15 w 18"/>
                <a:gd name="T51" fmla="*/ 10 h 16"/>
                <a:gd name="T52" fmla="*/ 16 w 18"/>
                <a:gd name="T53" fmla="*/ 11 h 16"/>
                <a:gd name="T54" fmla="*/ 16 w 18"/>
                <a:gd name="T55" fmla="*/ 13 h 16"/>
                <a:gd name="T56" fmla="*/ 4 w 18"/>
                <a:gd name="T57" fmla="*/ 1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16">
                  <a:moveTo>
                    <a:pt x="0" y="13"/>
                  </a:moveTo>
                  <a:cubicBezTo>
                    <a:pt x="1" y="14"/>
                    <a:pt x="1" y="14"/>
                    <a:pt x="1" y="14"/>
                  </a:cubicBezTo>
                  <a:cubicBezTo>
                    <a:pt x="2" y="14"/>
                    <a:pt x="2" y="14"/>
                    <a:pt x="2" y="14"/>
                  </a:cubicBezTo>
                  <a:cubicBezTo>
                    <a:pt x="2" y="14"/>
                    <a:pt x="2" y="14"/>
                    <a:pt x="2" y="14"/>
                  </a:cubicBezTo>
                  <a:cubicBezTo>
                    <a:pt x="2" y="14"/>
                    <a:pt x="2" y="14"/>
                    <a:pt x="2" y="14"/>
                  </a:cubicBezTo>
                  <a:cubicBezTo>
                    <a:pt x="5" y="15"/>
                    <a:pt x="8" y="15"/>
                    <a:pt x="10" y="16"/>
                  </a:cubicBezTo>
                  <a:cubicBezTo>
                    <a:pt x="13" y="16"/>
                    <a:pt x="15" y="16"/>
                    <a:pt x="17" y="15"/>
                  </a:cubicBezTo>
                  <a:cubicBezTo>
                    <a:pt x="18" y="13"/>
                    <a:pt x="18" y="12"/>
                    <a:pt x="18" y="10"/>
                  </a:cubicBezTo>
                  <a:cubicBezTo>
                    <a:pt x="18" y="9"/>
                    <a:pt x="17" y="9"/>
                    <a:pt x="16" y="8"/>
                  </a:cubicBezTo>
                  <a:cubicBezTo>
                    <a:pt x="14" y="7"/>
                    <a:pt x="10" y="8"/>
                    <a:pt x="7" y="10"/>
                  </a:cubicBezTo>
                  <a:cubicBezTo>
                    <a:pt x="9" y="7"/>
                    <a:pt x="11" y="4"/>
                    <a:pt x="10" y="2"/>
                  </a:cubicBezTo>
                  <a:cubicBezTo>
                    <a:pt x="10" y="1"/>
                    <a:pt x="9" y="0"/>
                    <a:pt x="8" y="0"/>
                  </a:cubicBezTo>
                  <a:cubicBezTo>
                    <a:pt x="6" y="0"/>
                    <a:pt x="5" y="0"/>
                    <a:pt x="4" y="1"/>
                  </a:cubicBezTo>
                  <a:cubicBezTo>
                    <a:pt x="1" y="4"/>
                    <a:pt x="0" y="13"/>
                    <a:pt x="0" y="13"/>
                  </a:cubicBezTo>
                  <a:cubicBezTo>
                    <a:pt x="0" y="13"/>
                    <a:pt x="0" y="13"/>
                    <a:pt x="0" y="13"/>
                  </a:cubicBezTo>
                  <a:cubicBezTo>
                    <a:pt x="0" y="13"/>
                    <a:pt x="0" y="13"/>
                    <a:pt x="0" y="13"/>
                  </a:cubicBezTo>
                  <a:cubicBezTo>
                    <a:pt x="0" y="13"/>
                    <a:pt x="0" y="13"/>
                    <a:pt x="0" y="13"/>
                  </a:cubicBezTo>
                  <a:moveTo>
                    <a:pt x="4" y="12"/>
                  </a:moveTo>
                  <a:cubicBezTo>
                    <a:pt x="3" y="12"/>
                    <a:pt x="3" y="12"/>
                    <a:pt x="3" y="12"/>
                  </a:cubicBezTo>
                  <a:cubicBezTo>
                    <a:pt x="3" y="9"/>
                    <a:pt x="4" y="4"/>
                    <a:pt x="6" y="2"/>
                  </a:cubicBezTo>
                  <a:cubicBezTo>
                    <a:pt x="6" y="2"/>
                    <a:pt x="7" y="2"/>
                    <a:pt x="7" y="2"/>
                  </a:cubicBezTo>
                  <a:cubicBezTo>
                    <a:pt x="8" y="2"/>
                    <a:pt x="8" y="2"/>
                    <a:pt x="8" y="2"/>
                  </a:cubicBezTo>
                  <a:cubicBezTo>
                    <a:pt x="9" y="2"/>
                    <a:pt x="9" y="2"/>
                    <a:pt x="9" y="3"/>
                  </a:cubicBezTo>
                  <a:cubicBezTo>
                    <a:pt x="9" y="5"/>
                    <a:pt x="6" y="9"/>
                    <a:pt x="4" y="12"/>
                  </a:cubicBezTo>
                  <a:moveTo>
                    <a:pt x="4" y="13"/>
                  </a:moveTo>
                  <a:cubicBezTo>
                    <a:pt x="8" y="11"/>
                    <a:pt x="13" y="9"/>
                    <a:pt x="15" y="10"/>
                  </a:cubicBezTo>
                  <a:cubicBezTo>
                    <a:pt x="16" y="10"/>
                    <a:pt x="16" y="10"/>
                    <a:pt x="16" y="11"/>
                  </a:cubicBezTo>
                  <a:cubicBezTo>
                    <a:pt x="16" y="12"/>
                    <a:pt x="16" y="13"/>
                    <a:pt x="16" y="13"/>
                  </a:cubicBezTo>
                  <a:cubicBezTo>
                    <a:pt x="14" y="15"/>
                    <a:pt x="10" y="15"/>
                    <a:pt x="4" y="13"/>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8" name="Freeform 268">
              <a:extLst>
                <a:ext uri="{FF2B5EF4-FFF2-40B4-BE49-F238E27FC236}">
                  <a16:creationId xmlns:a16="http://schemas.microsoft.com/office/drawing/2014/main" id="{6B92D201-3AA1-415A-95E2-05A9E36326AE}"/>
                </a:ext>
              </a:extLst>
            </p:cNvPr>
            <p:cNvSpPr>
              <a:spLocks/>
            </p:cNvSpPr>
            <p:nvPr/>
          </p:nvSpPr>
          <p:spPr bwMode="auto">
            <a:xfrm>
              <a:off x="5712" y="1397"/>
              <a:ext cx="283" cy="368"/>
            </a:xfrm>
            <a:custGeom>
              <a:avLst/>
              <a:gdLst>
                <a:gd name="T0" fmla="*/ 101 w 119"/>
                <a:gd name="T1" fmla="*/ 121 h 155"/>
                <a:gd name="T2" fmla="*/ 98 w 119"/>
                <a:gd name="T3" fmla="*/ 126 h 155"/>
                <a:gd name="T4" fmla="*/ 76 w 119"/>
                <a:gd name="T5" fmla="*/ 148 h 155"/>
                <a:gd name="T6" fmla="*/ 69 w 119"/>
                <a:gd name="T7" fmla="*/ 151 h 155"/>
                <a:gd name="T8" fmla="*/ 29 w 119"/>
                <a:gd name="T9" fmla="*/ 146 h 155"/>
                <a:gd name="T10" fmla="*/ 15 w 119"/>
                <a:gd name="T11" fmla="*/ 132 h 155"/>
                <a:gd name="T12" fmla="*/ 8 w 119"/>
                <a:gd name="T13" fmla="*/ 53 h 155"/>
                <a:gd name="T14" fmla="*/ 16 w 119"/>
                <a:gd name="T15" fmla="*/ 30 h 155"/>
                <a:gd name="T16" fmla="*/ 85 w 119"/>
                <a:gd name="T17" fmla="*/ 14 h 155"/>
                <a:gd name="T18" fmla="*/ 101 w 119"/>
                <a:gd name="T19" fmla="*/ 12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55">
                  <a:moveTo>
                    <a:pt x="101" y="121"/>
                  </a:moveTo>
                  <a:cubicBezTo>
                    <a:pt x="100" y="123"/>
                    <a:pt x="99" y="125"/>
                    <a:pt x="98" y="126"/>
                  </a:cubicBezTo>
                  <a:cubicBezTo>
                    <a:pt x="93" y="136"/>
                    <a:pt x="85" y="143"/>
                    <a:pt x="76" y="148"/>
                  </a:cubicBezTo>
                  <a:cubicBezTo>
                    <a:pt x="74" y="149"/>
                    <a:pt x="71" y="150"/>
                    <a:pt x="69" y="151"/>
                  </a:cubicBezTo>
                  <a:cubicBezTo>
                    <a:pt x="55" y="155"/>
                    <a:pt x="41" y="154"/>
                    <a:pt x="29" y="146"/>
                  </a:cubicBezTo>
                  <a:cubicBezTo>
                    <a:pt x="24" y="142"/>
                    <a:pt x="19" y="138"/>
                    <a:pt x="15" y="132"/>
                  </a:cubicBezTo>
                  <a:cubicBezTo>
                    <a:pt x="0" y="111"/>
                    <a:pt x="4" y="89"/>
                    <a:pt x="8" y="53"/>
                  </a:cubicBezTo>
                  <a:cubicBezTo>
                    <a:pt x="9" y="45"/>
                    <a:pt x="11" y="37"/>
                    <a:pt x="16" y="30"/>
                  </a:cubicBezTo>
                  <a:cubicBezTo>
                    <a:pt x="31" y="7"/>
                    <a:pt x="62" y="0"/>
                    <a:pt x="85" y="14"/>
                  </a:cubicBezTo>
                  <a:cubicBezTo>
                    <a:pt x="119" y="35"/>
                    <a:pt x="114" y="90"/>
                    <a:pt x="101" y="121"/>
                  </a:cubicBezTo>
                </a:path>
              </a:pathLst>
            </a:custGeom>
            <a:solidFill>
              <a:srgbClr val="E489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9" name="Freeform 269">
              <a:extLst>
                <a:ext uri="{FF2B5EF4-FFF2-40B4-BE49-F238E27FC236}">
                  <a16:creationId xmlns:a16="http://schemas.microsoft.com/office/drawing/2014/main" id="{925892C4-BC77-4977-9381-32C178C1B7C6}"/>
                </a:ext>
              </a:extLst>
            </p:cNvPr>
            <p:cNvSpPr>
              <a:spLocks/>
            </p:cNvSpPr>
            <p:nvPr/>
          </p:nvSpPr>
          <p:spPr bwMode="auto">
            <a:xfrm>
              <a:off x="5781" y="1720"/>
              <a:ext cx="112" cy="40"/>
            </a:xfrm>
            <a:custGeom>
              <a:avLst/>
              <a:gdLst>
                <a:gd name="T0" fmla="*/ 20 w 47"/>
                <a:gd name="T1" fmla="*/ 0 h 17"/>
                <a:gd name="T2" fmla="*/ 18 w 47"/>
                <a:gd name="T3" fmla="*/ 1 h 17"/>
                <a:gd name="T4" fmla="*/ 4 w 47"/>
                <a:gd name="T5" fmla="*/ 3 h 17"/>
                <a:gd name="T6" fmla="*/ 4 w 47"/>
                <a:gd name="T7" fmla="*/ 3 h 17"/>
                <a:gd name="T8" fmla="*/ 0 w 47"/>
                <a:gd name="T9" fmla="*/ 10 h 17"/>
                <a:gd name="T10" fmla="*/ 25 w 47"/>
                <a:gd name="T11" fmla="*/ 17 h 17"/>
                <a:gd name="T12" fmla="*/ 40 w 47"/>
                <a:gd name="T13" fmla="*/ 15 h 17"/>
                <a:gd name="T14" fmla="*/ 47 w 47"/>
                <a:gd name="T15" fmla="*/ 12 h 17"/>
                <a:gd name="T16" fmla="*/ 20 w 47"/>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7">
                  <a:moveTo>
                    <a:pt x="20" y="0"/>
                  </a:moveTo>
                  <a:cubicBezTo>
                    <a:pt x="19" y="0"/>
                    <a:pt x="19" y="0"/>
                    <a:pt x="18" y="1"/>
                  </a:cubicBezTo>
                  <a:cubicBezTo>
                    <a:pt x="15" y="2"/>
                    <a:pt x="10" y="3"/>
                    <a:pt x="4" y="3"/>
                  </a:cubicBezTo>
                  <a:cubicBezTo>
                    <a:pt x="4" y="3"/>
                    <a:pt x="4" y="3"/>
                    <a:pt x="4" y="3"/>
                  </a:cubicBezTo>
                  <a:cubicBezTo>
                    <a:pt x="3" y="5"/>
                    <a:pt x="1" y="7"/>
                    <a:pt x="0" y="10"/>
                  </a:cubicBezTo>
                  <a:cubicBezTo>
                    <a:pt x="7" y="15"/>
                    <a:pt x="16" y="17"/>
                    <a:pt x="25" y="17"/>
                  </a:cubicBezTo>
                  <a:cubicBezTo>
                    <a:pt x="30" y="17"/>
                    <a:pt x="35" y="16"/>
                    <a:pt x="40" y="15"/>
                  </a:cubicBezTo>
                  <a:cubicBezTo>
                    <a:pt x="42" y="14"/>
                    <a:pt x="45" y="13"/>
                    <a:pt x="47" y="12"/>
                  </a:cubicBezTo>
                  <a:cubicBezTo>
                    <a:pt x="38" y="5"/>
                    <a:pt x="28" y="1"/>
                    <a:pt x="20" y="0"/>
                  </a:cubicBezTo>
                </a:path>
              </a:pathLst>
            </a:custGeom>
            <a:solidFill>
              <a:srgbClr val="B66E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0" name="Freeform 270">
              <a:extLst>
                <a:ext uri="{FF2B5EF4-FFF2-40B4-BE49-F238E27FC236}">
                  <a16:creationId xmlns:a16="http://schemas.microsoft.com/office/drawing/2014/main" id="{0004398E-11A8-4EDB-B6DA-67D6C9B3A2F1}"/>
                </a:ext>
              </a:extLst>
            </p:cNvPr>
            <p:cNvSpPr>
              <a:spLocks/>
            </p:cNvSpPr>
            <p:nvPr/>
          </p:nvSpPr>
          <p:spPr bwMode="auto">
            <a:xfrm>
              <a:off x="5665" y="1582"/>
              <a:ext cx="183" cy="311"/>
            </a:xfrm>
            <a:custGeom>
              <a:avLst/>
              <a:gdLst>
                <a:gd name="T0" fmla="*/ 0 w 77"/>
                <a:gd name="T1" fmla="*/ 79 h 131"/>
                <a:gd name="T2" fmla="*/ 47 w 77"/>
                <a:gd name="T3" fmla="*/ 122 h 131"/>
                <a:gd name="T4" fmla="*/ 74 w 77"/>
                <a:gd name="T5" fmla="*/ 120 h 131"/>
                <a:gd name="T6" fmla="*/ 62 w 77"/>
                <a:gd name="T7" fmla="*/ 89 h 131"/>
                <a:gd name="T8" fmla="*/ 71 w 77"/>
                <a:gd name="T9" fmla="*/ 72 h 131"/>
                <a:gd name="T10" fmla="*/ 77 w 77"/>
                <a:gd name="T11" fmla="*/ 64 h 131"/>
                <a:gd name="T12" fmla="*/ 53 w 77"/>
                <a:gd name="T13" fmla="*/ 0 h 131"/>
                <a:gd name="T14" fmla="*/ 0 w 77"/>
                <a:gd name="T15" fmla="*/ 79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31">
                  <a:moveTo>
                    <a:pt x="0" y="79"/>
                  </a:moveTo>
                  <a:cubicBezTo>
                    <a:pt x="6" y="103"/>
                    <a:pt x="47" y="122"/>
                    <a:pt x="47" y="122"/>
                  </a:cubicBezTo>
                  <a:cubicBezTo>
                    <a:pt x="47" y="122"/>
                    <a:pt x="74" y="131"/>
                    <a:pt x="74" y="120"/>
                  </a:cubicBezTo>
                  <a:cubicBezTo>
                    <a:pt x="62" y="109"/>
                    <a:pt x="59" y="99"/>
                    <a:pt x="62" y="89"/>
                  </a:cubicBezTo>
                  <a:cubicBezTo>
                    <a:pt x="63" y="83"/>
                    <a:pt x="67" y="77"/>
                    <a:pt x="71" y="72"/>
                  </a:cubicBezTo>
                  <a:cubicBezTo>
                    <a:pt x="73" y="69"/>
                    <a:pt x="75" y="66"/>
                    <a:pt x="77" y="64"/>
                  </a:cubicBezTo>
                  <a:cubicBezTo>
                    <a:pt x="53" y="0"/>
                    <a:pt x="53" y="0"/>
                    <a:pt x="53" y="0"/>
                  </a:cubicBezTo>
                  <a:cubicBezTo>
                    <a:pt x="45" y="26"/>
                    <a:pt x="25" y="73"/>
                    <a:pt x="0" y="79"/>
                  </a:cubicBezTo>
                  <a:close/>
                </a:path>
              </a:pathLst>
            </a:custGeom>
            <a:solidFill>
              <a:srgbClr val="E489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1" name="Freeform 271">
              <a:extLst>
                <a:ext uri="{FF2B5EF4-FFF2-40B4-BE49-F238E27FC236}">
                  <a16:creationId xmlns:a16="http://schemas.microsoft.com/office/drawing/2014/main" id="{42EC2D43-D175-486A-A53B-2F77DB193FDA}"/>
                </a:ext>
              </a:extLst>
            </p:cNvPr>
            <p:cNvSpPr>
              <a:spLocks/>
            </p:cNvSpPr>
            <p:nvPr/>
          </p:nvSpPr>
          <p:spPr bwMode="auto">
            <a:xfrm>
              <a:off x="5651" y="1349"/>
              <a:ext cx="365" cy="383"/>
            </a:xfrm>
            <a:custGeom>
              <a:avLst/>
              <a:gdLst>
                <a:gd name="T0" fmla="*/ 122 w 154"/>
                <a:gd name="T1" fmla="*/ 61 h 161"/>
                <a:gd name="T2" fmla="*/ 96 w 154"/>
                <a:gd name="T3" fmla="*/ 121 h 161"/>
                <a:gd name="T4" fmla="*/ 73 w 154"/>
                <a:gd name="T5" fmla="*/ 157 h 161"/>
                <a:gd name="T6" fmla="*/ 40 w 154"/>
                <a:gd name="T7" fmla="*/ 157 h 161"/>
                <a:gd name="T8" fmla="*/ 10 w 154"/>
                <a:gd name="T9" fmla="*/ 64 h 161"/>
                <a:gd name="T10" fmla="*/ 73 w 154"/>
                <a:gd name="T11" fmla="*/ 20 h 161"/>
                <a:gd name="T12" fmla="*/ 126 w 154"/>
                <a:gd name="T13" fmla="*/ 24 h 161"/>
                <a:gd name="T14" fmla="*/ 122 w 154"/>
                <a:gd name="T15" fmla="*/ 61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4" h="161">
                  <a:moveTo>
                    <a:pt x="122" y="61"/>
                  </a:moveTo>
                  <a:cubicBezTo>
                    <a:pt x="122" y="61"/>
                    <a:pt x="132" y="96"/>
                    <a:pt x="96" y="121"/>
                  </a:cubicBezTo>
                  <a:cubicBezTo>
                    <a:pt x="96" y="121"/>
                    <a:pt x="81" y="153"/>
                    <a:pt x="73" y="157"/>
                  </a:cubicBezTo>
                  <a:cubicBezTo>
                    <a:pt x="65" y="161"/>
                    <a:pt x="46" y="158"/>
                    <a:pt x="40" y="157"/>
                  </a:cubicBezTo>
                  <a:cubicBezTo>
                    <a:pt x="33" y="155"/>
                    <a:pt x="0" y="128"/>
                    <a:pt x="10" y="64"/>
                  </a:cubicBezTo>
                  <a:cubicBezTo>
                    <a:pt x="19" y="0"/>
                    <a:pt x="73" y="20"/>
                    <a:pt x="73" y="20"/>
                  </a:cubicBezTo>
                  <a:cubicBezTo>
                    <a:pt x="73" y="20"/>
                    <a:pt x="92" y="4"/>
                    <a:pt x="126" y="24"/>
                  </a:cubicBezTo>
                  <a:cubicBezTo>
                    <a:pt x="154" y="40"/>
                    <a:pt x="149" y="71"/>
                    <a:pt x="122" y="61"/>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2" name="Freeform 272">
              <a:extLst>
                <a:ext uri="{FF2B5EF4-FFF2-40B4-BE49-F238E27FC236}">
                  <a16:creationId xmlns:a16="http://schemas.microsoft.com/office/drawing/2014/main" id="{8647813D-F979-4311-A520-9FE46DD0FD6E}"/>
                </a:ext>
              </a:extLst>
            </p:cNvPr>
            <p:cNvSpPr>
              <a:spLocks/>
            </p:cNvSpPr>
            <p:nvPr/>
          </p:nvSpPr>
          <p:spPr bwMode="auto">
            <a:xfrm>
              <a:off x="5867" y="1544"/>
              <a:ext cx="59" cy="107"/>
            </a:xfrm>
            <a:custGeom>
              <a:avLst/>
              <a:gdLst>
                <a:gd name="T0" fmla="*/ 1 w 25"/>
                <a:gd name="T1" fmla="*/ 22 h 45"/>
                <a:gd name="T2" fmla="*/ 10 w 25"/>
                <a:gd name="T3" fmla="*/ 40 h 45"/>
                <a:gd name="T4" fmla="*/ 24 w 25"/>
                <a:gd name="T5" fmla="*/ 24 h 45"/>
                <a:gd name="T6" fmla="*/ 14 w 25"/>
                <a:gd name="T7" fmla="*/ 0 h 45"/>
                <a:gd name="T8" fmla="*/ 1 w 25"/>
                <a:gd name="T9" fmla="*/ 22 h 45"/>
              </a:gdLst>
              <a:ahLst/>
              <a:cxnLst>
                <a:cxn ang="0">
                  <a:pos x="T0" y="T1"/>
                </a:cxn>
                <a:cxn ang="0">
                  <a:pos x="T2" y="T3"/>
                </a:cxn>
                <a:cxn ang="0">
                  <a:pos x="T4" y="T5"/>
                </a:cxn>
                <a:cxn ang="0">
                  <a:pos x="T6" y="T7"/>
                </a:cxn>
                <a:cxn ang="0">
                  <a:pos x="T8" y="T9"/>
                </a:cxn>
              </a:cxnLst>
              <a:rect l="0" t="0" r="r" b="b"/>
              <a:pathLst>
                <a:path w="25" h="45">
                  <a:moveTo>
                    <a:pt x="1" y="22"/>
                  </a:moveTo>
                  <a:cubicBezTo>
                    <a:pt x="1" y="30"/>
                    <a:pt x="5" y="37"/>
                    <a:pt x="10" y="40"/>
                  </a:cubicBezTo>
                  <a:cubicBezTo>
                    <a:pt x="17" y="45"/>
                    <a:pt x="24" y="35"/>
                    <a:pt x="24" y="24"/>
                  </a:cubicBezTo>
                  <a:cubicBezTo>
                    <a:pt x="25" y="14"/>
                    <a:pt x="22" y="0"/>
                    <a:pt x="14" y="0"/>
                  </a:cubicBezTo>
                  <a:cubicBezTo>
                    <a:pt x="6" y="0"/>
                    <a:pt x="0" y="12"/>
                    <a:pt x="1" y="22"/>
                  </a:cubicBezTo>
                </a:path>
              </a:pathLst>
            </a:custGeom>
            <a:solidFill>
              <a:srgbClr val="E489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3" name="Freeform 273">
              <a:extLst>
                <a:ext uri="{FF2B5EF4-FFF2-40B4-BE49-F238E27FC236}">
                  <a16:creationId xmlns:a16="http://schemas.microsoft.com/office/drawing/2014/main" id="{F0243389-139A-4FD8-9DA0-D52D8ADB967E}"/>
                </a:ext>
              </a:extLst>
            </p:cNvPr>
            <p:cNvSpPr>
              <a:spLocks/>
            </p:cNvSpPr>
            <p:nvPr/>
          </p:nvSpPr>
          <p:spPr bwMode="auto">
            <a:xfrm>
              <a:off x="5164" y="1746"/>
              <a:ext cx="786" cy="909"/>
            </a:xfrm>
            <a:custGeom>
              <a:avLst/>
              <a:gdLst>
                <a:gd name="T0" fmla="*/ 331 w 331"/>
                <a:gd name="T1" fmla="*/ 57 h 383"/>
                <a:gd name="T2" fmla="*/ 213 w 331"/>
                <a:gd name="T3" fmla="*/ 6 h 383"/>
                <a:gd name="T4" fmla="*/ 44 w 331"/>
                <a:gd name="T5" fmla="*/ 146 h 383"/>
                <a:gd name="T6" fmla="*/ 0 w 331"/>
                <a:gd name="T7" fmla="*/ 352 h 383"/>
                <a:gd name="T8" fmla="*/ 221 w 331"/>
                <a:gd name="T9" fmla="*/ 355 h 383"/>
                <a:gd name="T10" fmla="*/ 331 w 331"/>
                <a:gd name="T11" fmla="*/ 57 h 383"/>
              </a:gdLst>
              <a:ahLst/>
              <a:cxnLst>
                <a:cxn ang="0">
                  <a:pos x="T0" y="T1"/>
                </a:cxn>
                <a:cxn ang="0">
                  <a:pos x="T2" y="T3"/>
                </a:cxn>
                <a:cxn ang="0">
                  <a:pos x="T4" y="T5"/>
                </a:cxn>
                <a:cxn ang="0">
                  <a:pos x="T6" y="T7"/>
                </a:cxn>
                <a:cxn ang="0">
                  <a:pos x="T8" y="T9"/>
                </a:cxn>
                <a:cxn ang="0">
                  <a:pos x="T10" y="T11"/>
                </a:cxn>
              </a:cxnLst>
              <a:rect l="0" t="0" r="r" b="b"/>
              <a:pathLst>
                <a:path w="331" h="383">
                  <a:moveTo>
                    <a:pt x="331" y="57"/>
                  </a:moveTo>
                  <a:cubicBezTo>
                    <a:pt x="331" y="57"/>
                    <a:pt x="281" y="0"/>
                    <a:pt x="213" y="6"/>
                  </a:cubicBezTo>
                  <a:cubicBezTo>
                    <a:pt x="145" y="12"/>
                    <a:pt x="78" y="64"/>
                    <a:pt x="44" y="146"/>
                  </a:cubicBezTo>
                  <a:cubicBezTo>
                    <a:pt x="10" y="228"/>
                    <a:pt x="0" y="352"/>
                    <a:pt x="0" y="352"/>
                  </a:cubicBezTo>
                  <a:cubicBezTo>
                    <a:pt x="0" y="352"/>
                    <a:pt x="110" y="383"/>
                    <a:pt x="221" y="355"/>
                  </a:cubicBezTo>
                  <a:cubicBezTo>
                    <a:pt x="221" y="355"/>
                    <a:pt x="250" y="208"/>
                    <a:pt x="331" y="57"/>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4" name="Freeform 274">
              <a:extLst>
                <a:ext uri="{FF2B5EF4-FFF2-40B4-BE49-F238E27FC236}">
                  <a16:creationId xmlns:a16="http://schemas.microsoft.com/office/drawing/2014/main" id="{CAC65307-A273-4093-BE26-34085EB54386}"/>
                </a:ext>
              </a:extLst>
            </p:cNvPr>
            <p:cNvSpPr>
              <a:spLocks/>
            </p:cNvSpPr>
            <p:nvPr/>
          </p:nvSpPr>
          <p:spPr bwMode="auto">
            <a:xfrm>
              <a:off x="5829" y="1881"/>
              <a:ext cx="506" cy="385"/>
            </a:xfrm>
            <a:custGeom>
              <a:avLst/>
              <a:gdLst>
                <a:gd name="T0" fmla="*/ 51 w 213"/>
                <a:gd name="T1" fmla="*/ 0 h 162"/>
                <a:gd name="T2" fmla="*/ 131 w 213"/>
                <a:gd name="T3" fmla="*/ 102 h 162"/>
                <a:gd name="T4" fmla="*/ 181 w 213"/>
                <a:gd name="T5" fmla="*/ 97 h 162"/>
                <a:gd name="T6" fmla="*/ 209 w 213"/>
                <a:gd name="T7" fmla="*/ 125 h 162"/>
                <a:gd name="T8" fmla="*/ 122 w 213"/>
                <a:gd name="T9" fmla="*/ 161 h 162"/>
                <a:gd name="T10" fmla="*/ 0 w 213"/>
                <a:gd name="T11" fmla="*/ 63 h 162"/>
                <a:gd name="T12" fmla="*/ 51 w 213"/>
                <a:gd name="T13" fmla="*/ 0 h 162"/>
              </a:gdLst>
              <a:ahLst/>
              <a:cxnLst>
                <a:cxn ang="0">
                  <a:pos x="T0" y="T1"/>
                </a:cxn>
                <a:cxn ang="0">
                  <a:pos x="T2" y="T3"/>
                </a:cxn>
                <a:cxn ang="0">
                  <a:pos x="T4" y="T5"/>
                </a:cxn>
                <a:cxn ang="0">
                  <a:pos x="T6" y="T7"/>
                </a:cxn>
                <a:cxn ang="0">
                  <a:pos x="T8" y="T9"/>
                </a:cxn>
                <a:cxn ang="0">
                  <a:pos x="T10" y="T11"/>
                </a:cxn>
                <a:cxn ang="0">
                  <a:pos x="T12" y="T13"/>
                </a:cxn>
              </a:cxnLst>
              <a:rect l="0" t="0" r="r" b="b"/>
              <a:pathLst>
                <a:path w="213" h="162">
                  <a:moveTo>
                    <a:pt x="51" y="0"/>
                  </a:moveTo>
                  <a:cubicBezTo>
                    <a:pt x="68" y="17"/>
                    <a:pt x="117" y="99"/>
                    <a:pt x="131" y="102"/>
                  </a:cubicBezTo>
                  <a:cubicBezTo>
                    <a:pt x="145" y="105"/>
                    <a:pt x="165" y="92"/>
                    <a:pt x="181" y="97"/>
                  </a:cubicBezTo>
                  <a:cubicBezTo>
                    <a:pt x="197" y="102"/>
                    <a:pt x="213" y="116"/>
                    <a:pt x="209" y="125"/>
                  </a:cubicBezTo>
                  <a:cubicBezTo>
                    <a:pt x="206" y="135"/>
                    <a:pt x="168" y="159"/>
                    <a:pt x="122" y="161"/>
                  </a:cubicBezTo>
                  <a:cubicBezTo>
                    <a:pt x="83" y="162"/>
                    <a:pt x="0" y="63"/>
                    <a:pt x="0" y="63"/>
                  </a:cubicBezTo>
                  <a:cubicBezTo>
                    <a:pt x="0" y="25"/>
                    <a:pt x="51" y="0"/>
                    <a:pt x="51" y="0"/>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5" name="Freeform 275">
              <a:extLst>
                <a:ext uri="{FF2B5EF4-FFF2-40B4-BE49-F238E27FC236}">
                  <a16:creationId xmlns:a16="http://schemas.microsoft.com/office/drawing/2014/main" id="{55A27D24-53A2-41A8-A880-7149956D385E}"/>
                </a:ext>
              </a:extLst>
            </p:cNvPr>
            <p:cNvSpPr>
              <a:spLocks/>
            </p:cNvSpPr>
            <p:nvPr/>
          </p:nvSpPr>
          <p:spPr bwMode="auto">
            <a:xfrm>
              <a:off x="5914" y="1625"/>
              <a:ext cx="67" cy="95"/>
            </a:xfrm>
            <a:custGeom>
              <a:avLst/>
              <a:gdLst>
                <a:gd name="T0" fmla="*/ 17 w 28"/>
                <a:gd name="T1" fmla="*/ 40 h 40"/>
                <a:gd name="T2" fmla="*/ 17 w 28"/>
                <a:gd name="T3" fmla="*/ 36 h 40"/>
                <a:gd name="T4" fmla="*/ 24 w 28"/>
                <a:gd name="T5" fmla="*/ 29 h 40"/>
                <a:gd name="T6" fmla="*/ 0 w 28"/>
                <a:gd name="T7" fmla="*/ 3 h 40"/>
                <a:gd name="T8" fmla="*/ 2 w 28"/>
                <a:gd name="T9" fmla="*/ 0 h 40"/>
                <a:gd name="T10" fmla="*/ 28 w 28"/>
                <a:gd name="T11" fmla="*/ 29 h 40"/>
                <a:gd name="T12" fmla="*/ 17 w 28"/>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28" h="40">
                  <a:moveTo>
                    <a:pt x="17" y="40"/>
                  </a:moveTo>
                  <a:cubicBezTo>
                    <a:pt x="17" y="36"/>
                    <a:pt x="17" y="36"/>
                    <a:pt x="17" y="36"/>
                  </a:cubicBezTo>
                  <a:cubicBezTo>
                    <a:pt x="18" y="36"/>
                    <a:pt x="24" y="36"/>
                    <a:pt x="24" y="29"/>
                  </a:cubicBezTo>
                  <a:cubicBezTo>
                    <a:pt x="24" y="23"/>
                    <a:pt x="9" y="10"/>
                    <a:pt x="0" y="3"/>
                  </a:cubicBezTo>
                  <a:cubicBezTo>
                    <a:pt x="2" y="0"/>
                    <a:pt x="2" y="0"/>
                    <a:pt x="2" y="0"/>
                  </a:cubicBezTo>
                  <a:cubicBezTo>
                    <a:pt x="5" y="2"/>
                    <a:pt x="28" y="19"/>
                    <a:pt x="28" y="29"/>
                  </a:cubicBezTo>
                  <a:cubicBezTo>
                    <a:pt x="28" y="38"/>
                    <a:pt x="21" y="40"/>
                    <a:pt x="17" y="40"/>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6" name="Oval 205">
              <a:extLst>
                <a:ext uri="{FF2B5EF4-FFF2-40B4-BE49-F238E27FC236}">
                  <a16:creationId xmlns:a16="http://schemas.microsoft.com/office/drawing/2014/main" id="{8A90DFC2-C6A2-4412-B21F-4CC81A296516}"/>
                </a:ext>
              </a:extLst>
            </p:cNvPr>
            <p:cNvSpPr>
              <a:spLocks noChangeArrowheads="1"/>
            </p:cNvSpPr>
            <p:nvPr/>
          </p:nvSpPr>
          <p:spPr bwMode="auto">
            <a:xfrm>
              <a:off x="5848" y="1523"/>
              <a:ext cx="102" cy="142"/>
            </a:xfrm>
            <a:prstGeom prst="ellipse">
              <a:avLst/>
            </a:pr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7" name="Oval 206">
              <a:extLst>
                <a:ext uri="{FF2B5EF4-FFF2-40B4-BE49-F238E27FC236}">
                  <a16:creationId xmlns:a16="http://schemas.microsoft.com/office/drawing/2014/main" id="{E592FE57-C710-4969-8B9A-A45E25EBF214}"/>
                </a:ext>
              </a:extLst>
            </p:cNvPr>
            <p:cNvSpPr>
              <a:spLocks noChangeArrowheads="1"/>
            </p:cNvSpPr>
            <p:nvPr/>
          </p:nvSpPr>
          <p:spPr bwMode="auto">
            <a:xfrm>
              <a:off x="5848" y="1523"/>
              <a:ext cx="102" cy="142"/>
            </a:xfrm>
            <a:prstGeom prst="ellipse">
              <a:avLst/>
            </a:prstGeom>
            <a:solidFill>
              <a:srgbClr val="8F03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8" name="Oval 207">
              <a:extLst>
                <a:ext uri="{FF2B5EF4-FFF2-40B4-BE49-F238E27FC236}">
                  <a16:creationId xmlns:a16="http://schemas.microsoft.com/office/drawing/2014/main" id="{63F0E329-A88B-48BC-8722-241557AA8CF9}"/>
                </a:ext>
              </a:extLst>
            </p:cNvPr>
            <p:cNvSpPr>
              <a:spLocks noChangeArrowheads="1"/>
            </p:cNvSpPr>
            <p:nvPr/>
          </p:nvSpPr>
          <p:spPr bwMode="auto">
            <a:xfrm>
              <a:off x="5883" y="1546"/>
              <a:ext cx="67" cy="93"/>
            </a:xfrm>
            <a:prstGeom prst="ellipse">
              <a:avLst/>
            </a:pr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9" name="Freeform 279">
              <a:extLst>
                <a:ext uri="{FF2B5EF4-FFF2-40B4-BE49-F238E27FC236}">
                  <a16:creationId xmlns:a16="http://schemas.microsoft.com/office/drawing/2014/main" id="{24780DF7-FD60-41C9-A4A5-CAB7D472F48D}"/>
                </a:ext>
              </a:extLst>
            </p:cNvPr>
            <p:cNvSpPr>
              <a:spLocks/>
            </p:cNvSpPr>
            <p:nvPr/>
          </p:nvSpPr>
          <p:spPr bwMode="auto">
            <a:xfrm>
              <a:off x="5781" y="1354"/>
              <a:ext cx="155" cy="211"/>
            </a:xfrm>
            <a:custGeom>
              <a:avLst/>
              <a:gdLst>
                <a:gd name="T0" fmla="*/ 64 w 65"/>
                <a:gd name="T1" fmla="*/ 86 h 89"/>
                <a:gd name="T2" fmla="*/ 0 w 65"/>
                <a:gd name="T3" fmla="*/ 15 h 89"/>
                <a:gd name="T4" fmla="*/ 51 w 65"/>
                <a:gd name="T5" fmla="*/ 89 h 89"/>
                <a:gd name="T6" fmla="*/ 64 w 65"/>
                <a:gd name="T7" fmla="*/ 86 h 89"/>
              </a:gdLst>
              <a:ahLst/>
              <a:cxnLst>
                <a:cxn ang="0">
                  <a:pos x="T0" y="T1"/>
                </a:cxn>
                <a:cxn ang="0">
                  <a:pos x="T2" y="T3"/>
                </a:cxn>
                <a:cxn ang="0">
                  <a:pos x="T4" y="T5"/>
                </a:cxn>
                <a:cxn ang="0">
                  <a:pos x="T6" y="T7"/>
                </a:cxn>
              </a:cxnLst>
              <a:rect l="0" t="0" r="r" b="b"/>
              <a:pathLst>
                <a:path w="65" h="89">
                  <a:moveTo>
                    <a:pt x="64" y="86"/>
                  </a:moveTo>
                  <a:cubicBezTo>
                    <a:pt x="64" y="86"/>
                    <a:pt x="65" y="0"/>
                    <a:pt x="0" y="15"/>
                  </a:cubicBezTo>
                  <a:cubicBezTo>
                    <a:pt x="0" y="15"/>
                    <a:pt x="48" y="21"/>
                    <a:pt x="51" y="89"/>
                  </a:cubicBezTo>
                  <a:lnTo>
                    <a:pt x="64" y="86"/>
                  </a:lnTo>
                  <a:close/>
                </a:path>
              </a:pathLst>
            </a:custGeom>
            <a:solidFill>
              <a:srgbClr val="FB52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0" name="Freeform 280">
              <a:extLst>
                <a:ext uri="{FF2B5EF4-FFF2-40B4-BE49-F238E27FC236}">
                  <a16:creationId xmlns:a16="http://schemas.microsoft.com/office/drawing/2014/main" id="{A636147B-B610-4C84-8952-51A55906C6B9}"/>
                </a:ext>
              </a:extLst>
            </p:cNvPr>
            <p:cNvSpPr>
              <a:spLocks/>
            </p:cNvSpPr>
            <p:nvPr/>
          </p:nvSpPr>
          <p:spPr bwMode="auto">
            <a:xfrm>
              <a:off x="5945" y="1708"/>
              <a:ext cx="19" cy="16"/>
            </a:xfrm>
            <a:custGeom>
              <a:avLst/>
              <a:gdLst>
                <a:gd name="T0" fmla="*/ 6 w 8"/>
                <a:gd name="T1" fmla="*/ 6 h 7"/>
                <a:gd name="T2" fmla="*/ 3 w 8"/>
                <a:gd name="T3" fmla="*/ 7 h 7"/>
                <a:gd name="T4" fmla="*/ 1 w 8"/>
                <a:gd name="T5" fmla="*/ 5 h 7"/>
                <a:gd name="T6" fmla="*/ 0 w 8"/>
                <a:gd name="T7" fmla="*/ 3 h 7"/>
                <a:gd name="T8" fmla="*/ 2 w 8"/>
                <a:gd name="T9" fmla="*/ 1 h 7"/>
                <a:gd name="T10" fmla="*/ 5 w 8"/>
                <a:gd name="T11" fmla="*/ 0 h 7"/>
                <a:gd name="T12" fmla="*/ 8 w 8"/>
                <a:gd name="T13" fmla="*/ 2 h 7"/>
                <a:gd name="T14" fmla="*/ 8 w 8"/>
                <a:gd name="T15" fmla="*/ 4 h 7"/>
                <a:gd name="T16" fmla="*/ 6 w 8"/>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6" y="6"/>
                  </a:moveTo>
                  <a:cubicBezTo>
                    <a:pt x="3" y="7"/>
                    <a:pt x="3" y="7"/>
                    <a:pt x="3" y="7"/>
                  </a:cubicBezTo>
                  <a:cubicBezTo>
                    <a:pt x="2" y="7"/>
                    <a:pt x="1" y="6"/>
                    <a:pt x="1" y="5"/>
                  </a:cubicBezTo>
                  <a:cubicBezTo>
                    <a:pt x="0" y="3"/>
                    <a:pt x="0" y="3"/>
                    <a:pt x="0" y="3"/>
                  </a:cubicBezTo>
                  <a:cubicBezTo>
                    <a:pt x="0" y="2"/>
                    <a:pt x="1" y="1"/>
                    <a:pt x="2" y="1"/>
                  </a:cubicBezTo>
                  <a:cubicBezTo>
                    <a:pt x="5" y="0"/>
                    <a:pt x="5" y="0"/>
                    <a:pt x="5" y="0"/>
                  </a:cubicBezTo>
                  <a:cubicBezTo>
                    <a:pt x="6" y="0"/>
                    <a:pt x="7" y="1"/>
                    <a:pt x="8" y="2"/>
                  </a:cubicBezTo>
                  <a:cubicBezTo>
                    <a:pt x="8" y="4"/>
                    <a:pt x="8" y="4"/>
                    <a:pt x="8" y="4"/>
                  </a:cubicBezTo>
                  <a:cubicBezTo>
                    <a:pt x="8" y="5"/>
                    <a:pt x="7" y="6"/>
                    <a:pt x="6" y="6"/>
                  </a:cubicBezTo>
                  <a:close/>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2" name="Freeform 281">
              <a:extLst>
                <a:ext uri="{FF2B5EF4-FFF2-40B4-BE49-F238E27FC236}">
                  <a16:creationId xmlns:a16="http://schemas.microsoft.com/office/drawing/2014/main" id="{41FB879C-1FF8-43A1-90C7-4F5F4AE20F50}"/>
                </a:ext>
              </a:extLst>
            </p:cNvPr>
            <p:cNvSpPr>
              <a:spLocks/>
            </p:cNvSpPr>
            <p:nvPr/>
          </p:nvSpPr>
          <p:spPr bwMode="auto">
            <a:xfrm>
              <a:off x="5050" y="2769"/>
              <a:ext cx="729" cy="110"/>
            </a:xfrm>
            <a:custGeom>
              <a:avLst/>
              <a:gdLst>
                <a:gd name="T0" fmla="*/ 287 w 307"/>
                <a:gd name="T1" fmla="*/ 0 h 46"/>
                <a:gd name="T2" fmla="*/ 20 w 307"/>
                <a:gd name="T3" fmla="*/ 0 h 46"/>
                <a:gd name="T4" fmla="*/ 0 w 307"/>
                <a:gd name="T5" fmla="*/ 20 h 46"/>
                <a:gd name="T6" fmla="*/ 0 w 307"/>
                <a:gd name="T7" fmla="*/ 46 h 46"/>
                <a:gd name="T8" fmla="*/ 307 w 307"/>
                <a:gd name="T9" fmla="*/ 46 h 46"/>
                <a:gd name="T10" fmla="*/ 307 w 307"/>
                <a:gd name="T11" fmla="*/ 20 h 46"/>
                <a:gd name="T12" fmla="*/ 287 w 307"/>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307" h="46">
                  <a:moveTo>
                    <a:pt x="287" y="0"/>
                  </a:moveTo>
                  <a:cubicBezTo>
                    <a:pt x="20" y="0"/>
                    <a:pt x="20" y="0"/>
                    <a:pt x="20" y="0"/>
                  </a:cubicBezTo>
                  <a:cubicBezTo>
                    <a:pt x="9" y="0"/>
                    <a:pt x="0" y="9"/>
                    <a:pt x="0" y="20"/>
                  </a:cubicBezTo>
                  <a:cubicBezTo>
                    <a:pt x="0" y="46"/>
                    <a:pt x="0" y="46"/>
                    <a:pt x="0" y="46"/>
                  </a:cubicBezTo>
                  <a:cubicBezTo>
                    <a:pt x="307" y="46"/>
                    <a:pt x="307" y="46"/>
                    <a:pt x="307" y="46"/>
                  </a:cubicBezTo>
                  <a:cubicBezTo>
                    <a:pt x="307" y="20"/>
                    <a:pt x="307" y="20"/>
                    <a:pt x="307" y="20"/>
                  </a:cubicBezTo>
                  <a:cubicBezTo>
                    <a:pt x="307" y="9"/>
                    <a:pt x="298" y="0"/>
                    <a:pt x="287" y="0"/>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3" name="Freeform 282">
              <a:extLst>
                <a:ext uri="{FF2B5EF4-FFF2-40B4-BE49-F238E27FC236}">
                  <a16:creationId xmlns:a16="http://schemas.microsoft.com/office/drawing/2014/main" id="{4960386A-8A8A-4B3B-A317-A5F7759129C7}"/>
                </a:ext>
              </a:extLst>
            </p:cNvPr>
            <p:cNvSpPr>
              <a:spLocks noEditPoints="1"/>
            </p:cNvSpPr>
            <p:nvPr/>
          </p:nvSpPr>
          <p:spPr bwMode="auto">
            <a:xfrm>
              <a:off x="5050" y="2769"/>
              <a:ext cx="729" cy="55"/>
            </a:xfrm>
            <a:custGeom>
              <a:avLst/>
              <a:gdLst>
                <a:gd name="T0" fmla="*/ 9 w 307"/>
                <a:gd name="T1" fmla="*/ 3 h 23"/>
                <a:gd name="T2" fmla="*/ 0 w 307"/>
                <a:gd name="T3" fmla="*/ 20 h 23"/>
                <a:gd name="T4" fmla="*/ 0 w 307"/>
                <a:gd name="T5" fmla="*/ 23 h 23"/>
                <a:gd name="T6" fmla="*/ 19 w 307"/>
                <a:gd name="T7" fmla="*/ 23 h 23"/>
                <a:gd name="T8" fmla="*/ 9 w 307"/>
                <a:gd name="T9" fmla="*/ 3 h 23"/>
                <a:gd name="T10" fmla="*/ 287 w 307"/>
                <a:gd name="T11" fmla="*/ 0 h 23"/>
                <a:gd name="T12" fmla="*/ 68 w 307"/>
                <a:gd name="T13" fmla="*/ 0 h 23"/>
                <a:gd name="T14" fmla="*/ 83 w 307"/>
                <a:gd name="T15" fmla="*/ 23 h 23"/>
                <a:gd name="T16" fmla="*/ 307 w 307"/>
                <a:gd name="T17" fmla="*/ 23 h 23"/>
                <a:gd name="T18" fmla="*/ 307 w 307"/>
                <a:gd name="T19" fmla="*/ 20 h 23"/>
                <a:gd name="T20" fmla="*/ 287 w 307"/>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7" h="23">
                  <a:moveTo>
                    <a:pt x="9" y="3"/>
                  </a:moveTo>
                  <a:cubicBezTo>
                    <a:pt x="3" y="6"/>
                    <a:pt x="0" y="13"/>
                    <a:pt x="0" y="20"/>
                  </a:cubicBezTo>
                  <a:cubicBezTo>
                    <a:pt x="0" y="23"/>
                    <a:pt x="0" y="23"/>
                    <a:pt x="0" y="23"/>
                  </a:cubicBezTo>
                  <a:cubicBezTo>
                    <a:pt x="19" y="23"/>
                    <a:pt x="19" y="23"/>
                    <a:pt x="19" y="23"/>
                  </a:cubicBezTo>
                  <a:cubicBezTo>
                    <a:pt x="16" y="19"/>
                    <a:pt x="13" y="12"/>
                    <a:pt x="9" y="3"/>
                  </a:cubicBezTo>
                  <a:moveTo>
                    <a:pt x="287" y="0"/>
                  </a:moveTo>
                  <a:cubicBezTo>
                    <a:pt x="68" y="0"/>
                    <a:pt x="68" y="0"/>
                    <a:pt x="68" y="0"/>
                  </a:cubicBezTo>
                  <a:cubicBezTo>
                    <a:pt x="72" y="9"/>
                    <a:pt x="77" y="17"/>
                    <a:pt x="83" y="23"/>
                  </a:cubicBezTo>
                  <a:cubicBezTo>
                    <a:pt x="307" y="23"/>
                    <a:pt x="307" y="23"/>
                    <a:pt x="307" y="23"/>
                  </a:cubicBezTo>
                  <a:cubicBezTo>
                    <a:pt x="307" y="20"/>
                    <a:pt x="307" y="20"/>
                    <a:pt x="307" y="20"/>
                  </a:cubicBezTo>
                  <a:cubicBezTo>
                    <a:pt x="307" y="9"/>
                    <a:pt x="298" y="0"/>
                    <a:pt x="287" y="0"/>
                  </a:cubicBezTo>
                </a:path>
              </a:pathLst>
            </a:custGeom>
            <a:solidFill>
              <a:srgbClr val="8F03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4" name="Freeform 283">
              <a:extLst>
                <a:ext uri="{FF2B5EF4-FFF2-40B4-BE49-F238E27FC236}">
                  <a16:creationId xmlns:a16="http://schemas.microsoft.com/office/drawing/2014/main" id="{E7E41EF8-2E8B-441B-A898-E4324EB82450}"/>
                </a:ext>
              </a:extLst>
            </p:cNvPr>
            <p:cNvSpPr>
              <a:spLocks/>
            </p:cNvSpPr>
            <p:nvPr/>
          </p:nvSpPr>
          <p:spPr bwMode="auto">
            <a:xfrm>
              <a:off x="4836" y="1964"/>
              <a:ext cx="537" cy="380"/>
            </a:xfrm>
            <a:custGeom>
              <a:avLst/>
              <a:gdLst>
                <a:gd name="T0" fmla="*/ 58 w 226"/>
                <a:gd name="T1" fmla="*/ 160 h 160"/>
                <a:gd name="T2" fmla="*/ 168 w 226"/>
                <a:gd name="T3" fmla="*/ 160 h 160"/>
                <a:gd name="T4" fmla="*/ 226 w 226"/>
                <a:gd name="T5" fmla="*/ 101 h 160"/>
                <a:gd name="T6" fmla="*/ 226 w 226"/>
                <a:gd name="T7" fmla="*/ 58 h 160"/>
                <a:gd name="T8" fmla="*/ 168 w 226"/>
                <a:gd name="T9" fmla="*/ 0 h 160"/>
                <a:gd name="T10" fmla="*/ 58 w 226"/>
                <a:gd name="T11" fmla="*/ 0 h 160"/>
                <a:gd name="T12" fmla="*/ 0 w 226"/>
                <a:gd name="T13" fmla="*/ 58 h 160"/>
                <a:gd name="T14" fmla="*/ 0 w 226"/>
                <a:gd name="T15" fmla="*/ 101 h 160"/>
                <a:gd name="T16" fmla="*/ 58 w 226"/>
                <a:gd name="T17"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 h="160">
                  <a:moveTo>
                    <a:pt x="58" y="160"/>
                  </a:moveTo>
                  <a:cubicBezTo>
                    <a:pt x="168" y="160"/>
                    <a:pt x="168" y="160"/>
                    <a:pt x="168" y="160"/>
                  </a:cubicBezTo>
                  <a:cubicBezTo>
                    <a:pt x="200" y="160"/>
                    <a:pt x="226" y="134"/>
                    <a:pt x="226" y="101"/>
                  </a:cubicBezTo>
                  <a:cubicBezTo>
                    <a:pt x="226" y="58"/>
                    <a:pt x="226" y="58"/>
                    <a:pt x="226" y="58"/>
                  </a:cubicBezTo>
                  <a:cubicBezTo>
                    <a:pt x="226" y="26"/>
                    <a:pt x="200" y="0"/>
                    <a:pt x="168" y="0"/>
                  </a:cubicBezTo>
                  <a:cubicBezTo>
                    <a:pt x="58" y="0"/>
                    <a:pt x="58" y="0"/>
                    <a:pt x="58" y="0"/>
                  </a:cubicBezTo>
                  <a:cubicBezTo>
                    <a:pt x="26" y="0"/>
                    <a:pt x="0" y="26"/>
                    <a:pt x="0" y="58"/>
                  </a:cubicBezTo>
                  <a:cubicBezTo>
                    <a:pt x="0" y="101"/>
                    <a:pt x="0" y="101"/>
                    <a:pt x="0" y="101"/>
                  </a:cubicBezTo>
                  <a:cubicBezTo>
                    <a:pt x="0" y="134"/>
                    <a:pt x="26" y="160"/>
                    <a:pt x="58" y="160"/>
                  </a:cubicBezTo>
                </a:path>
              </a:pathLst>
            </a:custGeom>
            <a:solidFill>
              <a:srgbClr val="407B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5" name="Freeform 284">
              <a:extLst>
                <a:ext uri="{FF2B5EF4-FFF2-40B4-BE49-F238E27FC236}">
                  <a16:creationId xmlns:a16="http://schemas.microsoft.com/office/drawing/2014/main" id="{20147E04-68C0-41F6-A0F6-566FAEFC6F1A}"/>
                </a:ext>
              </a:extLst>
            </p:cNvPr>
            <p:cNvSpPr>
              <a:spLocks/>
            </p:cNvSpPr>
            <p:nvPr/>
          </p:nvSpPr>
          <p:spPr bwMode="auto">
            <a:xfrm>
              <a:off x="4836" y="1964"/>
              <a:ext cx="537" cy="380"/>
            </a:xfrm>
            <a:custGeom>
              <a:avLst/>
              <a:gdLst>
                <a:gd name="T0" fmla="*/ 168 w 226"/>
                <a:gd name="T1" fmla="*/ 0 h 160"/>
                <a:gd name="T2" fmla="*/ 58 w 226"/>
                <a:gd name="T3" fmla="*/ 0 h 160"/>
                <a:gd name="T4" fmla="*/ 33 w 226"/>
                <a:gd name="T5" fmla="*/ 6 h 160"/>
                <a:gd name="T6" fmla="*/ 5 w 226"/>
                <a:gd name="T7" fmla="*/ 33 h 160"/>
                <a:gd name="T8" fmla="*/ 0 w 226"/>
                <a:gd name="T9" fmla="*/ 58 h 160"/>
                <a:gd name="T10" fmla="*/ 0 w 226"/>
                <a:gd name="T11" fmla="*/ 101 h 160"/>
                <a:gd name="T12" fmla="*/ 58 w 226"/>
                <a:gd name="T13" fmla="*/ 160 h 160"/>
                <a:gd name="T14" fmla="*/ 72 w 226"/>
                <a:gd name="T15" fmla="*/ 160 h 160"/>
                <a:gd name="T16" fmla="*/ 73 w 226"/>
                <a:gd name="T17" fmla="*/ 139 h 160"/>
                <a:gd name="T18" fmla="*/ 69 w 226"/>
                <a:gd name="T19" fmla="*/ 139 h 160"/>
                <a:gd name="T20" fmla="*/ 36 w 226"/>
                <a:gd name="T21" fmla="*/ 106 h 160"/>
                <a:gd name="T22" fmla="*/ 36 w 226"/>
                <a:gd name="T23" fmla="*/ 81 h 160"/>
                <a:gd name="T24" fmla="*/ 36 w 226"/>
                <a:gd name="T25" fmla="*/ 81 h 160"/>
                <a:gd name="T26" fmla="*/ 69 w 226"/>
                <a:gd name="T27" fmla="*/ 48 h 160"/>
                <a:gd name="T28" fmla="*/ 131 w 226"/>
                <a:gd name="T29" fmla="*/ 48 h 160"/>
                <a:gd name="T30" fmla="*/ 164 w 226"/>
                <a:gd name="T31" fmla="*/ 81 h 160"/>
                <a:gd name="T32" fmla="*/ 164 w 226"/>
                <a:gd name="T33" fmla="*/ 106 h 160"/>
                <a:gd name="T34" fmla="*/ 164 w 226"/>
                <a:gd name="T35" fmla="*/ 106 h 160"/>
                <a:gd name="T36" fmla="*/ 131 w 226"/>
                <a:gd name="T37" fmla="*/ 139 h 160"/>
                <a:gd name="T38" fmla="*/ 130 w 226"/>
                <a:gd name="T39" fmla="*/ 139 h 160"/>
                <a:gd name="T40" fmla="*/ 130 w 226"/>
                <a:gd name="T41" fmla="*/ 144 h 160"/>
                <a:gd name="T42" fmla="*/ 130 w 226"/>
                <a:gd name="T43" fmla="*/ 160 h 160"/>
                <a:gd name="T44" fmla="*/ 168 w 226"/>
                <a:gd name="T45" fmla="*/ 160 h 160"/>
                <a:gd name="T46" fmla="*/ 226 w 226"/>
                <a:gd name="T47" fmla="*/ 101 h 160"/>
                <a:gd name="T48" fmla="*/ 226 w 226"/>
                <a:gd name="T49" fmla="*/ 58 h 160"/>
                <a:gd name="T50" fmla="*/ 204 w 226"/>
                <a:gd name="T51" fmla="*/ 12 h 160"/>
                <a:gd name="T52" fmla="*/ 168 w 226"/>
                <a:gd name="T5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6" h="160">
                  <a:moveTo>
                    <a:pt x="168" y="0"/>
                  </a:moveTo>
                  <a:cubicBezTo>
                    <a:pt x="58" y="0"/>
                    <a:pt x="58" y="0"/>
                    <a:pt x="58" y="0"/>
                  </a:cubicBezTo>
                  <a:cubicBezTo>
                    <a:pt x="49" y="0"/>
                    <a:pt x="40" y="2"/>
                    <a:pt x="33" y="6"/>
                  </a:cubicBezTo>
                  <a:cubicBezTo>
                    <a:pt x="21" y="12"/>
                    <a:pt x="11" y="21"/>
                    <a:pt x="5" y="33"/>
                  </a:cubicBezTo>
                  <a:cubicBezTo>
                    <a:pt x="2" y="41"/>
                    <a:pt x="0" y="49"/>
                    <a:pt x="0" y="58"/>
                  </a:cubicBezTo>
                  <a:cubicBezTo>
                    <a:pt x="0" y="101"/>
                    <a:pt x="0" y="101"/>
                    <a:pt x="0" y="101"/>
                  </a:cubicBezTo>
                  <a:cubicBezTo>
                    <a:pt x="0" y="134"/>
                    <a:pt x="26" y="160"/>
                    <a:pt x="58" y="160"/>
                  </a:cubicBezTo>
                  <a:cubicBezTo>
                    <a:pt x="72" y="160"/>
                    <a:pt x="72" y="160"/>
                    <a:pt x="72" y="160"/>
                  </a:cubicBezTo>
                  <a:cubicBezTo>
                    <a:pt x="73" y="153"/>
                    <a:pt x="73" y="146"/>
                    <a:pt x="73" y="139"/>
                  </a:cubicBezTo>
                  <a:cubicBezTo>
                    <a:pt x="69" y="139"/>
                    <a:pt x="69" y="139"/>
                    <a:pt x="69" y="139"/>
                  </a:cubicBezTo>
                  <a:cubicBezTo>
                    <a:pt x="51" y="139"/>
                    <a:pt x="36" y="124"/>
                    <a:pt x="36" y="106"/>
                  </a:cubicBezTo>
                  <a:cubicBezTo>
                    <a:pt x="36" y="81"/>
                    <a:pt x="36" y="81"/>
                    <a:pt x="36" y="81"/>
                  </a:cubicBezTo>
                  <a:cubicBezTo>
                    <a:pt x="36" y="81"/>
                    <a:pt x="36" y="81"/>
                    <a:pt x="36" y="81"/>
                  </a:cubicBezTo>
                  <a:cubicBezTo>
                    <a:pt x="36" y="63"/>
                    <a:pt x="51" y="48"/>
                    <a:pt x="69" y="48"/>
                  </a:cubicBezTo>
                  <a:cubicBezTo>
                    <a:pt x="131" y="48"/>
                    <a:pt x="131" y="48"/>
                    <a:pt x="131" y="48"/>
                  </a:cubicBezTo>
                  <a:cubicBezTo>
                    <a:pt x="149" y="48"/>
                    <a:pt x="164" y="63"/>
                    <a:pt x="164" y="81"/>
                  </a:cubicBezTo>
                  <a:cubicBezTo>
                    <a:pt x="164" y="106"/>
                    <a:pt x="164" y="106"/>
                    <a:pt x="164" y="106"/>
                  </a:cubicBezTo>
                  <a:cubicBezTo>
                    <a:pt x="164" y="106"/>
                    <a:pt x="164" y="106"/>
                    <a:pt x="164" y="106"/>
                  </a:cubicBezTo>
                  <a:cubicBezTo>
                    <a:pt x="164" y="124"/>
                    <a:pt x="149" y="139"/>
                    <a:pt x="131" y="139"/>
                  </a:cubicBezTo>
                  <a:cubicBezTo>
                    <a:pt x="130" y="139"/>
                    <a:pt x="130" y="139"/>
                    <a:pt x="130" y="139"/>
                  </a:cubicBezTo>
                  <a:cubicBezTo>
                    <a:pt x="130" y="140"/>
                    <a:pt x="130" y="142"/>
                    <a:pt x="130" y="144"/>
                  </a:cubicBezTo>
                  <a:cubicBezTo>
                    <a:pt x="130" y="149"/>
                    <a:pt x="130" y="154"/>
                    <a:pt x="130" y="160"/>
                  </a:cubicBezTo>
                  <a:cubicBezTo>
                    <a:pt x="168" y="160"/>
                    <a:pt x="168" y="160"/>
                    <a:pt x="168" y="160"/>
                  </a:cubicBezTo>
                  <a:cubicBezTo>
                    <a:pt x="200" y="160"/>
                    <a:pt x="226" y="134"/>
                    <a:pt x="226" y="101"/>
                  </a:cubicBezTo>
                  <a:cubicBezTo>
                    <a:pt x="226" y="58"/>
                    <a:pt x="226" y="58"/>
                    <a:pt x="226" y="58"/>
                  </a:cubicBezTo>
                  <a:cubicBezTo>
                    <a:pt x="226" y="40"/>
                    <a:pt x="217" y="23"/>
                    <a:pt x="204" y="12"/>
                  </a:cubicBezTo>
                  <a:cubicBezTo>
                    <a:pt x="194" y="5"/>
                    <a:pt x="181" y="0"/>
                    <a:pt x="168" y="0"/>
                  </a:cubicBezTo>
                </a:path>
              </a:pathLst>
            </a:custGeom>
            <a:solidFill>
              <a:srgbClr val="8F03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6" name="Freeform 285">
              <a:extLst>
                <a:ext uri="{FF2B5EF4-FFF2-40B4-BE49-F238E27FC236}">
                  <a16:creationId xmlns:a16="http://schemas.microsoft.com/office/drawing/2014/main" id="{BF96BAEE-A8E9-4CB7-BB61-FF8FC8F04A61}"/>
                </a:ext>
              </a:extLst>
            </p:cNvPr>
            <p:cNvSpPr>
              <a:spLocks/>
            </p:cNvSpPr>
            <p:nvPr/>
          </p:nvSpPr>
          <p:spPr bwMode="auto">
            <a:xfrm>
              <a:off x="5028" y="3099"/>
              <a:ext cx="753" cy="506"/>
            </a:xfrm>
            <a:custGeom>
              <a:avLst/>
              <a:gdLst>
                <a:gd name="T0" fmla="*/ 20 w 317"/>
                <a:gd name="T1" fmla="*/ 174 h 213"/>
                <a:gd name="T2" fmla="*/ 136 w 317"/>
                <a:gd name="T3" fmla="*/ 162 h 213"/>
                <a:gd name="T4" fmla="*/ 136 w 317"/>
                <a:gd name="T5" fmla="*/ 0 h 213"/>
                <a:gd name="T6" fmla="*/ 181 w 317"/>
                <a:gd name="T7" fmla="*/ 0 h 213"/>
                <a:gd name="T8" fmla="*/ 181 w 317"/>
                <a:gd name="T9" fmla="*/ 162 h 213"/>
                <a:gd name="T10" fmla="*/ 297 w 317"/>
                <a:gd name="T11" fmla="*/ 174 h 213"/>
                <a:gd name="T12" fmla="*/ 317 w 317"/>
                <a:gd name="T13" fmla="*/ 196 h 213"/>
                <a:gd name="T14" fmla="*/ 317 w 317"/>
                <a:gd name="T15" fmla="*/ 213 h 213"/>
                <a:gd name="T16" fmla="*/ 163 w 317"/>
                <a:gd name="T17" fmla="*/ 213 h 213"/>
                <a:gd name="T18" fmla="*/ 154 w 317"/>
                <a:gd name="T19" fmla="*/ 213 h 213"/>
                <a:gd name="T20" fmla="*/ 0 w 317"/>
                <a:gd name="T21" fmla="*/ 213 h 213"/>
                <a:gd name="T22" fmla="*/ 0 w 317"/>
                <a:gd name="T23" fmla="*/ 196 h 213"/>
                <a:gd name="T24" fmla="*/ 20 w 317"/>
                <a:gd name="T25" fmla="*/ 174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7" h="213">
                  <a:moveTo>
                    <a:pt x="20" y="174"/>
                  </a:moveTo>
                  <a:cubicBezTo>
                    <a:pt x="136" y="162"/>
                    <a:pt x="136" y="162"/>
                    <a:pt x="136" y="162"/>
                  </a:cubicBezTo>
                  <a:cubicBezTo>
                    <a:pt x="136" y="0"/>
                    <a:pt x="136" y="0"/>
                    <a:pt x="136" y="0"/>
                  </a:cubicBezTo>
                  <a:cubicBezTo>
                    <a:pt x="181" y="0"/>
                    <a:pt x="181" y="0"/>
                    <a:pt x="181" y="0"/>
                  </a:cubicBezTo>
                  <a:cubicBezTo>
                    <a:pt x="181" y="162"/>
                    <a:pt x="181" y="162"/>
                    <a:pt x="181" y="162"/>
                  </a:cubicBezTo>
                  <a:cubicBezTo>
                    <a:pt x="297" y="174"/>
                    <a:pt x="297" y="174"/>
                    <a:pt x="297" y="174"/>
                  </a:cubicBezTo>
                  <a:cubicBezTo>
                    <a:pt x="308" y="175"/>
                    <a:pt x="317" y="184"/>
                    <a:pt x="317" y="196"/>
                  </a:cubicBezTo>
                  <a:cubicBezTo>
                    <a:pt x="317" y="213"/>
                    <a:pt x="317" y="213"/>
                    <a:pt x="317" y="213"/>
                  </a:cubicBezTo>
                  <a:cubicBezTo>
                    <a:pt x="163" y="213"/>
                    <a:pt x="163" y="213"/>
                    <a:pt x="163" y="213"/>
                  </a:cubicBezTo>
                  <a:cubicBezTo>
                    <a:pt x="154" y="213"/>
                    <a:pt x="154" y="213"/>
                    <a:pt x="154" y="213"/>
                  </a:cubicBezTo>
                  <a:cubicBezTo>
                    <a:pt x="0" y="213"/>
                    <a:pt x="0" y="213"/>
                    <a:pt x="0" y="213"/>
                  </a:cubicBezTo>
                  <a:cubicBezTo>
                    <a:pt x="0" y="196"/>
                    <a:pt x="0" y="196"/>
                    <a:pt x="0" y="196"/>
                  </a:cubicBezTo>
                  <a:cubicBezTo>
                    <a:pt x="0" y="184"/>
                    <a:pt x="9" y="175"/>
                    <a:pt x="20" y="174"/>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7" name="Freeform 286">
              <a:extLst>
                <a:ext uri="{FF2B5EF4-FFF2-40B4-BE49-F238E27FC236}">
                  <a16:creationId xmlns:a16="http://schemas.microsoft.com/office/drawing/2014/main" id="{D29D89C8-59A9-4FFB-ACD5-55C51FF7FA61}"/>
                </a:ext>
              </a:extLst>
            </p:cNvPr>
            <p:cNvSpPr>
              <a:spLocks/>
            </p:cNvSpPr>
            <p:nvPr/>
          </p:nvSpPr>
          <p:spPr bwMode="auto">
            <a:xfrm>
              <a:off x="5028" y="3178"/>
              <a:ext cx="753" cy="427"/>
            </a:xfrm>
            <a:custGeom>
              <a:avLst/>
              <a:gdLst>
                <a:gd name="T0" fmla="*/ 181 w 317"/>
                <a:gd name="T1" fmla="*/ 0 h 180"/>
                <a:gd name="T2" fmla="*/ 173 w 317"/>
                <a:gd name="T3" fmla="*/ 2 h 180"/>
                <a:gd name="T4" fmla="*/ 144 w 317"/>
                <a:gd name="T5" fmla="*/ 2 h 180"/>
                <a:gd name="T6" fmla="*/ 136 w 317"/>
                <a:gd name="T7" fmla="*/ 0 h 180"/>
                <a:gd name="T8" fmla="*/ 136 w 317"/>
                <a:gd name="T9" fmla="*/ 129 h 180"/>
                <a:gd name="T10" fmla="*/ 128 w 317"/>
                <a:gd name="T11" fmla="*/ 130 h 180"/>
                <a:gd name="T12" fmla="*/ 20 w 317"/>
                <a:gd name="T13" fmla="*/ 141 h 180"/>
                <a:gd name="T14" fmla="*/ 0 w 317"/>
                <a:gd name="T15" fmla="*/ 163 h 180"/>
                <a:gd name="T16" fmla="*/ 0 w 317"/>
                <a:gd name="T17" fmla="*/ 180 h 180"/>
                <a:gd name="T18" fmla="*/ 154 w 317"/>
                <a:gd name="T19" fmla="*/ 180 h 180"/>
                <a:gd name="T20" fmla="*/ 163 w 317"/>
                <a:gd name="T21" fmla="*/ 180 h 180"/>
                <a:gd name="T22" fmla="*/ 317 w 317"/>
                <a:gd name="T23" fmla="*/ 180 h 180"/>
                <a:gd name="T24" fmla="*/ 317 w 317"/>
                <a:gd name="T25" fmla="*/ 163 h 180"/>
                <a:gd name="T26" fmla="*/ 310 w 317"/>
                <a:gd name="T27" fmla="*/ 147 h 180"/>
                <a:gd name="T28" fmla="*/ 297 w 317"/>
                <a:gd name="T29" fmla="*/ 141 h 180"/>
                <a:gd name="T30" fmla="*/ 246 w 317"/>
                <a:gd name="T31" fmla="*/ 136 h 180"/>
                <a:gd name="T32" fmla="*/ 181 w 317"/>
                <a:gd name="T33" fmla="*/ 129 h 180"/>
                <a:gd name="T34" fmla="*/ 181 w 317"/>
                <a:gd name="T35"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7" h="180">
                  <a:moveTo>
                    <a:pt x="181" y="0"/>
                  </a:moveTo>
                  <a:cubicBezTo>
                    <a:pt x="179" y="1"/>
                    <a:pt x="176" y="2"/>
                    <a:pt x="173" y="2"/>
                  </a:cubicBezTo>
                  <a:cubicBezTo>
                    <a:pt x="144" y="2"/>
                    <a:pt x="144" y="2"/>
                    <a:pt x="144" y="2"/>
                  </a:cubicBezTo>
                  <a:cubicBezTo>
                    <a:pt x="141" y="2"/>
                    <a:pt x="138" y="1"/>
                    <a:pt x="136" y="0"/>
                  </a:cubicBezTo>
                  <a:cubicBezTo>
                    <a:pt x="136" y="129"/>
                    <a:pt x="136" y="129"/>
                    <a:pt x="136" y="129"/>
                  </a:cubicBezTo>
                  <a:cubicBezTo>
                    <a:pt x="128" y="130"/>
                    <a:pt x="128" y="130"/>
                    <a:pt x="128" y="130"/>
                  </a:cubicBezTo>
                  <a:cubicBezTo>
                    <a:pt x="20" y="141"/>
                    <a:pt x="20" y="141"/>
                    <a:pt x="20" y="141"/>
                  </a:cubicBezTo>
                  <a:cubicBezTo>
                    <a:pt x="9" y="142"/>
                    <a:pt x="0" y="151"/>
                    <a:pt x="0" y="163"/>
                  </a:cubicBezTo>
                  <a:cubicBezTo>
                    <a:pt x="0" y="180"/>
                    <a:pt x="0" y="180"/>
                    <a:pt x="0" y="180"/>
                  </a:cubicBezTo>
                  <a:cubicBezTo>
                    <a:pt x="154" y="180"/>
                    <a:pt x="154" y="180"/>
                    <a:pt x="154" y="180"/>
                  </a:cubicBezTo>
                  <a:cubicBezTo>
                    <a:pt x="163" y="180"/>
                    <a:pt x="163" y="180"/>
                    <a:pt x="163" y="180"/>
                  </a:cubicBezTo>
                  <a:cubicBezTo>
                    <a:pt x="317" y="180"/>
                    <a:pt x="317" y="180"/>
                    <a:pt x="317" y="180"/>
                  </a:cubicBezTo>
                  <a:cubicBezTo>
                    <a:pt x="317" y="163"/>
                    <a:pt x="317" y="163"/>
                    <a:pt x="317" y="163"/>
                  </a:cubicBezTo>
                  <a:cubicBezTo>
                    <a:pt x="317" y="157"/>
                    <a:pt x="315" y="151"/>
                    <a:pt x="310" y="147"/>
                  </a:cubicBezTo>
                  <a:cubicBezTo>
                    <a:pt x="307" y="143"/>
                    <a:pt x="302" y="141"/>
                    <a:pt x="297" y="141"/>
                  </a:cubicBezTo>
                  <a:cubicBezTo>
                    <a:pt x="246" y="136"/>
                    <a:pt x="246" y="136"/>
                    <a:pt x="246" y="136"/>
                  </a:cubicBezTo>
                  <a:cubicBezTo>
                    <a:pt x="181" y="129"/>
                    <a:pt x="181" y="129"/>
                    <a:pt x="181" y="129"/>
                  </a:cubicBezTo>
                  <a:cubicBezTo>
                    <a:pt x="181" y="0"/>
                    <a:pt x="181" y="0"/>
                    <a:pt x="181" y="0"/>
                  </a:cubicBezTo>
                </a:path>
              </a:pathLst>
            </a:custGeom>
            <a:solidFill>
              <a:srgbClr val="515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8" name="Oval 217">
              <a:extLst>
                <a:ext uri="{FF2B5EF4-FFF2-40B4-BE49-F238E27FC236}">
                  <a16:creationId xmlns:a16="http://schemas.microsoft.com/office/drawing/2014/main" id="{DB511040-E257-41E5-A89A-76474C1552A4}"/>
                </a:ext>
              </a:extLst>
            </p:cNvPr>
            <p:cNvSpPr>
              <a:spLocks noChangeArrowheads="1"/>
            </p:cNvSpPr>
            <p:nvPr/>
          </p:nvSpPr>
          <p:spPr bwMode="auto">
            <a:xfrm>
              <a:off x="5681" y="3586"/>
              <a:ext cx="143" cy="143"/>
            </a:xfrm>
            <a:prstGeom prst="ellipse">
              <a:avLst/>
            </a:pr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9" name="Oval 218">
              <a:extLst>
                <a:ext uri="{FF2B5EF4-FFF2-40B4-BE49-F238E27FC236}">
                  <a16:creationId xmlns:a16="http://schemas.microsoft.com/office/drawing/2014/main" id="{70EB35DC-83DB-4502-9484-5B223F66B1CB}"/>
                </a:ext>
              </a:extLst>
            </p:cNvPr>
            <p:cNvSpPr>
              <a:spLocks noChangeArrowheads="1"/>
            </p:cNvSpPr>
            <p:nvPr/>
          </p:nvSpPr>
          <p:spPr bwMode="auto">
            <a:xfrm>
              <a:off x="4986" y="3586"/>
              <a:ext cx="142" cy="143"/>
            </a:xfrm>
            <a:prstGeom prst="ellipse">
              <a:avLst/>
            </a:pr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0" name="Freeform 289">
              <a:extLst>
                <a:ext uri="{FF2B5EF4-FFF2-40B4-BE49-F238E27FC236}">
                  <a16:creationId xmlns:a16="http://schemas.microsoft.com/office/drawing/2014/main" id="{0C74F6CA-3EEA-4D6B-BA27-6A4BFD9E7CBB}"/>
                </a:ext>
              </a:extLst>
            </p:cNvPr>
            <p:cNvSpPr>
              <a:spLocks/>
            </p:cNvSpPr>
            <p:nvPr/>
          </p:nvSpPr>
          <p:spPr bwMode="auto">
            <a:xfrm>
              <a:off x="5332" y="2841"/>
              <a:ext cx="145" cy="342"/>
            </a:xfrm>
            <a:custGeom>
              <a:avLst/>
              <a:gdLst>
                <a:gd name="T0" fmla="*/ 16 w 61"/>
                <a:gd name="T1" fmla="*/ 144 h 144"/>
                <a:gd name="T2" fmla="*/ 45 w 61"/>
                <a:gd name="T3" fmla="*/ 144 h 144"/>
                <a:gd name="T4" fmla="*/ 61 w 61"/>
                <a:gd name="T5" fmla="*/ 128 h 144"/>
                <a:gd name="T6" fmla="*/ 61 w 61"/>
                <a:gd name="T7" fmla="*/ 0 h 144"/>
                <a:gd name="T8" fmla="*/ 0 w 61"/>
                <a:gd name="T9" fmla="*/ 0 h 144"/>
                <a:gd name="T10" fmla="*/ 0 w 61"/>
                <a:gd name="T11" fmla="*/ 128 h 144"/>
                <a:gd name="T12" fmla="*/ 16 w 61"/>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61" h="144">
                  <a:moveTo>
                    <a:pt x="16" y="144"/>
                  </a:moveTo>
                  <a:cubicBezTo>
                    <a:pt x="45" y="144"/>
                    <a:pt x="45" y="144"/>
                    <a:pt x="45" y="144"/>
                  </a:cubicBezTo>
                  <a:cubicBezTo>
                    <a:pt x="54" y="144"/>
                    <a:pt x="61" y="137"/>
                    <a:pt x="61" y="128"/>
                  </a:cubicBezTo>
                  <a:cubicBezTo>
                    <a:pt x="61" y="0"/>
                    <a:pt x="61" y="0"/>
                    <a:pt x="61" y="0"/>
                  </a:cubicBezTo>
                  <a:cubicBezTo>
                    <a:pt x="0" y="0"/>
                    <a:pt x="0" y="0"/>
                    <a:pt x="0" y="0"/>
                  </a:cubicBezTo>
                  <a:cubicBezTo>
                    <a:pt x="0" y="128"/>
                    <a:pt x="0" y="128"/>
                    <a:pt x="0" y="128"/>
                  </a:cubicBezTo>
                  <a:cubicBezTo>
                    <a:pt x="0" y="137"/>
                    <a:pt x="7" y="144"/>
                    <a:pt x="16" y="144"/>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1" name="Freeform 290">
              <a:extLst>
                <a:ext uri="{FF2B5EF4-FFF2-40B4-BE49-F238E27FC236}">
                  <a16:creationId xmlns:a16="http://schemas.microsoft.com/office/drawing/2014/main" id="{C78FFBF9-F045-4574-A942-F16391A3AFBA}"/>
                </a:ext>
              </a:extLst>
            </p:cNvPr>
            <p:cNvSpPr>
              <a:spLocks/>
            </p:cNvSpPr>
            <p:nvPr/>
          </p:nvSpPr>
          <p:spPr bwMode="auto">
            <a:xfrm>
              <a:off x="5332" y="2879"/>
              <a:ext cx="145" cy="304"/>
            </a:xfrm>
            <a:custGeom>
              <a:avLst/>
              <a:gdLst>
                <a:gd name="T0" fmla="*/ 61 w 61"/>
                <a:gd name="T1" fmla="*/ 0 h 128"/>
                <a:gd name="T2" fmla="*/ 0 w 61"/>
                <a:gd name="T3" fmla="*/ 0 h 128"/>
                <a:gd name="T4" fmla="*/ 0 w 61"/>
                <a:gd name="T5" fmla="*/ 112 h 128"/>
                <a:gd name="T6" fmla="*/ 16 w 61"/>
                <a:gd name="T7" fmla="*/ 128 h 128"/>
                <a:gd name="T8" fmla="*/ 45 w 61"/>
                <a:gd name="T9" fmla="*/ 128 h 128"/>
                <a:gd name="T10" fmla="*/ 61 w 61"/>
                <a:gd name="T11" fmla="*/ 112 h 128"/>
                <a:gd name="T12" fmla="*/ 61 w 61"/>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61" h="128">
                  <a:moveTo>
                    <a:pt x="61" y="0"/>
                  </a:moveTo>
                  <a:cubicBezTo>
                    <a:pt x="0" y="0"/>
                    <a:pt x="0" y="0"/>
                    <a:pt x="0" y="0"/>
                  </a:cubicBezTo>
                  <a:cubicBezTo>
                    <a:pt x="0" y="112"/>
                    <a:pt x="0" y="112"/>
                    <a:pt x="0" y="112"/>
                  </a:cubicBezTo>
                  <a:cubicBezTo>
                    <a:pt x="0" y="121"/>
                    <a:pt x="7" y="128"/>
                    <a:pt x="16" y="128"/>
                  </a:cubicBezTo>
                  <a:cubicBezTo>
                    <a:pt x="45" y="128"/>
                    <a:pt x="45" y="128"/>
                    <a:pt x="45" y="128"/>
                  </a:cubicBezTo>
                  <a:cubicBezTo>
                    <a:pt x="54" y="128"/>
                    <a:pt x="61" y="121"/>
                    <a:pt x="61" y="112"/>
                  </a:cubicBezTo>
                  <a:cubicBezTo>
                    <a:pt x="61" y="0"/>
                    <a:pt x="61" y="0"/>
                    <a:pt x="61" y="0"/>
                  </a:cubicBezTo>
                </a:path>
              </a:pathLst>
            </a:custGeom>
            <a:solidFill>
              <a:srgbClr val="6870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2" name="Freeform 291">
              <a:extLst>
                <a:ext uri="{FF2B5EF4-FFF2-40B4-BE49-F238E27FC236}">
                  <a16:creationId xmlns:a16="http://schemas.microsoft.com/office/drawing/2014/main" id="{AC6A8FDD-5A54-4DDE-A26E-B4C9DE2F561F}"/>
                </a:ext>
              </a:extLst>
            </p:cNvPr>
            <p:cNvSpPr>
              <a:spLocks/>
            </p:cNvSpPr>
            <p:nvPr/>
          </p:nvSpPr>
          <p:spPr bwMode="auto">
            <a:xfrm>
              <a:off x="4978" y="2240"/>
              <a:ext cx="290" cy="601"/>
            </a:xfrm>
            <a:custGeom>
              <a:avLst/>
              <a:gdLst>
                <a:gd name="T0" fmla="*/ 70 w 122"/>
                <a:gd name="T1" fmla="*/ 0 h 253"/>
                <a:gd name="T2" fmla="*/ 122 w 122"/>
                <a:gd name="T3" fmla="*/ 253 h 253"/>
                <a:gd name="T4" fmla="*/ 53 w 122"/>
                <a:gd name="T5" fmla="*/ 253 h 253"/>
                <a:gd name="T6" fmla="*/ 15 w 122"/>
                <a:gd name="T7" fmla="*/ 0 h 253"/>
                <a:gd name="T8" fmla="*/ 70 w 122"/>
                <a:gd name="T9" fmla="*/ 0 h 253"/>
              </a:gdLst>
              <a:ahLst/>
              <a:cxnLst>
                <a:cxn ang="0">
                  <a:pos x="T0" y="T1"/>
                </a:cxn>
                <a:cxn ang="0">
                  <a:pos x="T2" y="T3"/>
                </a:cxn>
                <a:cxn ang="0">
                  <a:pos x="T4" y="T5"/>
                </a:cxn>
                <a:cxn ang="0">
                  <a:pos x="T6" y="T7"/>
                </a:cxn>
                <a:cxn ang="0">
                  <a:pos x="T8" y="T9"/>
                </a:cxn>
              </a:cxnLst>
              <a:rect l="0" t="0" r="r" b="b"/>
              <a:pathLst>
                <a:path w="122" h="253">
                  <a:moveTo>
                    <a:pt x="70" y="0"/>
                  </a:moveTo>
                  <a:cubicBezTo>
                    <a:pt x="70" y="0"/>
                    <a:pt x="62" y="216"/>
                    <a:pt x="122" y="253"/>
                  </a:cubicBezTo>
                  <a:cubicBezTo>
                    <a:pt x="53" y="253"/>
                    <a:pt x="53" y="253"/>
                    <a:pt x="53" y="253"/>
                  </a:cubicBezTo>
                  <a:cubicBezTo>
                    <a:pt x="53" y="253"/>
                    <a:pt x="0" y="179"/>
                    <a:pt x="15" y="0"/>
                  </a:cubicBezTo>
                  <a:cubicBezTo>
                    <a:pt x="70" y="0"/>
                    <a:pt x="70" y="0"/>
                    <a:pt x="70" y="0"/>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3" name="Freeform 292">
              <a:extLst>
                <a:ext uri="{FF2B5EF4-FFF2-40B4-BE49-F238E27FC236}">
                  <a16:creationId xmlns:a16="http://schemas.microsoft.com/office/drawing/2014/main" id="{D889D341-6463-45B4-9EBB-2BE5C8F4D462}"/>
                </a:ext>
              </a:extLst>
            </p:cNvPr>
            <p:cNvSpPr>
              <a:spLocks/>
            </p:cNvSpPr>
            <p:nvPr/>
          </p:nvSpPr>
          <p:spPr bwMode="auto">
            <a:xfrm>
              <a:off x="5007" y="2294"/>
              <a:ext cx="240" cy="530"/>
            </a:xfrm>
            <a:custGeom>
              <a:avLst/>
              <a:gdLst>
                <a:gd name="T0" fmla="*/ 58 w 101"/>
                <a:gd name="T1" fmla="*/ 0 h 223"/>
                <a:gd name="T2" fmla="*/ 1 w 101"/>
                <a:gd name="T3" fmla="*/ 0 h 223"/>
                <a:gd name="T4" fmla="*/ 0 w 101"/>
                <a:gd name="T5" fmla="*/ 38 h 223"/>
                <a:gd name="T6" fmla="*/ 37 w 101"/>
                <a:gd name="T7" fmla="*/ 223 h 223"/>
                <a:gd name="T8" fmla="*/ 101 w 101"/>
                <a:gd name="T9" fmla="*/ 223 h 223"/>
                <a:gd name="T10" fmla="*/ 86 w 101"/>
                <a:gd name="T11" fmla="*/ 200 h 223"/>
                <a:gd name="T12" fmla="*/ 86 w 101"/>
                <a:gd name="T13" fmla="*/ 200 h 223"/>
                <a:gd name="T14" fmla="*/ 84 w 101"/>
                <a:gd name="T15" fmla="*/ 196 h 223"/>
                <a:gd name="T16" fmla="*/ 71 w 101"/>
                <a:gd name="T17" fmla="*/ 155 h 223"/>
                <a:gd name="T18" fmla="*/ 64 w 101"/>
                <a:gd name="T19" fmla="*/ 112 h 223"/>
                <a:gd name="T20" fmla="*/ 58 w 101"/>
                <a:gd name="T21" fmla="*/ 5 h 223"/>
                <a:gd name="T22" fmla="*/ 58 w 101"/>
                <a:gd name="T23"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1" h="223">
                  <a:moveTo>
                    <a:pt x="58" y="0"/>
                  </a:moveTo>
                  <a:cubicBezTo>
                    <a:pt x="1" y="0"/>
                    <a:pt x="1" y="0"/>
                    <a:pt x="1" y="0"/>
                  </a:cubicBezTo>
                  <a:cubicBezTo>
                    <a:pt x="1" y="13"/>
                    <a:pt x="0" y="26"/>
                    <a:pt x="0" y="38"/>
                  </a:cubicBezTo>
                  <a:cubicBezTo>
                    <a:pt x="0" y="147"/>
                    <a:pt x="26" y="204"/>
                    <a:pt x="37" y="223"/>
                  </a:cubicBezTo>
                  <a:cubicBezTo>
                    <a:pt x="101" y="223"/>
                    <a:pt x="101" y="223"/>
                    <a:pt x="101" y="223"/>
                  </a:cubicBezTo>
                  <a:cubicBezTo>
                    <a:pt x="95" y="217"/>
                    <a:pt x="90" y="209"/>
                    <a:pt x="86" y="200"/>
                  </a:cubicBezTo>
                  <a:cubicBezTo>
                    <a:pt x="86" y="200"/>
                    <a:pt x="86" y="200"/>
                    <a:pt x="86" y="200"/>
                  </a:cubicBezTo>
                  <a:cubicBezTo>
                    <a:pt x="85" y="198"/>
                    <a:pt x="84" y="197"/>
                    <a:pt x="84" y="196"/>
                  </a:cubicBezTo>
                  <a:cubicBezTo>
                    <a:pt x="79" y="184"/>
                    <a:pt x="74" y="170"/>
                    <a:pt x="71" y="155"/>
                  </a:cubicBezTo>
                  <a:cubicBezTo>
                    <a:pt x="68" y="141"/>
                    <a:pt x="66" y="127"/>
                    <a:pt x="64" y="112"/>
                  </a:cubicBezTo>
                  <a:cubicBezTo>
                    <a:pt x="59" y="72"/>
                    <a:pt x="58" y="31"/>
                    <a:pt x="58" y="5"/>
                  </a:cubicBezTo>
                  <a:cubicBezTo>
                    <a:pt x="58" y="3"/>
                    <a:pt x="58" y="1"/>
                    <a:pt x="58" y="0"/>
                  </a:cubicBezTo>
                </a:path>
              </a:pathLst>
            </a:custGeom>
            <a:solidFill>
              <a:srgbClr val="6870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4" name="Freeform 293">
              <a:extLst>
                <a:ext uri="{FF2B5EF4-FFF2-40B4-BE49-F238E27FC236}">
                  <a16:creationId xmlns:a16="http://schemas.microsoft.com/office/drawing/2014/main" id="{41898016-981F-4ED5-A201-80002C39B3AF}"/>
                </a:ext>
              </a:extLst>
            </p:cNvPr>
            <p:cNvSpPr>
              <a:spLocks/>
            </p:cNvSpPr>
            <p:nvPr/>
          </p:nvSpPr>
          <p:spPr bwMode="auto">
            <a:xfrm>
              <a:off x="5019" y="2824"/>
              <a:ext cx="791" cy="55"/>
            </a:xfrm>
            <a:custGeom>
              <a:avLst/>
              <a:gdLst>
                <a:gd name="T0" fmla="*/ 325 w 333"/>
                <a:gd name="T1" fmla="*/ 0 h 23"/>
                <a:gd name="T2" fmla="*/ 8 w 333"/>
                <a:gd name="T3" fmla="*/ 0 h 23"/>
                <a:gd name="T4" fmla="*/ 0 w 333"/>
                <a:gd name="T5" fmla="*/ 8 h 23"/>
                <a:gd name="T6" fmla="*/ 0 w 333"/>
                <a:gd name="T7" fmla="*/ 15 h 23"/>
                <a:gd name="T8" fmla="*/ 8 w 333"/>
                <a:gd name="T9" fmla="*/ 23 h 23"/>
                <a:gd name="T10" fmla="*/ 325 w 333"/>
                <a:gd name="T11" fmla="*/ 23 h 23"/>
                <a:gd name="T12" fmla="*/ 333 w 333"/>
                <a:gd name="T13" fmla="*/ 15 h 23"/>
                <a:gd name="T14" fmla="*/ 333 w 333"/>
                <a:gd name="T15" fmla="*/ 8 h 23"/>
                <a:gd name="T16" fmla="*/ 325 w 333"/>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23">
                  <a:moveTo>
                    <a:pt x="325" y="0"/>
                  </a:moveTo>
                  <a:cubicBezTo>
                    <a:pt x="8" y="0"/>
                    <a:pt x="8" y="0"/>
                    <a:pt x="8" y="0"/>
                  </a:cubicBezTo>
                  <a:cubicBezTo>
                    <a:pt x="3" y="0"/>
                    <a:pt x="0" y="4"/>
                    <a:pt x="0" y="8"/>
                  </a:cubicBezTo>
                  <a:cubicBezTo>
                    <a:pt x="0" y="15"/>
                    <a:pt x="0" y="15"/>
                    <a:pt x="0" y="15"/>
                  </a:cubicBezTo>
                  <a:cubicBezTo>
                    <a:pt x="0" y="20"/>
                    <a:pt x="3" y="23"/>
                    <a:pt x="8" y="23"/>
                  </a:cubicBezTo>
                  <a:cubicBezTo>
                    <a:pt x="325" y="23"/>
                    <a:pt x="325" y="23"/>
                    <a:pt x="325" y="23"/>
                  </a:cubicBezTo>
                  <a:cubicBezTo>
                    <a:pt x="330" y="23"/>
                    <a:pt x="333" y="20"/>
                    <a:pt x="333" y="15"/>
                  </a:cubicBezTo>
                  <a:cubicBezTo>
                    <a:pt x="333" y="8"/>
                    <a:pt x="333" y="8"/>
                    <a:pt x="333" y="8"/>
                  </a:cubicBezTo>
                  <a:cubicBezTo>
                    <a:pt x="333" y="4"/>
                    <a:pt x="330" y="0"/>
                    <a:pt x="325" y="0"/>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5" name="Freeform 294">
              <a:extLst>
                <a:ext uri="{FF2B5EF4-FFF2-40B4-BE49-F238E27FC236}">
                  <a16:creationId xmlns:a16="http://schemas.microsoft.com/office/drawing/2014/main" id="{39475A19-DE5C-44E2-A68F-60B3C5FE3DEF}"/>
                </a:ext>
              </a:extLst>
            </p:cNvPr>
            <p:cNvSpPr>
              <a:spLocks/>
            </p:cNvSpPr>
            <p:nvPr/>
          </p:nvSpPr>
          <p:spPr bwMode="auto">
            <a:xfrm>
              <a:off x="5019" y="2824"/>
              <a:ext cx="791" cy="55"/>
            </a:xfrm>
            <a:custGeom>
              <a:avLst/>
              <a:gdLst>
                <a:gd name="T0" fmla="*/ 325 w 333"/>
                <a:gd name="T1" fmla="*/ 0 h 23"/>
                <a:gd name="T2" fmla="*/ 96 w 333"/>
                <a:gd name="T3" fmla="*/ 0 h 23"/>
                <a:gd name="T4" fmla="*/ 32 w 333"/>
                <a:gd name="T5" fmla="*/ 0 h 23"/>
                <a:gd name="T6" fmla="*/ 8 w 333"/>
                <a:gd name="T7" fmla="*/ 0 h 23"/>
                <a:gd name="T8" fmla="*/ 0 w 333"/>
                <a:gd name="T9" fmla="*/ 8 h 23"/>
                <a:gd name="T10" fmla="*/ 0 w 333"/>
                <a:gd name="T11" fmla="*/ 15 h 23"/>
                <a:gd name="T12" fmla="*/ 8 w 333"/>
                <a:gd name="T13" fmla="*/ 23 h 23"/>
                <a:gd name="T14" fmla="*/ 325 w 333"/>
                <a:gd name="T15" fmla="*/ 23 h 23"/>
                <a:gd name="T16" fmla="*/ 333 w 333"/>
                <a:gd name="T17" fmla="*/ 15 h 23"/>
                <a:gd name="T18" fmla="*/ 333 w 333"/>
                <a:gd name="T19" fmla="*/ 8 h 23"/>
                <a:gd name="T20" fmla="*/ 325 w 333"/>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3" h="23">
                  <a:moveTo>
                    <a:pt x="325" y="0"/>
                  </a:moveTo>
                  <a:cubicBezTo>
                    <a:pt x="96" y="0"/>
                    <a:pt x="96" y="0"/>
                    <a:pt x="96" y="0"/>
                  </a:cubicBezTo>
                  <a:cubicBezTo>
                    <a:pt x="32" y="0"/>
                    <a:pt x="32" y="0"/>
                    <a:pt x="32" y="0"/>
                  </a:cubicBezTo>
                  <a:cubicBezTo>
                    <a:pt x="8" y="0"/>
                    <a:pt x="8" y="0"/>
                    <a:pt x="8" y="0"/>
                  </a:cubicBezTo>
                  <a:cubicBezTo>
                    <a:pt x="3" y="0"/>
                    <a:pt x="0" y="4"/>
                    <a:pt x="0" y="8"/>
                  </a:cubicBezTo>
                  <a:cubicBezTo>
                    <a:pt x="0" y="15"/>
                    <a:pt x="0" y="15"/>
                    <a:pt x="0" y="15"/>
                  </a:cubicBezTo>
                  <a:cubicBezTo>
                    <a:pt x="0" y="20"/>
                    <a:pt x="3" y="23"/>
                    <a:pt x="8" y="23"/>
                  </a:cubicBezTo>
                  <a:cubicBezTo>
                    <a:pt x="325" y="23"/>
                    <a:pt x="325" y="23"/>
                    <a:pt x="325" y="23"/>
                  </a:cubicBezTo>
                  <a:cubicBezTo>
                    <a:pt x="330" y="23"/>
                    <a:pt x="333" y="20"/>
                    <a:pt x="333" y="15"/>
                  </a:cubicBezTo>
                  <a:cubicBezTo>
                    <a:pt x="333" y="8"/>
                    <a:pt x="333" y="8"/>
                    <a:pt x="333" y="8"/>
                  </a:cubicBezTo>
                  <a:cubicBezTo>
                    <a:pt x="333" y="4"/>
                    <a:pt x="330" y="0"/>
                    <a:pt x="325" y="0"/>
                  </a:cubicBezTo>
                </a:path>
              </a:pathLst>
            </a:custGeom>
            <a:solidFill>
              <a:srgbClr val="A8AD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6" name="Freeform 295">
              <a:extLst>
                <a:ext uri="{FF2B5EF4-FFF2-40B4-BE49-F238E27FC236}">
                  <a16:creationId xmlns:a16="http://schemas.microsoft.com/office/drawing/2014/main" id="{2D5BFBC7-4D5E-4B38-BB65-7F757FD24AAD}"/>
                </a:ext>
              </a:extLst>
            </p:cNvPr>
            <p:cNvSpPr>
              <a:spLocks/>
            </p:cNvSpPr>
            <p:nvPr/>
          </p:nvSpPr>
          <p:spPr bwMode="auto">
            <a:xfrm>
              <a:off x="4921" y="2078"/>
              <a:ext cx="304" cy="216"/>
            </a:xfrm>
            <a:custGeom>
              <a:avLst/>
              <a:gdLst>
                <a:gd name="T0" fmla="*/ 33 w 128"/>
                <a:gd name="T1" fmla="*/ 0 h 91"/>
                <a:gd name="T2" fmla="*/ 95 w 128"/>
                <a:gd name="T3" fmla="*/ 0 h 91"/>
                <a:gd name="T4" fmla="*/ 128 w 128"/>
                <a:gd name="T5" fmla="*/ 33 h 91"/>
                <a:gd name="T6" fmla="*/ 128 w 128"/>
                <a:gd name="T7" fmla="*/ 58 h 91"/>
                <a:gd name="T8" fmla="*/ 95 w 128"/>
                <a:gd name="T9" fmla="*/ 91 h 91"/>
                <a:gd name="T10" fmla="*/ 33 w 128"/>
                <a:gd name="T11" fmla="*/ 91 h 91"/>
                <a:gd name="T12" fmla="*/ 0 w 128"/>
                <a:gd name="T13" fmla="*/ 58 h 91"/>
                <a:gd name="T14" fmla="*/ 0 w 128"/>
                <a:gd name="T15" fmla="*/ 33 h 91"/>
                <a:gd name="T16" fmla="*/ 33 w 128"/>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91">
                  <a:moveTo>
                    <a:pt x="33" y="0"/>
                  </a:moveTo>
                  <a:cubicBezTo>
                    <a:pt x="95" y="0"/>
                    <a:pt x="95" y="0"/>
                    <a:pt x="95" y="0"/>
                  </a:cubicBezTo>
                  <a:cubicBezTo>
                    <a:pt x="113" y="0"/>
                    <a:pt x="128" y="15"/>
                    <a:pt x="128" y="33"/>
                  </a:cubicBezTo>
                  <a:cubicBezTo>
                    <a:pt x="128" y="58"/>
                    <a:pt x="128" y="58"/>
                    <a:pt x="128" y="58"/>
                  </a:cubicBezTo>
                  <a:cubicBezTo>
                    <a:pt x="128" y="76"/>
                    <a:pt x="113" y="91"/>
                    <a:pt x="95" y="91"/>
                  </a:cubicBezTo>
                  <a:cubicBezTo>
                    <a:pt x="33" y="91"/>
                    <a:pt x="33" y="91"/>
                    <a:pt x="33" y="91"/>
                  </a:cubicBezTo>
                  <a:cubicBezTo>
                    <a:pt x="15" y="91"/>
                    <a:pt x="0" y="76"/>
                    <a:pt x="0" y="58"/>
                  </a:cubicBezTo>
                  <a:cubicBezTo>
                    <a:pt x="0" y="33"/>
                    <a:pt x="0" y="33"/>
                    <a:pt x="0" y="33"/>
                  </a:cubicBezTo>
                  <a:cubicBezTo>
                    <a:pt x="0" y="15"/>
                    <a:pt x="15" y="0"/>
                    <a:pt x="33" y="0"/>
                  </a:cubicBezTo>
                </a:path>
              </a:pathLst>
            </a:custGeom>
            <a:solidFill>
              <a:srgbClr val="26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7" name="Freeform 296">
              <a:extLst>
                <a:ext uri="{FF2B5EF4-FFF2-40B4-BE49-F238E27FC236}">
                  <a16:creationId xmlns:a16="http://schemas.microsoft.com/office/drawing/2014/main" id="{4611CC4B-0647-4AB1-9735-2E7335D01CB4}"/>
                </a:ext>
              </a:extLst>
            </p:cNvPr>
            <p:cNvSpPr>
              <a:spLocks/>
            </p:cNvSpPr>
            <p:nvPr/>
          </p:nvSpPr>
          <p:spPr bwMode="auto">
            <a:xfrm>
              <a:off x="4921" y="2078"/>
              <a:ext cx="304" cy="216"/>
            </a:xfrm>
            <a:custGeom>
              <a:avLst/>
              <a:gdLst>
                <a:gd name="T0" fmla="*/ 95 w 128"/>
                <a:gd name="T1" fmla="*/ 0 h 91"/>
                <a:gd name="T2" fmla="*/ 33 w 128"/>
                <a:gd name="T3" fmla="*/ 0 h 91"/>
                <a:gd name="T4" fmla="*/ 0 w 128"/>
                <a:gd name="T5" fmla="*/ 33 h 91"/>
                <a:gd name="T6" fmla="*/ 0 w 128"/>
                <a:gd name="T7" fmla="*/ 58 h 91"/>
                <a:gd name="T8" fmla="*/ 33 w 128"/>
                <a:gd name="T9" fmla="*/ 91 h 91"/>
                <a:gd name="T10" fmla="*/ 95 w 128"/>
                <a:gd name="T11" fmla="*/ 91 h 91"/>
                <a:gd name="T12" fmla="*/ 128 w 128"/>
                <a:gd name="T13" fmla="*/ 58 h 91"/>
                <a:gd name="T14" fmla="*/ 128 w 128"/>
                <a:gd name="T15" fmla="*/ 33 h 91"/>
                <a:gd name="T16" fmla="*/ 95 w 128"/>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91">
                  <a:moveTo>
                    <a:pt x="95" y="0"/>
                  </a:moveTo>
                  <a:cubicBezTo>
                    <a:pt x="33" y="0"/>
                    <a:pt x="33" y="0"/>
                    <a:pt x="33" y="0"/>
                  </a:cubicBezTo>
                  <a:cubicBezTo>
                    <a:pt x="15" y="0"/>
                    <a:pt x="0" y="15"/>
                    <a:pt x="0" y="33"/>
                  </a:cubicBezTo>
                  <a:cubicBezTo>
                    <a:pt x="0" y="58"/>
                    <a:pt x="0" y="58"/>
                    <a:pt x="0" y="58"/>
                  </a:cubicBezTo>
                  <a:cubicBezTo>
                    <a:pt x="0" y="76"/>
                    <a:pt x="15" y="91"/>
                    <a:pt x="33" y="91"/>
                  </a:cubicBezTo>
                  <a:cubicBezTo>
                    <a:pt x="95" y="91"/>
                    <a:pt x="95" y="91"/>
                    <a:pt x="95" y="91"/>
                  </a:cubicBezTo>
                  <a:cubicBezTo>
                    <a:pt x="113" y="91"/>
                    <a:pt x="128" y="76"/>
                    <a:pt x="128" y="58"/>
                  </a:cubicBezTo>
                  <a:cubicBezTo>
                    <a:pt x="128" y="33"/>
                    <a:pt x="128" y="33"/>
                    <a:pt x="128" y="33"/>
                  </a:cubicBezTo>
                  <a:cubicBezTo>
                    <a:pt x="128" y="15"/>
                    <a:pt x="113" y="0"/>
                    <a:pt x="95" y="0"/>
                  </a:cubicBezTo>
                </a:path>
              </a:pathLst>
            </a:custGeom>
            <a:solidFill>
              <a:srgbClr val="515B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426" name="Oval 425">
            <a:extLst>
              <a:ext uri="{FF2B5EF4-FFF2-40B4-BE49-F238E27FC236}">
                <a16:creationId xmlns:a16="http://schemas.microsoft.com/office/drawing/2014/main" id="{5B1C33E2-8334-7E56-0253-7B849A833F6A}"/>
              </a:ext>
            </a:extLst>
          </p:cNvPr>
          <p:cNvSpPr/>
          <p:nvPr/>
        </p:nvSpPr>
        <p:spPr>
          <a:xfrm>
            <a:off x="802072" y="2476585"/>
            <a:ext cx="1061302" cy="10613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28" name="Oval 427">
            <a:extLst>
              <a:ext uri="{FF2B5EF4-FFF2-40B4-BE49-F238E27FC236}">
                <a16:creationId xmlns:a16="http://schemas.microsoft.com/office/drawing/2014/main" id="{E9C080DE-6BF3-3AD0-5A15-3D5151378D0F}"/>
              </a:ext>
            </a:extLst>
          </p:cNvPr>
          <p:cNvSpPr/>
          <p:nvPr/>
        </p:nvSpPr>
        <p:spPr>
          <a:xfrm>
            <a:off x="774719" y="3957627"/>
            <a:ext cx="1061302" cy="10613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29" name="TextBox 305">
            <a:extLst>
              <a:ext uri="{FF2B5EF4-FFF2-40B4-BE49-F238E27FC236}">
                <a16:creationId xmlns:a16="http://schemas.microsoft.com/office/drawing/2014/main" id="{CF4C2598-9E3A-5E3D-9542-C1F8DDCCA7FF}"/>
              </a:ext>
            </a:extLst>
          </p:cNvPr>
          <p:cNvSpPr txBox="1"/>
          <p:nvPr/>
        </p:nvSpPr>
        <p:spPr>
          <a:xfrm>
            <a:off x="2299873" y="3999568"/>
            <a:ext cx="4119161" cy="144655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en-US" b="1" dirty="0">
                <a:latin typeface="Lora" pitchFamily="2" charset="0"/>
              </a:rPr>
              <a:t>MENTORSHIP PROGRAMS,PEER TO PEER CONVERSATIONS  FOR  GUIDANCE AND NETWORK GLOBALLY.</a:t>
            </a:r>
            <a:r>
              <a:rPr lang="en-US" sz="1600" b="0" i="0" dirty="0">
                <a:solidFill>
                  <a:srgbClr val="0F0F0F"/>
                </a:solidFill>
                <a:effectLst/>
                <a:latin typeface="Söhne"/>
              </a:rPr>
              <a:t> </a:t>
            </a:r>
            <a:br>
              <a:rPr lang="en-US" sz="1600" dirty="0"/>
            </a:br>
            <a:endParaRPr lang="en-US" sz="1600" dirty="0">
              <a:latin typeface="Lora" pitchFamily="2" charset="0"/>
            </a:endParaRPr>
          </a:p>
        </p:txBody>
      </p:sp>
      <p:sp>
        <p:nvSpPr>
          <p:cNvPr id="433" name="TextBox 305">
            <a:extLst>
              <a:ext uri="{FF2B5EF4-FFF2-40B4-BE49-F238E27FC236}">
                <a16:creationId xmlns:a16="http://schemas.microsoft.com/office/drawing/2014/main" id="{A5E612A1-7CB1-3EB3-BABE-7208D75D7E85}"/>
              </a:ext>
            </a:extLst>
          </p:cNvPr>
          <p:cNvSpPr txBox="1"/>
          <p:nvPr/>
        </p:nvSpPr>
        <p:spPr>
          <a:xfrm>
            <a:off x="2310463" y="2636135"/>
            <a:ext cx="4119161"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en-US" b="1" dirty="0">
                <a:latin typeface="Lora" pitchFamily="2" charset="0"/>
              </a:rPr>
              <a:t>AN ONLINE PLATFORM  SHOWCASING STORIES AND JOURNEY OF SUCCESS ROLE</a:t>
            </a:r>
            <a:endParaRPr lang="en-US" sz="1600" dirty="0">
              <a:latin typeface="Lora" pitchFamily="2" charset="0"/>
            </a:endParaRPr>
          </a:p>
        </p:txBody>
      </p:sp>
      <p:sp>
        <p:nvSpPr>
          <p:cNvPr id="434" name="Google Shape;12544;p89">
            <a:extLst>
              <a:ext uri="{FF2B5EF4-FFF2-40B4-BE49-F238E27FC236}">
                <a16:creationId xmlns:a16="http://schemas.microsoft.com/office/drawing/2014/main" id="{DE2068FA-5DB3-2936-2897-AFEA5495B946}"/>
              </a:ext>
            </a:extLst>
          </p:cNvPr>
          <p:cNvSpPr/>
          <p:nvPr/>
        </p:nvSpPr>
        <p:spPr>
          <a:xfrm>
            <a:off x="1040521" y="2674460"/>
            <a:ext cx="644752" cy="641288"/>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tx1">
              <a:lumMod val="85000"/>
              <a:lumOff val="15000"/>
            </a:schemeClr>
          </a:solid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dirty="0">
              <a:ln>
                <a:noFill/>
              </a:ln>
              <a:solidFill>
                <a:srgbClr val="000000"/>
              </a:solidFill>
              <a:effectLst/>
              <a:uLnTx/>
              <a:uFillTx/>
              <a:latin typeface="Calibri"/>
              <a:ea typeface="+mn-ea"/>
              <a:cs typeface="+mn-cs"/>
            </a:endParaRPr>
          </a:p>
        </p:txBody>
      </p:sp>
      <p:sp>
        <p:nvSpPr>
          <p:cNvPr id="440" name="Google Shape;12519;p89">
            <a:extLst>
              <a:ext uri="{FF2B5EF4-FFF2-40B4-BE49-F238E27FC236}">
                <a16:creationId xmlns:a16="http://schemas.microsoft.com/office/drawing/2014/main" id="{7674B612-C7A4-CA90-8D62-E3BF1B1553C8}"/>
              </a:ext>
            </a:extLst>
          </p:cNvPr>
          <p:cNvSpPr/>
          <p:nvPr/>
        </p:nvSpPr>
        <p:spPr>
          <a:xfrm>
            <a:off x="1040521" y="4197954"/>
            <a:ext cx="608338" cy="644753"/>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tx1">
              <a:lumMod val="85000"/>
              <a:lumOff val="15000"/>
            </a:schemeClr>
          </a:solid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dirty="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2983767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8450ED36-74BD-8A13-EFE5-988A4C46F82B}"/>
              </a:ext>
            </a:extLst>
          </p:cNvPr>
          <p:cNvSpPr/>
          <p:nvPr/>
        </p:nvSpPr>
        <p:spPr>
          <a:xfrm>
            <a:off x="0" y="0"/>
            <a:ext cx="4579436" cy="6858000"/>
          </a:xfrm>
          <a:custGeom>
            <a:avLst/>
            <a:gdLst>
              <a:gd name="connsiteX0" fmla="*/ 407790 w 4579436"/>
              <a:gd name="connsiteY0" fmla="*/ 0 h 6858000"/>
              <a:gd name="connsiteX1" fmla="*/ 478234 w 4579436"/>
              <a:gd name="connsiteY1" fmla="*/ 0 h 6858000"/>
              <a:gd name="connsiteX2" fmla="*/ 653907 w 4579436"/>
              <a:gd name="connsiteY2" fmla="*/ 4854 h 6858000"/>
              <a:gd name="connsiteX3" fmla="*/ 1801258 w 4579436"/>
              <a:gd name="connsiteY3" fmla="*/ 255015 h 6858000"/>
              <a:gd name="connsiteX4" fmla="*/ 3376402 w 4579436"/>
              <a:gd name="connsiteY4" fmla="*/ 5003656 h 6858000"/>
              <a:gd name="connsiteX5" fmla="*/ 231540 w 4579436"/>
              <a:gd name="connsiteY5" fmla="*/ 6825841 h 6858000"/>
              <a:gd name="connsiteX6" fmla="*/ 195868 w 4579436"/>
              <a:gd name="connsiteY6" fmla="*/ 6858000 h 6858000"/>
              <a:gd name="connsiteX7" fmla="*/ 0 w 4579436"/>
              <a:gd name="connsiteY7" fmla="*/ 6858000 h 6858000"/>
              <a:gd name="connsiteX8" fmla="*/ 0 w 4579436"/>
              <a:gd name="connsiteY8" fmla="*/ 21980 h 6858000"/>
              <a:gd name="connsiteX9" fmla="*/ 29689 w 4579436"/>
              <a:gd name="connsiteY9" fmla="*/ 18430 h 6858000"/>
              <a:gd name="connsiteX10" fmla="*/ 238808 w 4579436"/>
              <a:gd name="connsiteY10" fmla="*/ 3673 h 6858000"/>
              <a:gd name="connsiteX11" fmla="*/ 407790 w 4579436"/>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9436" h="6858000">
                <a:moveTo>
                  <a:pt x="407790" y="0"/>
                </a:moveTo>
                <a:lnTo>
                  <a:pt x="478234" y="0"/>
                </a:lnTo>
                <a:lnTo>
                  <a:pt x="653907" y="4854"/>
                </a:lnTo>
                <a:cubicBezTo>
                  <a:pt x="1064890" y="26527"/>
                  <a:pt x="1459478" y="109736"/>
                  <a:pt x="1801258" y="255015"/>
                </a:cubicBezTo>
                <a:cubicBezTo>
                  <a:pt x="5422418" y="1793979"/>
                  <a:pt x="4998972" y="4439489"/>
                  <a:pt x="3376402" y="5003656"/>
                </a:cubicBezTo>
                <a:cubicBezTo>
                  <a:pt x="1905945" y="5514933"/>
                  <a:pt x="1575312" y="5620653"/>
                  <a:pt x="231540" y="6825841"/>
                </a:cubicBezTo>
                <a:lnTo>
                  <a:pt x="195868" y="6858000"/>
                </a:lnTo>
                <a:lnTo>
                  <a:pt x="0" y="6858000"/>
                </a:lnTo>
                <a:lnTo>
                  <a:pt x="0" y="21980"/>
                </a:lnTo>
                <a:lnTo>
                  <a:pt x="29689" y="18430"/>
                </a:lnTo>
                <a:cubicBezTo>
                  <a:pt x="99401" y="11808"/>
                  <a:pt x="169164" y="6889"/>
                  <a:pt x="238808" y="3673"/>
                </a:cubicBezTo>
                <a:lnTo>
                  <a:pt x="407790" y="0"/>
                </a:lnTo>
                <a:close/>
              </a:path>
            </a:pathLst>
          </a:custGeom>
          <a:solidFill>
            <a:schemeClr val="accent4">
              <a:lumMod val="75000"/>
            </a:schemeClr>
          </a:solidFill>
          <a:ln w="9525" cap="flat">
            <a:noFill/>
            <a:prstDash val="solid"/>
            <a:miter/>
          </a:ln>
        </p:spPr>
        <p:txBody>
          <a:bodyPr rtlCol="0" anchor="ctr"/>
          <a:lstStyle/>
          <a:p>
            <a:endParaRPr lang="en-IN" dirty="0"/>
          </a:p>
        </p:txBody>
      </p:sp>
      <p:sp>
        <p:nvSpPr>
          <p:cNvPr id="5" name="Google Shape;614;p28">
            <a:extLst>
              <a:ext uri="{FF2B5EF4-FFF2-40B4-BE49-F238E27FC236}">
                <a16:creationId xmlns:a16="http://schemas.microsoft.com/office/drawing/2014/main" id="{6138FAE9-DCD0-7108-B03C-9C8F0ECEFA3D}"/>
              </a:ext>
            </a:extLst>
          </p:cNvPr>
          <p:cNvSpPr/>
          <p:nvPr/>
        </p:nvSpPr>
        <p:spPr>
          <a:xfrm>
            <a:off x="1139908" y="1634837"/>
            <a:ext cx="1855827" cy="2159596"/>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12700" lvl="0" indent="0" algn="ctr" rtl="0">
              <a:lnSpc>
                <a:spcPct val="100000"/>
              </a:lnSpc>
              <a:spcBef>
                <a:spcPts val="0"/>
              </a:spcBef>
              <a:spcAft>
                <a:spcPts val="0"/>
              </a:spcAft>
              <a:buNone/>
            </a:pPr>
            <a:endParaRPr lang="en-US" dirty="0">
              <a:solidFill>
                <a:schemeClr val="dk1"/>
              </a:solidFill>
              <a:latin typeface="Roboto"/>
              <a:ea typeface="Roboto"/>
              <a:cs typeface="Roboto"/>
              <a:sym typeface="Roboto"/>
            </a:endParaRPr>
          </a:p>
          <a:p>
            <a:pPr marL="12700" lvl="0" indent="0" algn="ctr" rtl="0">
              <a:lnSpc>
                <a:spcPct val="100000"/>
              </a:lnSpc>
              <a:spcBef>
                <a:spcPts val="0"/>
              </a:spcBef>
              <a:spcAft>
                <a:spcPts val="0"/>
              </a:spcAft>
              <a:buNone/>
            </a:pPr>
            <a:endParaRPr lang="en-US" dirty="0">
              <a:solidFill>
                <a:schemeClr val="dk1"/>
              </a:solidFill>
              <a:latin typeface="Roboto"/>
              <a:ea typeface="Roboto"/>
              <a:cs typeface="Roboto"/>
              <a:sym typeface="Roboto"/>
            </a:endParaRPr>
          </a:p>
          <a:p>
            <a:pPr marL="12700" lvl="0" indent="0" rtl="0">
              <a:lnSpc>
                <a:spcPct val="100000"/>
              </a:lnSpc>
              <a:spcBef>
                <a:spcPts val="0"/>
              </a:spcBef>
              <a:spcAft>
                <a:spcPts val="0"/>
              </a:spcAft>
              <a:buNone/>
            </a:pPr>
            <a:r>
              <a:rPr lang="en-US" sz="1600" dirty="0">
                <a:solidFill>
                  <a:schemeClr val="dk1"/>
                </a:solidFill>
                <a:latin typeface="Roboto"/>
                <a:ea typeface="Roboto"/>
                <a:cs typeface="Roboto"/>
                <a:sym typeface="Roboto"/>
              </a:rPr>
              <a:t>Authentication and navigation using voice </a:t>
            </a:r>
            <a:r>
              <a:rPr lang="en-US" sz="1600" dirty="0" err="1">
                <a:solidFill>
                  <a:schemeClr val="dk1"/>
                </a:solidFill>
                <a:latin typeface="Roboto"/>
                <a:ea typeface="Roboto"/>
                <a:cs typeface="Roboto"/>
                <a:sym typeface="Roboto"/>
              </a:rPr>
              <a:t>assisstance</a:t>
            </a:r>
            <a:r>
              <a:rPr lang="en-US" sz="1600" dirty="0">
                <a:solidFill>
                  <a:schemeClr val="dk1"/>
                </a:solidFill>
                <a:latin typeface="Roboto"/>
                <a:ea typeface="Roboto"/>
                <a:cs typeface="Roboto"/>
                <a:sym typeface="Roboto"/>
              </a:rPr>
              <a:t> </a:t>
            </a:r>
          </a:p>
        </p:txBody>
      </p:sp>
      <p:sp>
        <p:nvSpPr>
          <p:cNvPr id="15" name="Freeform: Shape 14">
            <a:extLst>
              <a:ext uri="{FF2B5EF4-FFF2-40B4-BE49-F238E27FC236}">
                <a16:creationId xmlns:a16="http://schemas.microsoft.com/office/drawing/2014/main" id="{1951DFB2-5A30-86F6-FF1F-66496D661E0C}"/>
              </a:ext>
            </a:extLst>
          </p:cNvPr>
          <p:cNvSpPr/>
          <p:nvPr/>
        </p:nvSpPr>
        <p:spPr>
          <a:xfrm>
            <a:off x="10328264" y="2623128"/>
            <a:ext cx="1863737" cy="4234872"/>
          </a:xfrm>
          <a:custGeom>
            <a:avLst/>
            <a:gdLst>
              <a:gd name="connsiteX0" fmla="*/ 1863737 w 1863737"/>
              <a:gd name="connsiteY0" fmla="*/ 0 h 4234872"/>
              <a:gd name="connsiteX1" fmla="*/ 1863737 w 1863737"/>
              <a:gd name="connsiteY1" fmla="*/ 4234872 h 4234872"/>
              <a:gd name="connsiteX2" fmla="*/ 0 w 1863737"/>
              <a:gd name="connsiteY2" fmla="*/ 4234872 h 4234872"/>
              <a:gd name="connsiteX3" fmla="*/ 10528 w 1863737"/>
              <a:gd name="connsiteY3" fmla="*/ 4150982 h 4234872"/>
              <a:gd name="connsiteX4" fmla="*/ 259658 w 1863737"/>
              <a:gd name="connsiteY4" fmla="*/ 3561230 h 4234872"/>
              <a:gd name="connsiteX5" fmla="*/ 482638 w 1863737"/>
              <a:gd name="connsiteY5" fmla="*/ 2252590 h 4234872"/>
              <a:gd name="connsiteX6" fmla="*/ 411582 w 1863737"/>
              <a:gd name="connsiteY6" fmla="*/ 2035897 h 4234872"/>
              <a:gd name="connsiteX7" fmla="*/ 1787692 w 1863737"/>
              <a:gd name="connsiteY7" fmla="*/ 14835 h 4234872"/>
              <a:gd name="connsiteX8" fmla="*/ 1863737 w 1863737"/>
              <a:gd name="connsiteY8" fmla="*/ 0 h 423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737" h="4234872">
                <a:moveTo>
                  <a:pt x="1863737" y="0"/>
                </a:moveTo>
                <a:lnTo>
                  <a:pt x="1863737" y="4234872"/>
                </a:lnTo>
                <a:lnTo>
                  <a:pt x="0" y="4234872"/>
                </a:lnTo>
                <a:lnTo>
                  <a:pt x="10528" y="4150982"/>
                </a:lnTo>
                <a:cubicBezTo>
                  <a:pt x="42491" y="3967909"/>
                  <a:pt x="122096" y="3769247"/>
                  <a:pt x="259658" y="3561230"/>
                </a:cubicBezTo>
                <a:cubicBezTo>
                  <a:pt x="668566" y="2942867"/>
                  <a:pt x="544265" y="2410324"/>
                  <a:pt x="482638" y="2252590"/>
                </a:cubicBezTo>
                <a:cubicBezTo>
                  <a:pt x="454711" y="2181820"/>
                  <a:pt x="430984" y="2109468"/>
                  <a:pt x="411582" y="2035897"/>
                </a:cubicBezTo>
                <a:cubicBezTo>
                  <a:pt x="120295" y="917781"/>
                  <a:pt x="879624" y="239675"/>
                  <a:pt x="1787692" y="14835"/>
                </a:cubicBezTo>
                <a:lnTo>
                  <a:pt x="1863737" y="0"/>
                </a:lnTo>
                <a:close/>
              </a:path>
            </a:pathLst>
          </a:custGeom>
          <a:solidFill>
            <a:schemeClr val="accent3">
              <a:lumMod val="20000"/>
              <a:lumOff val="80000"/>
            </a:schemeClr>
          </a:solidFill>
          <a:ln w="9525" cap="flat">
            <a:noFill/>
            <a:prstDash val="solid"/>
            <a:miter/>
          </a:ln>
        </p:spPr>
        <p:txBody>
          <a:bodyPr rtlCol="0" anchor="ctr"/>
          <a:lstStyle/>
          <a:p>
            <a:endParaRPr lang="en-IN" dirty="0"/>
          </a:p>
        </p:txBody>
      </p:sp>
      <p:sp>
        <p:nvSpPr>
          <p:cNvPr id="14" name="Freeform: Shape 13">
            <a:extLst>
              <a:ext uri="{FF2B5EF4-FFF2-40B4-BE49-F238E27FC236}">
                <a16:creationId xmlns:a16="http://schemas.microsoft.com/office/drawing/2014/main" id="{B6365B4E-E266-AD31-907E-87A33E5C1531}"/>
              </a:ext>
            </a:extLst>
          </p:cNvPr>
          <p:cNvSpPr/>
          <p:nvPr/>
        </p:nvSpPr>
        <p:spPr>
          <a:xfrm>
            <a:off x="407790" y="-857"/>
            <a:ext cx="70444" cy="857"/>
          </a:xfrm>
          <a:custGeom>
            <a:avLst/>
            <a:gdLst>
              <a:gd name="connsiteX0" fmla="*/ 39428 w 70444"/>
              <a:gd name="connsiteY0" fmla="*/ 0 h 857"/>
              <a:gd name="connsiteX1" fmla="*/ 70444 w 70444"/>
              <a:gd name="connsiteY1" fmla="*/ 857 h 857"/>
              <a:gd name="connsiteX2" fmla="*/ 0 w 70444"/>
              <a:gd name="connsiteY2" fmla="*/ 857 h 857"/>
              <a:gd name="connsiteX3" fmla="*/ 39428 w 70444"/>
              <a:gd name="connsiteY3" fmla="*/ 0 h 857"/>
            </a:gdLst>
            <a:ahLst/>
            <a:cxnLst>
              <a:cxn ang="0">
                <a:pos x="connsiteX0" y="connsiteY0"/>
              </a:cxn>
              <a:cxn ang="0">
                <a:pos x="connsiteX1" y="connsiteY1"/>
              </a:cxn>
              <a:cxn ang="0">
                <a:pos x="connsiteX2" y="connsiteY2"/>
              </a:cxn>
              <a:cxn ang="0">
                <a:pos x="connsiteX3" y="connsiteY3"/>
              </a:cxn>
            </a:cxnLst>
            <a:rect l="l" t="t" r="r" b="b"/>
            <a:pathLst>
              <a:path w="70444" h="857">
                <a:moveTo>
                  <a:pt x="39428" y="0"/>
                </a:moveTo>
                <a:lnTo>
                  <a:pt x="70444" y="857"/>
                </a:lnTo>
                <a:lnTo>
                  <a:pt x="0" y="857"/>
                </a:lnTo>
                <a:lnTo>
                  <a:pt x="39428" y="0"/>
                </a:lnTo>
                <a:close/>
              </a:path>
            </a:pathLst>
          </a:custGeom>
          <a:solidFill>
            <a:schemeClr val="accent3">
              <a:lumMod val="20000"/>
              <a:lumOff val="80000"/>
            </a:schemeClr>
          </a:solidFill>
          <a:ln w="9525" cap="flat">
            <a:noFill/>
            <a:prstDash val="solid"/>
            <a:miter/>
          </a:ln>
        </p:spPr>
        <p:txBody>
          <a:bodyPr rtlCol="0" anchor="ctr"/>
          <a:lstStyle/>
          <a:p>
            <a:endParaRPr lang="en-IN" dirty="0"/>
          </a:p>
        </p:txBody>
      </p:sp>
      <p:sp>
        <p:nvSpPr>
          <p:cNvPr id="13" name="Freeform: Shape 12">
            <a:extLst>
              <a:ext uri="{FF2B5EF4-FFF2-40B4-BE49-F238E27FC236}">
                <a16:creationId xmlns:a16="http://schemas.microsoft.com/office/drawing/2014/main" id="{71FF2077-85DD-0BF6-8EF0-C47AD5473C11}"/>
              </a:ext>
            </a:extLst>
          </p:cNvPr>
          <p:cNvSpPr/>
          <p:nvPr/>
        </p:nvSpPr>
        <p:spPr>
          <a:xfrm>
            <a:off x="0" y="0"/>
            <a:ext cx="407790" cy="21980"/>
          </a:xfrm>
          <a:custGeom>
            <a:avLst/>
            <a:gdLst>
              <a:gd name="connsiteX0" fmla="*/ 0 w 407790"/>
              <a:gd name="connsiteY0" fmla="*/ 0 h 21980"/>
              <a:gd name="connsiteX1" fmla="*/ 407790 w 407790"/>
              <a:gd name="connsiteY1" fmla="*/ 0 h 21980"/>
              <a:gd name="connsiteX2" fmla="*/ 238808 w 407790"/>
              <a:gd name="connsiteY2" fmla="*/ 3673 h 21980"/>
              <a:gd name="connsiteX3" fmla="*/ 29689 w 407790"/>
              <a:gd name="connsiteY3" fmla="*/ 18430 h 21980"/>
              <a:gd name="connsiteX4" fmla="*/ 0 w 407790"/>
              <a:gd name="connsiteY4" fmla="*/ 21980 h 21980"/>
              <a:gd name="connsiteX5" fmla="*/ 0 w 407790"/>
              <a:gd name="connsiteY5" fmla="*/ 0 h 2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790" h="21980">
                <a:moveTo>
                  <a:pt x="0" y="0"/>
                </a:moveTo>
                <a:lnTo>
                  <a:pt x="407790" y="0"/>
                </a:lnTo>
                <a:lnTo>
                  <a:pt x="238808" y="3673"/>
                </a:lnTo>
                <a:cubicBezTo>
                  <a:pt x="169164" y="6889"/>
                  <a:pt x="99401" y="11808"/>
                  <a:pt x="29689" y="18430"/>
                </a:cubicBezTo>
                <a:lnTo>
                  <a:pt x="0" y="21980"/>
                </a:lnTo>
                <a:lnTo>
                  <a:pt x="0" y="0"/>
                </a:lnTo>
                <a:close/>
              </a:path>
            </a:pathLst>
          </a:custGeom>
          <a:solidFill>
            <a:schemeClr val="accent3">
              <a:lumMod val="20000"/>
              <a:lumOff val="80000"/>
            </a:schemeClr>
          </a:solidFill>
          <a:ln w="9525" cap="flat">
            <a:noFill/>
            <a:prstDash val="solid"/>
            <a:miter/>
          </a:ln>
        </p:spPr>
        <p:txBody>
          <a:bodyPr rtlCol="0" anchor="ctr"/>
          <a:lstStyle/>
          <a:p>
            <a:endParaRPr lang="en-IN" dirty="0"/>
          </a:p>
        </p:txBody>
      </p:sp>
      <p:sp>
        <p:nvSpPr>
          <p:cNvPr id="9" name="Google Shape;611;p28">
            <a:extLst>
              <a:ext uri="{FF2B5EF4-FFF2-40B4-BE49-F238E27FC236}">
                <a16:creationId xmlns:a16="http://schemas.microsoft.com/office/drawing/2014/main" id="{3A9F3E07-2630-6E92-E6FC-CFE38993D6AE}"/>
              </a:ext>
            </a:extLst>
          </p:cNvPr>
          <p:cNvSpPr/>
          <p:nvPr/>
        </p:nvSpPr>
        <p:spPr>
          <a:xfrm>
            <a:off x="1113309" y="4147127"/>
            <a:ext cx="1892577" cy="1280464"/>
          </a:xfrm>
          <a:prstGeom prst="roundRect">
            <a:avLst>
              <a:gd name="adj" fmla="val 16667"/>
            </a:avLst>
          </a:prstGeom>
          <a:solidFill>
            <a:schemeClr val="accent3">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10;p28">
            <a:extLst>
              <a:ext uri="{FF2B5EF4-FFF2-40B4-BE49-F238E27FC236}">
                <a16:creationId xmlns:a16="http://schemas.microsoft.com/office/drawing/2014/main" id="{F697969A-A78D-FAA2-75F6-B7F6F49BDAB6}"/>
              </a:ext>
            </a:extLst>
          </p:cNvPr>
          <p:cNvSpPr/>
          <p:nvPr/>
        </p:nvSpPr>
        <p:spPr>
          <a:xfrm>
            <a:off x="3474397" y="1681756"/>
            <a:ext cx="1941723" cy="1310825"/>
          </a:xfrm>
          <a:prstGeom prst="roundRect">
            <a:avLst>
              <a:gd name="adj" fmla="val 16667"/>
            </a:avLst>
          </a:prstGeom>
          <a:solidFill>
            <a:schemeClr val="accent6">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13;p28">
            <a:extLst>
              <a:ext uri="{FF2B5EF4-FFF2-40B4-BE49-F238E27FC236}">
                <a16:creationId xmlns:a16="http://schemas.microsoft.com/office/drawing/2014/main" id="{DF923B10-08E4-24EF-FF52-70063F60A723}"/>
              </a:ext>
            </a:extLst>
          </p:cNvPr>
          <p:cNvSpPr/>
          <p:nvPr/>
        </p:nvSpPr>
        <p:spPr>
          <a:xfrm>
            <a:off x="5844177" y="1681756"/>
            <a:ext cx="1905132" cy="2123499"/>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a:p>
            <a:pPr marL="0" lvl="0" indent="0" algn="l" rtl="0">
              <a:spcBef>
                <a:spcPts val="0"/>
              </a:spcBef>
              <a:spcAft>
                <a:spcPts val="0"/>
              </a:spcAft>
              <a:buNone/>
            </a:pPr>
            <a:endParaRPr lang="en-IN" dirty="0"/>
          </a:p>
          <a:p>
            <a:pPr marL="0" lvl="0" indent="0" algn="l" rtl="0">
              <a:spcBef>
                <a:spcPts val="0"/>
              </a:spcBef>
              <a:spcAft>
                <a:spcPts val="0"/>
              </a:spcAft>
              <a:buNone/>
            </a:pPr>
            <a:r>
              <a:rPr lang="en-IN" dirty="0"/>
              <a:t>Providing voice </a:t>
            </a:r>
            <a:r>
              <a:rPr lang="en-IN" dirty="0" err="1"/>
              <a:t>chat,text</a:t>
            </a:r>
            <a:r>
              <a:rPr lang="en-IN" dirty="0"/>
              <a:t> to </a:t>
            </a:r>
            <a:r>
              <a:rPr lang="en-IN" dirty="0" err="1"/>
              <a:t>audio,audio</a:t>
            </a:r>
            <a:r>
              <a:rPr lang="en-IN" dirty="0"/>
              <a:t> to text features</a:t>
            </a:r>
            <a:endParaRPr dirty="0"/>
          </a:p>
        </p:txBody>
      </p:sp>
      <p:sp>
        <p:nvSpPr>
          <p:cNvPr id="12" name="Google Shape;612;p28">
            <a:extLst>
              <a:ext uri="{FF2B5EF4-FFF2-40B4-BE49-F238E27FC236}">
                <a16:creationId xmlns:a16="http://schemas.microsoft.com/office/drawing/2014/main" id="{9A92F9C1-9E59-F0CC-A4AA-3D0B94975A78}"/>
              </a:ext>
            </a:extLst>
          </p:cNvPr>
          <p:cNvSpPr/>
          <p:nvPr/>
        </p:nvSpPr>
        <p:spPr>
          <a:xfrm>
            <a:off x="3404020" y="3310992"/>
            <a:ext cx="2042023" cy="2159596"/>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09;p28">
            <a:extLst>
              <a:ext uri="{FF2B5EF4-FFF2-40B4-BE49-F238E27FC236}">
                <a16:creationId xmlns:a16="http://schemas.microsoft.com/office/drawing/2014/main" id="{C132D162-5621-D2AE-E794-5DB50BD89CC6}"/>
              </a:ext>
            </a:extLst>
          </p:cNvPr>
          <p:cNvSpPr/>
          <p:nvPr/>
        </p:nvSpPr>
        <p:spPr>
          <a:xfrm>
            <a:off x="5876537" y="4147127"/>
            <a:ext cx="1872772" cy="1280464"/>
          </a:xfrm>
          <a:prstGeom prst="roundRect">
            <a:avLst>
              <a:gd name="adj" fmla="val 16667"/>
            </a:avLst>
          </a:prstGeom>
          <a:solidFill>
            <a:schemeClr val="accent5">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18" name="object 2">
            <a:extLst>
              <a:ext uri="{FF2B5EF4-FFF2-40B4-BE49-F238E27FC236}">
                <a16:creationId xmlns:a16="http://schemas.microsoft.com/office/drawing/2014/main" id="{9218A011-4C2A-414E-A393-04F7EED2F1F5}"/>
              </a:ext>
            </a:extLst>
          </p:cNvPr>
          <p:cNvPicPr/>
          <p:nvPr/>
        </p:nvPicPr>
        <p:blipFill>
          <a:blip r:embed="rId2" cstate="print"/>
          <a:stretch>
            <a:fillRect/>
          </a:stretch>
        </p:blipFill>
        <p:spPr>
          <a:xfrm>
            <a:off x="8378990" y="836510"/>
            <a:ext cx="8602868" cy="4984735"/>
          </a:xfrm>
          <a:prstGeom prst="rect">
            <a:avLst/>
          </a:prstGeom>
        </p:spPr>
      </p:pic>
      <p:pic>
        <p:nvPicPr>
          <p:cNvPr id="1026" name="Picture 2" descr="Back in time - Free time and date icons">
            <a:extLst>
              <a:ext uri="{FF2B5EF4-FFF2-40B4-BE49-F238E27FC236}">
                <a16:creationId xmlns:a16="http://schemas.microsoft.com/office/drawing/2014/main" id="{56C74A1E-69AF-AABB-7224-735CA506ECC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6771" b="94792" l="3922" r="96569">
                        <a14:foregroundMark x1="21078" y1="8854" x2="21078" y2="8854"/>
                        <a14:foregroundMark x1="3922" y1="40104" x2="3922" y2="40104"/>
                        <a14:foregroundMark x1="26961" y1="94792" x2="26961" y2="94792"/>
                        <a14:foregroundMark x1="89216" y1="83854" x2="89216" y2="83854"/>
                        <a14:foregroundMark x1="86275" y1="83854" x2="86275" y2="83854"/>
                        <a14:foregroundMark x1="96569" y1="35938" x2="96569" y2="35938"/>
                        <a14:foregroundMark x1="81373" y1="65625" x2="81373" y2="65625"/>
                        <a14:foregroundMark x1="54412" y1="48438" x2="54412" y2="48438"/>
                        <a14:foregroundMark x1="77451" y1="49479" x2="77451" y2="49479"/>
                        <a14:foregroundMark x1="50000" y1="78646" x2="50000" y2="78646"/>
                        <a14:foregroundMark x1="25000" y1="48438" x2="25000" y2="48438"/>
                        <a14:foregroundMark x1="50000" y1="19792" x2="50000" y2="19792"/>
                        <a14:foregroundMark x1="25000" y1="21875" x2="25000" y2="21875"/>
                        <a14:foregroundMark x1="51961" y1="12500" x2="51961" y2="12500"/>
                        <a14:foregroundMark x1="26961" y1="6771" x2="26961" y2="6771"/>
                      </a14:backgroundRemoval>
                    </a14:imgEffect>
                  </a14:imgLayer>
                </a14:imgProps>
              </a:ext>
              <a:ext uri="{28A0092B-C50C-407E-A947-70E740481C1C}">
                <a14:useLocalDpi xmlns:a14="http://schemas.microsoft.com/office/drawing/2010/main" val="0"/>
              </a:ext>
            </a:extLst>
          </a:blip>
          <a:srcRect/>
          <a:stretch>
            <a:fillRect/>
          </a:stretch>
        </p:blipFill>
        <p:spPr bwMode="auto">
          <a:xfrm>
            <a:off x="1570670" y="4379135"/>
            <a:ext cx="966743" cy="9098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Technique - Free technology icons">
            <a:extLst>
              <a:ext uri="{FF2B5EF4-FFF2-40B4-BE49-F238E27FC236}">
                <a16:creationId xmlns:a16="http://schemas.microsoft.com/office/drawing/2014/main" id="{BA66F7F0-6B12-232F-D723-9689841061A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378" b="89865" l="9459" r="89865">
                        <a14:foregroundMark x1="47297" y1="30405" x2="44595" y2="28378"/>
                        <a14:foregroundMark x1="54054" y1="29054" x2="55405" y2="26351"/>
                        <a14:foregroundMark x1="26351" y1="16892" x2="21622" y2="16892"/>
                        <a14:foregroundMark x1="52703" y1="6081" x2="50676" y2="3378"/>
                        <a14:foregroundMark x1="77027" y1="18243" x2="78378" y2="17568"/>
                        <a14:foregroundMark x1="86486" y1="44595" x2="86486" y2="44595"/>
                        <a14:foregroundMark x1="15541" y1="43243" x2="15541" y2="43243"/>
                        <a14:foregroundMark x1="11486" y1="43243" x2="11486" y2="43243"/>
                        <a14:backgroundMark x1="21147" y1="16146" x2="6757" y2="28378"/>
                        <a14:backgroundMark x1="33784" y1="5405" x2="24216" y2="13538"/>
                        <a14:backgroundMark x1="11535" y1="43243" x2="25000" y2="85135"/>
                        <a14:backgroundMark x1="6757" y1="28378" x2="11535" y2="43243"/>
                        <a14:backgroundMark x1="4730" y1="58784" x2="7432" y2="97973"/>
                        <a14:backgroundMark x1="7432" y1="97973" x2="18919" y2="64865"/>
                        <a14:backgroundMark x1="18919" y1="64865" x2="6757" y2="58784"/>
                      </a14:backgroundRemoval>
                    </a14:imgEffect>
                  </a14:imgLayer>
                </a14:imgProps>
              </a:ext>
              <a:ext uri="{28A0092B-C50C-407E-A947-70E740481C1C}">
                <a14:useLocalDpi xmlns:a14="http://schemas.microsoft.com/office/drawing/2010/main" val="0"/>
              </a:ext>
            </a:extLst>
          </a:blip>
          <a:srcRect/>
          <a:stretch>
            <a:fillRect/>
          </a:stretch>
        </p:blipFill>
        <p:spPr bwMode="auto">
          <a:xfrm>
            <a:off x="3884020" y="1681757"/>
            <a:ext cx="1113758" cy="1203045"/>
          </a:xfrm>
          <a:prstGeom prst="rect">
            <a:avLst/>
          </a:prstGeom>
          <a:noFill/>
          <a:extLst>
            <a:ext uri="{909E8E84-426E-40DD-AFC4-6F175D3DCCD1}">
              <a14:hiddenFill xmlns:a14="http://schemas.microsoft.com/office/drawing/2010/main">
                <a:solidFill>
                  <a:srgbClr val="FFFFFF"/>
                </a:solidFill>
              </a14:hiddenFill>
            </a:ext>
          </a:extLst>
        </p:spPr>
      </p:pic>
      <p:sp>
        <p:nvSpPr>
          <p:cNvPr id="19" name="Google Shape;618;p28">
            <a:extLst>
              <a:ext uri="{FF2B5EF4-FFF2-40B4-BE49-F238E27FC236}">
                <a16:creationId xmlns:a16="http://schemas.microsoft.com/office/drawing/2014/main" id="{F8CBC0C4-10BB-F40B-6E57-2AE6BE7B360A}"/>
              </a:ext>
            </a:extLst>
          </p:cNvPr>
          <p:cNvSpPr txBox="1"/>
          <p:nvPr/>
        </p:nvSpPr>
        <p:spPr>
          <a:xfrm>
            <a:off x="1219678" y="1725419"/>
            <a:ext cx="1639687" cy="555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 sz="1500" b="1" dirty="0">
                <a:solidFill>
                  <a:schemeClr val="accent3">
                    <a:lumMod val="75000"/>
                  </a:schemeClr>
                </a:solidFill>
                <a:latin typeface="Roboto"/>
                <a:ea typeface="Roboto"/>
                <a:cs typeface="Roboto"/>
                <a:sym typeface="Roboto"/>
              </a:rPr>
              <a:t>SIMPLE UI </a:t>
            </a:r>
            <a:endParaRPr sz="1500" b="1" dirty="0">
              <a:solidFill>
                <a:schemeClr val="accent3">
                  <a:lumMod val="75000"/>
                </a:schemeClr>
              </a:solidFill>
              <a:latin typeface="Roboto"/>
              <a:ea typeface="Roboto"/>
              <a:cs typeface="Roboto"/>
              <a:sym typeface="Roboto"/>
            </a:endParaRPr>
          </a:p>
        </p:txBody>
      </p:sp>
      <p:sp>
        <p:nvSpPr>
          <p:cNvPr id="20" name="Google Shape;9176;p73">
            <a:extLst>
              <a:ext uri="{FF2B5EF4-FFF2-40B4-BE49-F238E27FC236}">
                <a16:creationId xmlns:a16="http://schemas.microsoft.com/office/drawing/2014/main" id="{AAB5CE83-46A2-807E-12C3-2076A04B7AFC}"/>
              </a:ext>
            </a:extLst>
          </p:cNvPr>
          <p:cNvSpPr/>
          <p:nvPr/>
        </p:nvSpPr>
        <p:spPr>
          <a:xfrm>
            <a:off x="6528711" y="4453026"/>
            <a:ext cx="715064" cy="649254"/>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tx1">
              <a:lumMod val="85000"/>
              <a:lumOff val="1500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1" name="Google Shape;618;p28">
            <a:extLst>
              <a:ext uri="{FF2B5EF4-FFF2-40B4-BE49-F238E27FC236}">
                <a16:creationId xmlns:a16="http://schemas.microsoft.com/office/drawing/2014/main" id="{146AA0ED-FA2F-292A-5834-A51684F847DE}"/>
              </a:ext>
            </a:extLst>
          </p:cNvPr>
          <p:cNvSpPr txBox="1"/>
          <p:nvPr/>
        </p:nvSpPr>
        <p:spPr>
          <a:xfrm>
            <a:off x="3578552" y="3458922"/>
            <a:ext cx="1639687" cy="555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IN" sz="1500" b="1" dirty="0">
                <a:solidFill>
                  <a:schemeClr val="accent3">
                    <a:lumMod val="75000"/>
                  </a:schemeClr>
                </a:solidFill>
                <a:latin typeface="Roboto"/>
                <a:ea typeface="Roboto"/>
                <a:cs typeface="Roboto"/>
                <a:sym typeface="Roboto"/>
              </a:rPr>
              <a:t>CUSTOMIZED AUDIO BOOKS</a:t>
            </a:r>
            <a:endParaRPr sz="1500" b="1" dirty="0">
              <a:solidFill>
                <a:schemeClr val="accent3">
                  <a:lumMod val="75000"/>
                </a:schemeClr>
              </a:solidFill>
              <a:latin typeface="Roboto"/>
              <a:ea typeface="Roboto"/>
              <a:cs typeface="Roboto"/>
              <a:sym typeface="Roboto"/>
            </a:endParaRPr>
          </a:p>
        </p:txBody>
      </p:sp>
      <p:sp>
        <p:nvSpPr>
          <p:cNvPr id="22" name="Google Shape;623;p28">
            <a:extLst>
              <a:ext uri="{FF2B5EF4-FFF2-40B4-BE49-F238E27FC236}">
                <a16:creationId xmlns:a16="http://schemas.microsoft.com/office/drawing/2014/main" id="{C8052A14-50B4-7CBB-327A-761DCF74C407}"/>
              </a:ext>
            </a:extLst>
          </p:cNvPr>
          <p:cNvSpPr txBox="1"/>
          <p:nvPr/>
        </p:nvSpPr>
        <p:spPr>
          <a:xfrm>
            <a:off x="3589133" y="4124568"/>
            <a:ext cx="1675970" cy="1047796"/>
          </a:xfrm>
          <a:prstGeom prst="rect">
            <a:avLst/>
          </a:prstGeom>
          <a:noFill/>
          <a:ln>
            <a:noFill/>
          </a:ln>
        </p:spPr>
        <p:txBody>
          <a:bodyPr spcFirstLastPara="1" wrap="square" lIns="45725" tIns="45725" rIns="45725" bIns="45725" anchor="ctr" anchorCtr="0">
            <a:noAutofit/>
          </a:bodyPr>
          <a:lstStyle/>
          <a:p>
            <a:pPr marL="0" lvl="0" indent="0" algn="ctr" rtl="0">
              <a:lnSpc>
                <a:spcPct val="100000"/>
              </a:lnSpc>
              <a:spcBef>
                <a:spcPts val="0"/>
              </a:spcBef>
              <a:spcAft>
                <a:spcPts val="0"/>
              </a:spcAft>
              <a:buNone/>
            </a:pPr>
            <a:r>
              <a:rPr lang="en-US" sz="1600" dirty="0">
                <a:solidFill>
                  <a:schemeClr val="dk1"/>
                </a:solidFill>
                <a:latin typeface="Roboto"/>
                <a:ea typeface="Roboto"/>
                <a:cs typeface="Roboto"/>
                <a:sym typeface="Roboto"/>
              </a:rPr>
              <a:t>Audio books with acoustic sounds for better feel </a:t>
            </a:r>
            <a:endParaRPr lang="en-US" sz="1600" dirty="0"/>
          </a:p>
        </p:txBody>
      </p:sp>
      <p:sp>
        <p:nvSpPr>
          <p:cNvPr id="23" name="Google Shape;618;p28">
            <a:extLst>
              <a:ext uri="{FF2B5EF4-FFF2-40B4-BE49-F238E27FC236}">
                <a16:creationId xmlns:a16="http://schemas.microsoft.com/office/drawing/2014/main" id="{F2FFB47B-D6FF-E781-6221-9532EE3E8C29}"/>
              </a:ext>
            </a:extLst>
          </p:cNvPr>
          <p:cNvSpPr txBox="1"/>
          <p:nvPr/>
        </p:nvSpPr>
        <p:spPr>
          <a:xfrm>
            <a:off x="5975445" y="1921890"/>
            <a:ext cx="1639687" cy="555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IN" sz="1500" b="1" dirty="0">
                <a:solidFill>
                  <a:schemeClr val="accent3">
                    <a:lumMod val="75000"/>
                  </a:schemeClr>
                </a:solidFill>
                <a:latin typeface="Roboto"/>
                <a:ea typeface="Roboto"/>
                <a:cs typeface="Roboto"/>
                <a:sym typeface="Roboto"/>
              </a:rPr>
              <a:t>DISCUSSION FORUMS</a:t>
            </a:r>
            <a:endParaRPr sz="1500" b="1" dirty="0">
              <a:solidFill>
                <a:schemeClr val="accent3">
                  <a:lumMod val="75000"/>
                </a:schemeClr>
              </a:solidFill>
              <a:latin typeface="Roboto"/>
              <a:ea typeface="Roboto"/>
              <a:cs typeface="Roboto"/>
              <a:sym typeface="Roboto"/>
            </a:endParaRPr>
          </a:p>
        </p:txBody>
      </p:sp>
      <p:sp>
        <p:nvSpPr>
          <p:cNvPr id="24" name="TextBox 23">
            <a:extLst>
              <a:ext uri="{FF2B5EF4-FFF2-40B4-BE49-F238E27FC236}">
                <a16:creationId xmlns:a16="http://schemas.microsoft.com/office/drawing/2014/main" id="{4566729B-DCEC-D671-3761-98FDEEFB0E89}"/>
              </a:ext>
            </a:extLst>
          </p:cNvPr>
          <p:cNvSpPr txBox="1"/>
          <p:nvPr/>
        </p:nvSpPr>
        <p:spPr>
          <a:xfrm>
            <a:off x="4876800" y="478333"/>
            <a:ext cx="5264727" cy="461665"/>
          </a:xfrm>
          <a:prstGeom prst="rect">
            <a:avLst/>
          </a:prstGeom>
          <a:noFill/>
        </p:spPr>
        <p:txBody>
          <a:bodyPr wrap="square" rtlCol="0">
            <a:spAutoFit/>
          </a:bodyPr>
          <a:lstStyle/>
          <a:p>
            <a:r>
              <a:rPr lang="en-IN" sz="2400" b="1" spc="-25" dirty="0">
                <a:solidFill>
                  <a:srgbClr val="868BF0"/>
                </a:solidFill>
                <a:latin typeface="Arial"/>
                <a:cs typeface="Arial"/>
              </a:rPr>
              <a:t>KEY </a:t>
            </a:r>
            <a:r>
              <a:rPr lang="en-IN" sz="2400" b="1" spc="-85" dirty="0">
                <a:solidFill>
                  <a:srgbClr val="D66464"/>
                </a:solidFill>
                <a:latin typeface="Arial"/>
                <a:cs typeface="Arial"/>
              </a:rPr>
              <a:t>FEATURES OF THE APP </a:t>
            </a:r>
            <a:endParaRPr lang="en-IN" sz="2400" dirty="0"/>
          </a:p>
        </p:txBody>
      </p:sp>
      <p:grpSp>
        <p:nvGrpSpPr>
          <p:cNvPr id="28" name="Group 27">
            <a:extLst>
              <a:ext uri="{FF2B5EF4-FFF2-40B4-BE49-F238E27FC236}">
                <a16:creationId xmlns:a16="http://schemas.microsoft.com/office/drawing/2014/main" id="{C05FAE16-90FC-3882-8484-6DF316555A03}"/>
              </a:ext>
            </a:extLst>
          </p:cNvPr>
          <p:cNvGrpSpPr/>
          <p:nvPr/>
        </p:nvGrpSpPr>
        <p:grpSpPr>
          <a:xfrm>
            <a:off x="7202182" y="1440041"/>
            <a:ext cx="5416604" cy="4785162"/>
            <a:chOff x="5789019" y="1295111"/>
            <a:chExt cx="5416604" cy="4785162"/>
          </a:xfrm>
        </p:grpSpPr>
        <p:sp>
          <p:nvSpPr>
            <p:cNvPr id="29" name="Google Shape;569;p44">
              <a:extLst>
                <a:ext uri="{FF2B5EF4-FFF2-40B4-BE49-F238E27FC236}">
                  <a16:creationId xmlns:a16="http://schemas.microsoft.com/office/drawing/2014/main" id="{E8D49E58-E5D5-3293-212D-EA7EF0CB789B}"/>
                </a:ext>
              </a:extLst>
            </p:cNvPr>
            <p:cNvSpPr/>
            <p:nvPr/>
          </p:nvSpPr>
          <p:spPr>
            <a:xfrm>
              <a:off x="6618405" y="1409700"/>
              <a:ext cx="4587218" cy="3988217"/>
            </a:xfrm>
            <a:prstGeom prst="hexagon">
              <a:avLst>
                <a:gd name="adj" fmla="val 25000"/>
                <a:gd name="vf" fmla="val 115470"/>
              </a:avLst>
            </a:prstGeom>
            <a:solidFill>
              <a:schemeClr val="bg1">
                <a:lumMod val="95000"/>
              </a:schemeClr>
            </a:solidFill>
            <a:ln w="9525" cap="flat" cmpd="sng">
              <a:no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grpSp>
          <p:nvGrpSpPr>
            <p:cNvPr id="30" name="Group 29">
              <a:extLst>
                <a:ext uri="{FF2B5EF4-FFF2-40B4-BE49-F238E27FC236}">
                  <a16:creationId xmlns:a16="http://schemas.microsoft.com/office/drawing/2014/main" id="{41CD2E2F-D028-E297-51E2-3DD4C96B62A4}"/>
                </a:ext>
              </a:extLst>
            </p:cNvPr>
            <p:cNvGrpSpPr/>
            <p:nvPr/>
          </p:nvGrpSpPr>
          <p:grpSpPr>
            <a:xfrm>
              <a:off x="7671128" y="1295111"/>
              <a:ext cx="2481772" cy="4785162"/>
              <a:chOff x="7262522" y="1532972"/>
              <a:chExt cx="2481772" cy="4785162"/>
            </a:xfrm>
          </p:grpSpPr>
          <p:sp>
            <p:nvSpPr>
              <p:cNvPr id="43" name="Google Shape;571;p44">
                <a:extLst>
                  <a:ext uri="{FF2B5EF4-FFF2-40B4-BE49-F238E27FC236}">
                    <a16:creationId xmlns:a16="http://schemas.microsoft.com/office/drawing/2014/main" id="{B3BC4094-15F1-4E4C-3A66-890B68E401F2}"/>
                  </a:ext>
                </a:extLst>
              </p:cNvPr>
              <p:cNvSpPr/>
              <p:nvPr/>
            </p:nvSpPr>
            <p:spPr>
              <a:xfrm flipH="1">
                <a:off x="7262522" y="1532972"/>
                <a:ext cx="2481772" cy="4282172"/>
              </a:xfrm>
              <a:custGeom>
                <a:avLst/>
                <a:gdLst/>
                <a:ahLst/>
                <a:cxnLst/>
                <a:rect l="l" t="t" r="r" b="b"/>
                <a:pathLst>
                  <a:path w="22965" h="39621" extrusionOk="0">
                    <a:moveTo>
                      <a:pt x="3070" y="0"/>
                    </a:moveTo>
                    <a:cubicBezTo>
                      <a:pt x="1375" y="0"/>
                      <a:pt x="3" y="1374"/>
                      <a:pt x="0" y="3066"/>
                    </a:cubicBezTo>
                    <a:lnTo>
                      <a:pt x="0" y="3069"/>
                    </a:lnTo>
                    <a:lnTo>
                      <a:pt x="0" y="36553"/>
                    </a:lnTo>
                    <a:cubicBezTo>
                      <a:pt x="0" y="38248"/>
                      <a:pt x="1373" y="39620"/>
                      <a:pt x="3067" y="39620"/>
                    </a:cubicBezTo>
                    <a:lnTo>
                      <a:pt x="19547" y="39620"/>
                    </a:lnTo>
                    <a:cubicBezTo>
                      <a:pt x="21242" y="39620"/>
                      <a:pt x="22614" y="38248"/>
                      <a:pt x="22614" y="36553"/>
                    </a:cubicBezTo>
                    <a:lnTo>
                      <a:pt x="22614" y="15246"/>
                    </a:lnTo>
                    <a:lnTo>
                      <a:pt x="22964" y="15246"/>
                    </a:lnTo>
                    <a:lnTo>
                      <a:pt x="22964" y="12950"/>
                    </a:lnTo>
                    <a:lnTo>
                      <a:pt x="22612" y="12950"/>
                    </a:lnTo>
                    <a:lnTo>
                      <a:pt x="22612" y="11933"/>
                    </a:lnTo>
                    <a:lnTo>
                      <a:pt x="22964" y="11933"/>
                    </a:lnTo>
                    <a:lnTo>
                      <a:pt x="22964" y="8045"/>
                    </a:lnTo>
                    <a:lnTo>
                      <a:pt x="22612" y="8045"/>
                    </a:lnTo>
                    <a:lnTo>
                      <a:pt x="22612" y="3069"/>
                    </a:lnTo>
                    <a:cubicBezTo>
                      <a:pt x="22612" y="1375"/>
                      <a:pt x="21239" y="0"/>
                      <a:pt x="19547" y="0"/>
                    </a:cubicBez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44" name="Google Shape;574;p44">
                <a:extLst>
                  <a:ext uri="{FF2B5EF4-FFF2-40B4-BE49-F238E27FC236}">
                    <a16:creationId xmlns:a16="http://schemas.microsoft.com/office/drawing/2014/main" id="{ECDD7332-F355-94BF-6A7E-C53F77CD302D}"/>
                  </a:ext>
                </a:extLst>
              </p:cNvPr>
              <p:cNvSpPr/>
              <p:nvPr/>
            </p:nvSpPr>
            <p:spPr>
              <a:xfrm flipH="1">
                <a:off x="7415552" y="1608627"/>
                <a:ext cx="2235809" cy="3969286"/>
              </a:xfrm>
              <a:custGeom>
                <a:avLst/>
                <a:gdLst/>
                <a:ahLst/>
                <a:cxnLst/>
                <a:rect l="l" t="t" r="r" b="b"/>
                <a:pathLst>
                  <a:path w="20689" h="36726" extrusionOk="0">
                    <a:moveTo>
                      <a:pt x="3070" y="0"/>
                    </a:moveTo>
                    <a:cubicBezTo>
                      <a:pt x="1375" y="0"/>
                      <a:pt x="2" y="1374"/>
                      <a:pt x="0" y="3066"/>
                    </a:cubicBezTo>
                    <a:lnTo>
                      <a:pt x="0" y="3069"/>
                    </a:lnTo>
                    <a:lnTo>
                      <a:pt x="0" y="33659"/>
                    </a:lnTo>
                    <a:cubicBezTo>
                      <a:pt x="0" y="35354"/>
                      <a:pt x="1372" y="36726"/>
                      <a:pt x="3067" y="36726"/>
                    </a:cubicBezTo>
                    <a:lnTo>
                      <a:pt x="17619" y="36726"/>
                    </a:lnTo>
                    <a:cubicBezTo>
                      <a:pt x="19314" y="36726"/>
                      <a:pt x="20686" y="35354"/>
                      <a:pt x="20689" y="33660"/>
                    </a:cubicBezTo>
                    <a:lnTo>
                      <a:pt x="20689" y="33659"/>
                    </a:lnTo>
                    <a:lnTo>
                      <a:pt x="20689" y="3070"/>
                    </a:lnTo>
                    <a:cubicBezTo>
                      <a:pt x="20689" y="1375"/>
                      <a:pt x="19315" y="3"/>
                      <a:pt x="17623" y="0"/>
                    </a:cubicBezTo>
                    <a:lnTo>
                      <a:pt x="11537" y="0"/>
                    </a:lnTo>
                    <a:lnTo>
                      <a:pt x="11531" y="22"/>
                    </a:lnTo>
                    <a:cubicBezTo>
                      <a:pt x="11350" y="671"/>
                      <a:pt x="10935" y="1094"/>
                      <a:pt x="10477" y="1094"/>
                    </a:cubicBezTo>
                    <a:lnTo>
                      <a:pt x="10212" y="1094"/>
                    </a:lnTo>
                    <a:cubicBezTo>
                      <a:pt x="9754" y="1094"/>
                      <a:pt x="9338" y="671"/>
                      <a:pt x="9158" y="22"/>
                    </a:cubicBezTo>
                    <a:lnTo>
                      <a:pt x="9152" y="0"/>
                    </a:lnTo>
                    <a:close/>
                  </a:path>
                </a:pathLst>
              </a:custGeom>
              <a:solidFill>
                <a:srgbClr val="FFFFFF"/>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45" name="Google Shape;576;p44">
                <a:extLst>
                  <a:ext uri="{FF2B5EF4-FFF2-40B4-BE49-F238E27FC236}">
                    <a16:creationId xmlns:a16="http://schemas.microsoft.com/office/drawing/2014/main" id="{042B5061-5950-522B-C44F-741510F59C42}"/>
                  </a:ext>
                </a:extLst>
              </p:cNvPr>
              <p:cNvSpPr/>
              <p:nvPr/>
            </p:nvSpPr>
            <p:spPr>
              <a:xfrm flipH="1">
                <a:off x="8512058" y="1593495"/>
                <a:ext cx="62247" cy="62144"/>
              </a:xfrm>
              <a:custGeom>
                <a:avLst/>
                <a:gdLst/>
                <a:ahLst/>
                <a:cxnLst/>
                <a:rect l="l" t="t" r="r" b="b"/>
                <a:pathLst>
                  <a:path w="576" h="575" extrusionOk="0">
                    <a:moveTo>
                      <a:pt x="288" y="0"/>
                    </a:moveTo>
                    <a:cubicBezTo>
                      <a:pt x="130" y="0"/>
                      <a:pt x="1" y="130"/>
                      <a:pt x="1" y="288"/>
                    </a:cubicBezTo>
                    <a:cubicBezTo>
                      <a:pt x="1" y="447"/>
                      <a:pt x="130" y="575"/>
                      <a:pt x="288" y="575"/>
                    </a:cubicBezTo>
                    <a:cubicBezTo>
                      <a:pt x="447" y="575"/>
                      <a:pt x="576" y="447"/>
                      <a:pt x="576" y="288"/>
                    </a:cubicBezTo>
                    <a:cubicBezTo>
                      <a:pt x="576" y="130"/>
                      <a:pt x="447" y="0"/>
                      <a:pt x="288" y="0"/>
                    </a:cubicBez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grpSp>
            <p:nvGrpSpPr>
              <p:cNvPr id="46" name="Google Shape;577;p44">
                <a:extLst>
                  <a:ext uri="{FF2B5EF4-FFF2-40B4-BE49-F238E27FC236}">
                    <a16:creationId xmlns:a16="http://schemas.microsoft.com/office/drawing/2014/main" id="{D42B09D1-6608-F932-30B1-64C55F4EE214}"/>
                  </a:ext>
                </a:extLst>
              </p:cNvPr>
              <p:cNvGrpSpPr/>
              <p:nvPr/>
            </p:nvGrpSpPr>
            <p:grpSpPr>
              <a:xfrm flipH="1">
                <a:off x="7535509" y="3108305"/>
                <a:ext cx="1935690" cy="151960"/>
                <a:chOff x="927752" y="1851520"/>
                <a:chExt cx="1329956" cy="104406"/>
              </a:xfrm>
            </p:grpSpPr>
            <p:sp>
              <p:nvSpPr>
                <p:cNvPr id="125" name="Google Shape;578;p44">
                  <a:extLst>
                    <a:ext uri="{FF2B5EF4-FFF2-40B4-BE49-F238E27FC236}">
                      <a16:creationId xmlns:a16="http://schemas.microsoft.com/office/drawing/2014/main" id="{10060E46-0AAD-EB24-9DFE-A236A273592A}"/>
                    </a:ext>
                  </a:extLst>
                </p:cNvPr>
                <p:cNvSpPr/>
                <p:nvPr/>
              </p:nvSpPr>
              <p:spPr>
                <a:xfrm>
                  <a:off x="2130740" y="1851520"/>
                  <a:ext cx="126893" cy="7500"/>
                </a:xfrm>
                <a:custGeom>
                  <a:avLst/>
                  <a:gdLst/>
                  <a:ahLst/>
                  <a:cxnLst/>
                  <a:rect l="l" t="t" r="r" b="b"/>
                  <a:pathLst>
                    <a:path w="1709" h="101" extrusionOk="0">
                      <a:moveTo>
                        <a:pt x="0" y="1"/>
                      </a:moveTo>
                      <a:lnTo>
                        <a:pt x="0" y="101"/>
                      </a:lnTo>
                      <a:lnTo>
                        <a:pt x="1708" y="101"/>
                      </a:lnTo>
                      <a:lnTo>
                        <a:pt x="1708"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26" name="Google Shape;579;p44">
                  <a:extLst>
                    <a:ext uri="{FF2B5EF4-FFF2-40B4-BE49-F238E27FC236}">
                      <a16:creationId xmlns:a16="http://schemas.microsoft.com/office/drawing/2014/main" id="{B19D1641-89BC-0F7E-D012-ECB679E2E7C0}"/>
                    </a:ext>
                  </a:extLst>
                </p:cNvPr>
                <p:cNvSpPr/>
                <p:nvPr/>
              </p:nvSpPr>
              <p:spPr>
                <a:xfrm>
                  <a:off x="1861661" y="1851520"/>
                  <a:ext cx="230769" cy="7500"/>
                </a:xfrm>
                <a:custGeom>
                  <a:avLst/>
                  <a:gdLst/>
                  <a:ahLst/>
                  <a:cxnLst/>
                  <a:rect l="l" t="t" r="r" b="b"/>
                  <a:pathLst>
                    <a:path w="3108" h="101" extrusionOk="0">
                      <a:moveTo>
                        <a:pt x="0" y="1"/>
                      </a:moveTo>
                      <a:lnTo>
                        <a:pt x="0" y="101"/>
                      </a:lnTo>
                      <a:lnTo>
                        <a:pt x="3107" y="101"/>
                      </a:lnTo>
                      <a:lnTo>
                        <a:pt x="3107"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27" name="Google Shape;580;p44">
                  <a:extLst>
                    <a:ext uri="{FF2B5EF4-FFF2-40B4-BE49-F238E27FC236}">
                      <a16:creationId xmlns:a16="http://schemas.microsoft.com/office/drawing/2014/main" id="{49678131-A11A-2D74-AC9B-A829BD56AE5D}"/>
                    </a:ext>
                  </a:extLst>
                </p:cNvPr>
                <p:cNvSpPr/>
                <p:nvPr/>
              </p:nvSpPr>
              <p:spPr>
                <a:xfrm>
                  <a:off x="1502962" y="1851520"/>
                  <a:ext cx="328037" cy="7500"/>
                </a:xfrm>
                <a:custGeom>
                  <a:avLst/>
                  <a:gdLst/>
                  <a:ahLst/>
                  <a:cxnLst/>
                  <a:rect l="l" t="t" r="r" b="b"/>
                  <a:pathLst>
                    <a:path w="4418" h="101" extrusionOk="0">
                      <a:moveTo>
                        <a:pt x="0" y="1"/>
                      </a:moveTo>
                      <a:lnTo>
                        <a:pt x="0" y="101"/>
                      </a:lnTo>
                      <a:lnTo>
                        <a:pt x="4417" y="101"/>
                      </a:lnTo>
                      <a:lnTo>
                        <a:pt x="4417"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24" name="Google Shape;581;p44">
                  <a:extLst>
                    <a:ext uri="{FF2B5EF4-FFF2-40B4-BE49-F238E27FC236}">
                      <a16:creationId xmlns:a16="http://schemas.microsoft.com/office/drawing/2014/main" id="{2A813F21-AEAA-1972-D27D-5855C4E83FA5}"/>
                    </a:ext>
                  </a:extLst>
                </p:cNvPr>
                <p:cNvSpPr/>
                <p:nvPr/>
              </p:nvSpPr>
              <p:spPr>
                <a:xfrm>
                  <a:off x="1236406" y="1851520"/>
                  <a:ext cx="230769" cy="7500"/>
                </a:xfrm>
                <a:custGeom>
                  <a:avLst/>
                  <a:gdLst/>
                  <a:ahLst/>
                  <a:cxnLst/>
                  <a:rect l="l" t="t" r="r" b="b"/>
                  <a:pathLst>
                    <a:path w="3108" h="101" extrusionOk="0">
                      <a:moveTo>
                        <a:pt x="0" y="1"/>
                      </a:moveTo>
                      <a:lnTo>
                        <a:pt x="0" y="101"/>
                      </a:lnTo>
                      <a:lnTo>
                        <a:pt x="3107" y="101"/>
                      </a:lnTo>
                      <a:lnTo>
                        <a:pt x="3107"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25" name="Google Shape;582;p44">
                  <a:extLst>
                    <a:ext uri="{FF2B5EF4-FFF2-40B4-BE49-F238E27FC236}">
                      <a16:creationId xmlns:a16="http://schemas.microsoft.com/office/drawing/2014/main" id="{C4538DF4-4405-A77C-FE4C-3265B3F17FCF}"/>
                    </a:ext>
                  </a:extLst>
                </p:cNvPr>
                <p:cNvSpPr/>
                <p:nvPr/>
              </p:nvSpPr>
              <p:spPr>
                <a:xfrm>
                  <a:off x="1046773" y="1851520"/>
                  <a:ext cx="148797" cy="7500"/>
                </a:xfrm>
                <a:custGeom>
                  <a:avLst/>
                  <a:gdLst/>
                  <a:ahLst/>
                  <a:cxnLst/>
                  <a:rect l="l" t="t" r="r" b="b"/>
                  <a:pathLst>
                    <a:path w="2004" h="101" extrusionOk="0">
                      <a:moveTo>
                        <a:pt x="0" y="1"/>
                      </a:moveTo>
                      <a:lnTo>
                        <a:pt x="0" y="101"/>
                      </a:lnTo>
                      <a:lnTo>
                        <a:pt x="2003" y="101"/>
                      </a:lnTo>
                      <a:lnTo>
                        <a:pt x="2003"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27" name="Google Shape;583;p44">
                  <a:extLst>
                    <a:ext uri="{FF2B5EF4-FFF2-40B4-BE49-F238E27FC236}">
                      <a16:creationId xmlns:a16="http://schemas.microsoft.com/office/drawing/2014/main" id="{B3469AE6-6757-A96E-531F-551B59C8AEBA}"/>
                    </a:ext>
                  </a:extLst>
                </p:cNvPr>
                <p:cNvSpPr/>
                <p:nvPr/>
              </p:nvSpPr>
              <p:spPr>
                <a:xfrm>
                  <a:off x="927752" y="1851520"/>
                  <a:ext cx="91105" cy="7500"/>
                </a:xfrm>
                <a:custGeom>
                  <a:avLst/>
                  <a:gdLst/>
                  <a:ahLst/>
                  <a:cxnLst/>
                  <a:rect l="l" t="t" r="r" b="b"/>
                  <a:pathLst>
                    <a:path w="1227" h="101" extrusionOk="0">
                      <a:moveTo>
                        <a:pt x="0" y="1"/>
                      </a:moveTo>
                      <a:lnTo>
                        <a:pt x="0" y="101"/>
                      </a:lnTo>
                      <a:lnTo>
                        <a:pt x="1226" y="101"/>
                      </a:lnTo>
                      <a:lnTo>
                        <a:pt x="1226"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29" name="Google Shape;584;p44">
                  <a:extLst>
                    <a:ext uri="{FF2B5EF4-FFF2-40B4-BE49-F238E27FC236}">
                      <a16:creationId xmlns:a16="http://schemas.microsoft.com/office/drawing/2014/main" id="{B890E263-9DB8-9C6A-06F4-2CA2BFE1BF96}"/>
                    </a:ext>
                  </a:extLst>
                </p:cNvPr>
                <p:cNvSpPr/>
                <p:nvPr/>
              </p:nvSpPr>
              <p:spPr>
                <a:xfrm>
                  <a:off x="2128068" y="1899936"/>
                  <a:ext cx="129566" cy="7574"/>
                </a:xfrm>
                <a:custGeom>
                  <a:avLst/>
                  <a:gdLst/>
                  <a:ahLst/>
                  <a:cxnLst/>
                  <a:rect l="l" t="t" r="r" b="b"/>
                  <a:pathLst>
                    <a:path w="1745" h="102" extrusionOk="0">
                      <a:moveTo>
                        <a:pt x="1" y="0"/>
                      </a:moveTo>
                      <a:lnTo>
                        <a:pt x="1" y="102"/>
                      </a:lnTo>
                      <a:lnTo>
                        <a:pt x="1744" y="102"/>
                      </a:lnTo>
                      <a:lnTo>
                        <a:pt x="1744"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31" name="Google Shape;585;p44">
                  <a:extLst>
                    <a:ext uri="{FF2B5EF4-FFF2-40B4-BE49-F238E27FC236}">
                      <a16:creationId xmlns:a16="http://schemas.microsoft.com/office/drawing/2014/main" id="{7A7A4EA4-44F1-BA54-4BCA-5DA75AAD3B2D}"/>
                    </a:ext>
                  </a:extLst>
                </p:cNvPr>
                <p:cNvSpPr/>
                <p:nvPr/>
              </p:nvSpPr>
              <p:spPr>
                <a:xfrm>
                  <a:off x="1820601" y="1899936"/>
                  <a:ext cx="276953" cy="7574"/>
                </a:xfrm>
                <a:custGeom>
                  <a:avLst/>
                  <a:gdLst/>
                  <a:ahLst/>
                  <a:cxnLst/>
                  <a:rect l="l" t="t" r="r" b="b"/>
                  <a:pathLst>
                    <a:path w="3730" h="102" extrusionOk="0">
                      <a:moveTo>
                        <a:pt x="1" y="0"/>
                      </a:moveTo>
                      <a:lnTo>
                        <a:pt x="1" y="102"/>
                      </a:lnTo>
                      <a:lnTo>
                        <a:pt x="3729" y="102"/>
                      </a:lnTo>
                      <a:lnTo>
                        <a:pt x="3729"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33" name="Google Shape;586;p44">
                  <a:extLst>
                    <a:ext uri="{FF2B5EF4-FFF2-40B4-BE49-F238E27FC236}">
                      <a16:creationId xmlns:a16="http://schemas.microsoft.com/office/drawing/2014/main" id="{3431D0BB-1FA1-D856-5835-8CC5AC4EC242}"/>
                    </a:ext>
                  </a:extLst>
                </p:cNvPr>
                <p:cNvSpPr/>
                <p:nvPr/>
              </p:nvSpPr>
              <p:spPr>
                <a:xfrm>
                  <a:off x="1467099" y="1899936"/>
                  <a:ext cx="317790" cy="7574"/>
                </a:xfrm>
                <a:custGeom>
                  <a:avLst/>
                  <a:gdLst/>
                  <a:ahLst/>
                  <a:cxnLst/>
                  <a:rect l="l" t="t" r="r" b="b"/>
                  <a:pathLst>
                    <a:path w="4280" h="102" extrusionOk="0">
                      <a:moveTo>
                        <a:pt x="0" y="0"/>
                      </a:moveTo>
                      <a:lnTo>
                        <a:pt x="0" y="102"/>
                      </a:lnTo>
                      <a:lnTo>
                        <a:pt x="4280" y="102"/>
                      </a:lnTo>
                      <a:lnTo>
                        <a:pt x="4280"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35" name="Google Shape;587;p44">
                  <a:extLst>
                    <a:ext uri="{FF2B5EF4-FFF2-40B4-BE49-F238E27FC236}">
                      <a16:creationId xmlns:a16="http://schemas.microsoft.com/office/drawing/2014/main" id="{6BB76CAE-9222-560A-6232-D124BA64576E}"/>
                    </a:ext>
                  </a:extLst>
                </p:cNvPr>
                <p:cNvSpPr/>
                <p:nvPr/>
              </p:nvSpPr>
              <p:spPr>
                <a:xfrm>
                  <a:off x="1162008" y="1899936"/>
                  <a:ext cx="276878" cy="7574"/>
                </a:xfrm>
                <a:custGeom>
                  <a:avLst/>
                  <a:gdLst/>
                  <a:ahLst/>
                  <a:cxnLst/>
                  <a:rect l="l" t="t" r="r" b="b"/>
                  <a:pathLst>
                    <a:path w="3729" h="102" extrusionOk="0">
                      <a:moveTo>
                        <a:pt x="0" y="0"/>
                      </a:moveTo>
                      <a:lnTo>
                        <a:pt x="0" y="102"/>
                      </a:lnTo>
                      <a:lnTo>
                        <a:pt x="3729" y="102"/>
                      </a:lnTo>
                      <a:lnTo>
                        <a:pt x="3729"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37" name="Google Shape;588;p44">
                  <a:extLst>
                    <a:ext uri="{FF2B5EF4-FFF2-40B4-BE49-F238E27FC236}">
                      <a16:creationId xmlns:a16="http://schemas.microsoft.com/office/drawing/2014/main" id="{7161A55B-BBEF-C72D-EF89-A110E1B574B8}"/>
                    </a:ext>
                  </a:extLst>
                </p:cNvPr>
                <p:cNvSpPr/>
                <p:nvPr/>
              </p:nvSpPr>
              <p:spPr>
                <a:xfrm>
                  <a:off x="927752" y="1899936"/>
                  <a:ext cx="211464" cy="7574"/>
                </a:xfrm>
                <a:custGeom>
                  <a:avLst/>
                  <a:gdLst/>
                  <a:ahLst/>
                  <a:cxnLst/>
                  <a:rect l="l" t="t" r="r" b="b"/>
                  <a:pathLst>
                    <a:path w="2848" h="102" extrusionOk="0">
                      <a:moveTo>
                        <a:pt x="0" y="0"/>
                      </a:moveTo>
                      <a:lnTo>
                        <a:pt x="0" y="102"/>
                      </a:lnTo>
                      <a:lnTo>
                        <a:pt x="2847" y="102"/>
                      </a:lnTo>
                      <a:lnTo>
                        <a:pt x="2847"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38" name="Google Shape;589;p44">
                  <a:extLst>
                    <a:ext uri="{FF2B5EF4-FFF2-40B4-BE49-F238E27FC236}">
                      <a16:creationId xmlns:a16="http://schemas.microsoft.com/office/drawing/2014/main" id="{79238922-430C-590E-5176-A39A69A36297}"/>
                    </a:ext>
                  </a:extLst>
                </p:cNvPr>
                <p:cNvSpPr/>
                <p:nvPr/>
              </p:nvSpPr>
              <p:spPr>
                <a:xfrm>
                  <a:off x="2169276" y="1948352"/>
                  <a:ext cx="88432" cy="7574"/>
                </a:xfrm>
                <a:custGeom>
                  <a:avLst/>
                  <a:gdLst/>
                  <a:ahLst/>
                  <a:cxnLst/>
                  <a:rect l="l" t="t" r="r" b="b"/>
                  <a:pathLst>
                    <a:path w="1191" h="102" extrusionOk="0">
                      <a:moveTo>
                        <a:pt x="0" y="1"/>
                      </a:moveTo>
                      <a:lnTo>
                        <a:pt x="0" y="101"/>
                      </a:lnTo>
                      <a:lnTo>
                        <a:pt x="1191" y="101"/>
                      </a:lnTo>
                      <a:lnTo>
                        <a:pt x="1191"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39" name="Google Shape;590;p44">
                  <a:extLst>
                    <a:ext uri="{FF2B5EF4-FFF2-40B4-BE49-F238E27FC236}">
                      <a16:creationId xmlns:a16="http://schemas.microsoft.com/office/drawing/2014/main" id="{DB7C2C50-27CA-DD09-89FE-929B347491E3}"/>
                    </a:ext>
                  </a:extLst>
                </p:cNvPr>
                <p:cNvSpPr/>
                <p:nvPr/>
              </p:nvSpPr>
              <p:spPr>
                <a:xfrm>
                  <a:off x="1889875" y="1948352"/>
                  <a:ext cx="261508" cy="7574"/>
                </a:xfrm>
                <a:custGeom>
                  <a:avLst/>
                  <a:gdLst/>
                  <a:ahLst/>
                  <a:cxnLst/>
                  <a:rect l="l" t="t" r="r" b="b"/>
                  <a:pathLst>
                    <a:path w="3522" h="102" extrusionOk="0">
                      <a:moveTo>
                        <a:pt x="1" y="1"/>
                      </a:moveTo>
                      <a:lnTo>
                        <a:pt x="1" y="101"/>
                      </a:lnTo>
                      <a:lnTo>
                        <a:pt x="3521" y="101"/>
                      </a:lnTo>
                      <a:lnTo>
                        <a:pt x="3521"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40" name="Google Shape;591;p44">
                  <a:extLst>
                    <a:ext uri="{FF2B5EF4-FFF2-40B4-BE49-F238E27FC236}">
                      <a16:creationId xmlns:a16="http://schemas.microsoft.com/office/drawing/2014/main" id="{B5A86FF4-F8BA-6311-C23C-1BBA57475FAC}"/>
                    </a:ext>
                  </a:extLst>
                </p:cNvPr>
                <p:cNvSpPr/>
                <p:nvPr/>
              </p:nvSpPr>
              <p:spPr>
                <a:xfrm>
                  <a:off x="1523455" y="1948352"/>
                  <a:ext cx="330635" cy="7574"/>
                </a:xfrm>
                <a:custGeom>
                  <a:avLst/>
                  <a:gdLst/>
                  <a:ahLst/>
                  <a:cxnLst/>
                  <a:rect l="l" t="t" r="r" b="b"/>
                  <a:pathLst>
                    <a:path w="4453" h="102" extrusionOk="0">
                      <a:moveTo>
                        <a:pt x="0" y="1"/>
                      </a:moveTo>
                      <a:lnTo>
                        <a:pt x="0" y="101"/>
                      </a:lnTo>
                      <a:lnTo>
                        <a:pt x="4452" y="101"/>
                      </a:lnTo>
                      <a:lnTo>
                        <a:pt x="4452"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41" name="Google Shape;592;p44">
                  <a:extLst>
                    <a:ext uri="{FF2B5EF4-FFF2-40B4-BE49-F238E27FC236}">
                      <a16:creationId xmlns:a16="http://schemas.microsoft.com/office/drawing/2014/main" id="{F00A5EF4-B21E-2217-4647-E09A8750A7FB}"/>
                    </a:ext>
                  </a:extLst>
                </p:cNvPr>
                <p:cNvSpPr/>
                <p:nvPr/>
              </p:nvSpPr>
              <p:spPr>
                <a:xfrm>
                  <a:off x="1241530" y="1948352"/>
                  <a:ext cx="256237" cy="7574"/>
                </a:xfrm>
                <a:custGeom>
                  <a:avLst/>
                  <a:gdLst/>
                  <a:ahLst/>
                  <a:cxnLst/>
                  <a:rect l="l" t="t" r="r" b="b"/>
                  <a:pathLst>
                    <a:path w="3451" h="102" extrusionOk="0">
                      <a:moveTo>
                        <a:pt x="1" y="1"/>
                      </a:moveTo>
                      <a:lnTo>
                        <a:pt x="1" y="101"/>
                      </a:lnTo>
                      <a:lnTo>
                        <a:pt x="3451" y="101"/>
                      </a:lnTo>
                      <a:lnTo>
                        <a:pt x="3451"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42" name="Google Shape;593;p44">
                  <a:extLst>
                    <a:ext uri="{FF2B5EF4-FFF2-40B4-BE49-F238E27FC236}">
                      <a16:creationId xmlns:a16="http://schemas.microsoft.com/office/drawing/2014/main" id="{A5A53488-B2DE-7AC4-8DE4-F68B53E54165}"/>
                    </a:ext>
                  </a:extLst>
                </p:cNvPr>
                <p:cNvSpPr/>
                <p:nvPr/>
              </p:nvSpPr>
              <p:spPr>
                <a:xfrm>
                  <a:off x="1031478" y="1948352"/>
                  <a:ext cx="184511" cy="7574"/>
                </a:xfrm>
                <a:custGeom>
                  <a:avLst/>
                  <a:gdLst/>
                  <a:ahLst/>
                  <a:cxnLst/>
                  <a:rect l="l" t="t" r="r" b="b"/>
                  <a:pathLst>
                    <a:path w="2485" h="102" extrusionOk="0">
                      <a:moveTo>
                        <a:pt x="0" y="1"/>
                      </a:moveTo>
                      <a:lnTo>
                        <a:pt x="0" y="101"/>
                      </a:lnTo>
                      <a:lnTo>
                        <a:pt x="2485" y="101"/>
                      </a:lnTo>
                      <a:lnTo>
                        <a:pt x="2485"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43" name="Google Shape;594;p44">
                  <a:extLst>
                    <a:ext uri="{FF2B5EF4-FFF2-40B4-BE49-F238E27FC236}">
                      <a16:creationId xmlns:a16="http://schemas.microsoft.com/office/drawing/2014/main" id="{19ED232A-180F-9A73-E130-806F1130E44B}"/>
                    </a:ext>
                  </a:extLst>
                </p:cNvPr>
                <p:cNvSpPr/>
                <p:nvPr/>
              </p:nvSpPr>
              <p:spPr>
                <a:xfrm>
                  <a:off x="927752" y="1948352"/>
                  <a:ext cx="72988" cy="7574"/>
                </a:xfrm>
                <a:custGeom>
                  <a:avLst/>
                  <a:gdLst/>
                  <a:ahLst/>
                  <a:cxnLst/>
                  <a:rect l="l" t="t" r="r" b="b"/>
                  <a:pathLst>
                    <a:path w="983" h="102" extrusionOk="0">
                      <a:moveTo>
                        <a:pt x="0" y="1"/>
                      </a:moveTo>
                      <a:lnTo>
                        <a:pt x="0" y="101"/>
                      </a:lnTo>
                      <a:lnTo>
                        <a:pt x="983" y="101"/>
                      </a:lnTo>
                      <a:lnTo>
                        <a:pt x="983"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grpSp>
          <p:sp>
            <p:nvSpPr>
              <p:cNvPr id="47" name="Google Shape;595;p44">
                <a:extLst>
                  <a:ext uri="{FF2B5EF4-FFF2-40B4-BE49-F238E27FC236}">
                    <a16:creationId xmlns:a16="http://schemas.microsoft.com/office/drawing/2014/main" id="{63689B88-1C82-4E35-6E98-C23D260C5FEB}"/>
                  </a:ext>
                </a:extLst>
              </p:cNvPr>
              <p:cNvSpPr/>
              <p:nvPr/>
            </p:nvSpPr>
            <p:spPr>
              <a:xfrm flipH="1">
                <a:off x="7518752" y="2873575"/>
                <a:ext cx="2039991" cy="10916"/>
              </a:xfrm>
              <a:custGeom>
                <a:avLst/>
                <a:gdLst/>
                <a:ahLst/>
                <a:cxnLst/>
                <a:rect l="l" t="t" r="r" b="b"/>
                <a:pathLst>
                  <a:path w="18877" h="101" extrusionOk="0">
                    <a:moveTo>
                      <a:pt x="1" y="1"/>
                    </a:moveTo>
                    <a:lnTo>
                      <a:pt x="1" y="101"/>
                    </a:lnTo>
                    <a:lnTo>
                      <a:pt x="18876" y="101"/>
                    </a:lnTo>
                    <a:lnTo>
                      <a:pt x="18876" y="1"/>
                    </a:lnTo>
                    <a:close/>
                  </a:path>
                </a:pathLst>
              </a:custGeom>
              <a:solidFill>
                <a:schemeClr val="dk1"/>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48" name="Google Shape;597;p44">
                <a:extLst>
                  <a:ext uri="{FF2B5EF4-FFF2-40B4-BE49-F238E27FC236}">
                    <a16:creationId xmlns:a16="http://schemas.microsoft.com/office/drawing/2014/main" id="{04A7EABA-F12D-41AC-61BF-21A22D00C544}"/>
                  </a:ext>
                </a:extLst>
              </p:cNvPr>
              <p:cNvSpPr/>
              <p:nvPr/>
            </p:nvSpPr>
            <p:spPr>
              <a:xfrm flipH="1">
                <a:off x="7518752" y="4106853"/>
                <a:ext cx="2039991" cy="11133"/>
              </a:xfrm>
              <a:custGeom>
                <a:avLst/>
                <a:gdLst/>
                <a:ahLst/>
                <a:cxnLst/>
                <a:rect l="l" t="t" r="r" b="b"/>
                <a:pathLst>
                  <a:path w="18877" h="103" extrusionOk="0">
                    <a:moveTo>
                      <a:pt x="1" y="1"/>
                    </a:moveTo>
                    <a:lnTo>
                      <a:pt x="1" y="103"/>
                    </a:lnTo>
                    <a:lnTo>
                      <a:pt x="18876" y="103"/>
                    </a:lnTo>
                    <a:lnTo>
                      <a:pt x="18876" y="1"/>
                    </a:lnTo>
                    <a:close/>
                  </a:path>
                </a:pathLst>
              </a:custGeom>
              <a:solidFill>
                <a:schemeClr val="dk1"/>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49" name="Google Shape;598;p44">
                <a:extLst>
                  <a:ext uri="{FF2B5EF4-FFF2-40B4-BE49-F238E27FC236}">
                    <a16:creationId xmlns:a16="http://schemas.microsoft.com/office/drawing/2014/main" id="{66EF35ED-A91E-0F5F-0503-EE3CC2203898}"/>
                  </a:ext>
                </a:extLst>
              </p:cNvPr>
              <p:cNvSpPr/>
              <p:nvPr/>
            </p:nvSpPr>
            <p:spPr>
              <a:xfrm flipH="1">
                <a:off x="7518752" y="4751648"/>
                <a:ext cx="2039991" cy="10916"/>
              </a:xfrm>
              <a:custGeom>
                <a:avLst/>
                <a:gdLst/>
                <a:ahLst/>
                <a:cxnLst/>
                <a:rect l="l" t="t" r="r" b="b"/>
                <a:pathLst>
                  <a:path w="18877" h="101" extrusionOk="0">
                    <a:moveTo>
                      <a:pt x="1" y="1"/>
                    </a:moveTo>
                    <a:lnTo>
                      <a:pt x="1" y="101"/>
                    </a:lnTo>
                    <a:lnTo>
                      <a:pt x="18876" y="101"/>
                    </a:lnTo>
                    <a:lnTo>
                      <a:pt x="18876" y="1"/>
                    </a:lnTo>
                    <a:close/>
                  </a:path>
                </a:pathLst>
              </a:custGeom>
              <a:solidFill>
                <a:schemeClr val="dk1"/>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grpSp>
            <p:nvGrpSpPr>
              <p:cNvPr id="50" name="Google Shape;684;p44">
                <a:extLst>
                  <a:ext uri="{FF2B5EF4-FFF2-40B4-BE49-F238E27FC236}">
                    <a16:creationId xmlns:a16="http://schemas.microsoft.com/office/drawing/2014/main" id="{A063E647-16B7-DD66-5574-B45AB4013307}"/>
                  </a:ext>
                </a:extLst>
              </p:cNvPr>
              <p:cNvGrpSpPr/>
              <p:nvPr/>
            </p:nvGrpSpPr>
            <p:grpSpPr>
              <a:xfrm flipH="1">
                <a:off x="7535509" y="3742137"/>
                <a:ext cx="1935690" cy="151960"/>
                <a:chOff x="927752" y="1851520"/>
                <a:chExt cx="1329956" cy="104406"/>
              </a:xfrm>
            </p:grpSpPr>
            <p:sp>
              <p:nvSpPr>
                <p:cNvPr id="108" name="Google Shape;685;p44">
                  <a:extLst>
                    <a:ext uri="{FF2B5EF4-FFF2-40B4-BE49-F238E27FC236}">
                      <a16:creationId xmlns:a16="http://schemas.microsoft.com/office/drawing/2014/main" id="{53E8C98B-F70C-70D7-F174-4966648FA89B}"/>
                    </a:ext>
                  </a:extLst>
                </p:cNvPr>
                <p:cNvSpPr/>
                <p:nvPr/>
              </p:nvSpPr>
              <p:spPr>
                <a:xfrm>
                  <a:off x="2130740" y="1851520"/>
                  <a:ext cx="126893" cy="7500"/>
                </a:xfrm>
                <a:custGeom>
                  <a:avLst/>
                  <a:gdLst/>
                  <a:ahLst/>
                  <a:cxnLst/>
                  <a:rect l="l" t="t" r="r" b="b"/>
                  <a:pathLst>
                    <a:path w="1709" h="101" extrusionOk="0">
                      <a:moveTo>
                        <a:pt x="0" y="1"/>
                      </a:moveTo>
                      <a:lnTo>
                        <a:pt x="0" y="101"/>
                      </a:lnTo>
                      <a:lnTo>
                        <a:pt x="1708" y="101"/>
                      </a:lnTo>
                      <a:lnTo>
                        <a:pt x="1708"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9" name="Google Shape;686;p44">
                  <a:extLst>
                    <a:ext uri="{FF2B5EF4-FFF2-40B4-BE49-F238E27FC236}">
                      <a16:creationId xmlns:a16="http://schemas.microsoft.com/office/drawing/2014/main" id="{5C0BD2C1-66FB-24C1-AE84-6A3706E0E4A8}"/>
                    </a:ext>
                  </a:extLst>
                </p:cNvPr>
                <p:cNvSpPr/>
                <p:nvPr/>
              </p:nvSpPr>
              <p:spPr>
                <a:xfrm>
                  <a:off x="1861661" y="1851520"/>
                  <a:ext cx="230769" cy="7500"/>
                </a:xfrm>
                <a:custGeom>
                  <a:avLst/>
                  <a:gdLst/>
                  <a:ahLst/>
                  <a:cxnLst/>
                  <a:rect l="l" t="t" r="r" b="b"/>
                  <a:pathLst>
                    <a:path w="3108" h="101" extrusionOk="0">
                      <a:moveTo>
                        <a:pt x="0" y="1"/>
                      </a:moveTo>
                      <a:lnTo>
                        <a:pt x="0" y="101"/>
                      </a:lnTo>
                      <a:lnTo>
                        <a:pt x="3107" y="101"/>
                      </a:lnTo>
                      <a:lnTo>
                        <a:pt x="3107"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0" name="Google Shape;687;p44">
                  <a:extLst>
                    <a:ext uri="{FF2B5EF4-FFF2-40B4-BE49-F238E27FC236}">
                      <a16:creationId xmlns:a16="http://schemas.microsoft.com/office/drawing/2014/main" id="{F9536267-28AB-1F92-A3C4-2700C58AA56D}"/>
                    </a:ext>
                  </a:extLst>
                </p:cNvPr>
                <p:cNvSpPr/>
                <p:nvPr/>
              </p:nvSpPr>
              <p:spPr>
                <a:xfrm>
                  <a:off x="1502962" y="1851520"/>
                  <a:ext cx="328037" cy="7500"/>
                </a:xfrm>
                <a:custGeom>
                  <a:avLst/>
                  <a:gdLst/>
                  <a:ahLst/>
                  <a:cxnLst/>
                  <a:rect l="l" t="t" r="r" b="b"/>
                  <a:pathLst>
                    <a:path w="4418" h="101" extrusionOk="0">
                      <a:moveTo>
                        <a:pt x="0" y="1"/>
                      </a:moveTo>
                      <a:lnTo>
                        <a:pt x="0" y="101"/>
                      </a:lnTo>
                      <a:lnTo>
                        <a:pt x="4417" y="101"/>
                      </a:lnTo>
                      <a:lnTo>
                        <a:pt x="4417"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1" name="Google Shape;688;p44">
                  <a:extLst>
                    <a:ext uri="{FF2B5EF4-FFF2-40B4-BE49-F238E27FC236}">
                      <a16:creationId xmlns:a16="http://schemas.microsoft.com/office/drawing/2014/main" id="{2F0E3300-9413-46FC-D439-7495135B2118}"/>
                    </a:ext>
                  </a:extLst>
                </p:cNvPr>
                <p:cNvSpPr/>
                <p:nvPr/>
              </p:nvSpPr>
              <p:spPr>
                <a:xfrm>
                  <a:off x="1236406" y="1851520"/>
                  <a:ext cx="230769" cy="7500"/>
                </a:xfrm>
                <a:custGeom>
                  <a:avLst/>
                  <a:gdLst/>
                  <a:ahLst/>
                  <a:cxnLst/>
                  <a:rect l="l" t="t" r="r" b="b"/>
                  <a:pathLst>
                    <a:path w="3108" h="101" extrusionOk="0">
                      <a:moveTo>
                        <a:pt x="0" y="1"/>
                      </a:moveTo>
                      <a:lnTo>
                        <a:pt x="0" y="101"/>
                      </a:lnTo>
                      <a:lnTo>
                        <a:pt x="3107" y="101"/>
                      </a:lnTo>
                      <a:lnTo>
                        <a:pt x="3107"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2" name="Google Shape;689;p44">
                  <a:extLst>
                    <a:ext uri="{FF2B5EF4-FFF2-40B4-BE49-F238E27FC236}">
                      <a16:creationId xmlns:a16="http://schemas.microsoft.com/office/drawing/2014/main" id="{BBE164F9-10E0-268B-D100-9112E891E4B9}"/>
                    </a:ext>
                  </a:extLst>
                </p:cNvPr>
                <p:cNvSpPr/>
                <p:nvPr/>
              </p:nvSpPr>
              <p:spPr>
                <a:xfrm>
                  <a:off x="1046773" y="1851520"/>
                  <a:ext cx="148797" cy="7500"/>
                </a:xfrm>
                <a:custGeom>
                  <a:avLst/>
                  <a:gdLst/>
                  <a:ahLst/>
                  <a:cxnLst/>
                  <a:rect l="l" t="t" r="r" b="b"/>
                  <a:pathLst>
                    <a:path w="2004" h="101" extrusionOk="0">
                      <a:moveTo>
                        <a:pt x="0" y="1"/>
                      </a:moveTo>
                      <a:lnTo>
                        <a:pt x="0" y="101"/>
                      </a:lnTo>
                      <a:lnTo>
                        <a:pt x="2003" y="101"/>
                      </a:lnTo>
                      <a:lnTo>
                        <a:pt x="2003"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3" name="Google Shape;690;p44">
                  <a:extLst>
                    <a:ext uri="{FF2B5EF4-FFF2-40B4-BE49-F238E27FC236}">
                      <a16:creationId xmlns:a16="http://schemas.microsoft.com/office/drawing/2014/main" id="{CEA28BE2-1060-951A-D603-1E8862F3547A}"/>
                    </a:ext>
                  </a:extLst>
                </p:cNvPr>
                <p:cNvSpPr/>
                <p:nvPr/>
              </p:nvSpPr>
              <p:spPr>
                <a:xfrm>
                  <a:off x="927752" y="1851520"/>
                  <a:ext cx="91105" cy="7500"/>
                </a:xfrm>
                <a:custGeom>
                  <a:avLst/>
                  <a:gdLst/>
                  <a:ahLst/>
                  <a:cxnLst/>
                  <a:rect l="l" t="t" r="r" b="b"/>
                  <a:pathLst>
                    <a:path w="1227" h="101" extrusionOk="0">
                      <a:moveTo>
                        <a:pt x="0" y="1"/>
                      </a:moveTo>
                      <a:lnTo>
                        <a:pt x="0" y="101"/>
                      </a:lnTo>
                      <a:lnTo>
                        <a:pt x="1226" y="101"/>
                      </a:lnTo>
                      <a:lnTo>
                        <a:pt x="1226"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4" name="Google Shape;691;p44">
                  <a:extLst>
                    <a:ext uri="{FF2B5EF4-FFF2-40B4-BE49-F238E27FC236}">
                      <a16:creationId xmlns:a16="http://schemas.microsoft.com/office/drawing/2014/main" id="{09997DCB-D754-E6AE-89B5-31BBA1571842}"/>
                    </a:ext>
                  </a:extLst>
                </p:cNvPr>
                <p:cNvSpPr/>
                <p:nvPr/>
              </p:nvSpPr>
              <p:spPr>
                <a:xfrm>
                  <a:off x="2128068" y="1899936"/>
                  <a:ext cx="129566" cy="7574"/>
                </a:xfrm>
                <a:custGeom>
                  <a:avLst/>
                  <a:gdLst/>
                  <a:ahLst/>
                  <a:cxnLst/>
                  <a:rect l="l" t="t" r="r" b="b"/>
                  <a:pathLst>
                    <a:path w="1745" h="102" extrusionOk="0">
                      <a:moveTo>
                        <a:pt x="1" y="0"/>
                      </a:moveTo>
                      <a:lnTo>
                        <a:pt x="1" y="102"/>
                      </a:lnTo>
                      <a:lnTo>
                        <a:pt x="1744" y="102"/>
                      </a:lnTo>
                      <a:lnTo>
                        <a:pt x="1744"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5" name="Google Shape;692;p44">
                  <a:extLst>
                    <a:ext uri="{FF2B5EF4-FFF2-40B4-BE49-F238E27FC236}">
                      <a16:creationId xmlns:a16="http://schemas.microsoft.com/office/drawing/2014/main" id="{86DE9DFF-8C27-56A1-4202-4252B1DF21C0}"/>
                    </a:ext>
                  </a:extLst>
                </p:cNvPr>
                <p:cNvSpPr/>
                <p:nvPr/>
              </p:nvSpPr>
              <p:spPr>
                <a:xfrm>
                  <a:off x="1820601" y="1899936"/>
                  <a:ext cx="276953" cy="7574"/>
                </a:xfrm>
                <a:custGeom>
                  <a:avLst/>
                  <a:gdLst/>
                  <a:ahLst/>
                  <a:cxnLst/>
                  <a:rect l="l" t="t" r="r" b="b"/>
                  <a:pathLst>
                    <a:path w="3730" h="102" extrusionOk="0">
                      <a:moveTo>
                        <a:pt x="1" y="0"/>
                      </a:moveTo>
                      <a:lnTo>
                        <a:pt x="1" y="102"/>
                      </a:lnTo>
                      <a:lnTo>
                        <a:pt x="3729" y="102"/>
                      </a:lnTo>
                      <a:lnTo>
                        <a:pt x="3729"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6" name="Google Shape;693;p44">
                  <a:extLst>
                    <a:ext uri="{FF2B5EF4-FFF2-40B4-BE49-F238E27FC236}">
                      <a16:creationId xmlns:a16="http://schemas.microsoft.com/office/drawing/2014/main" id="{F6CFD55B-2594-7F56-823F-7B26EDEA0327}"/>
                    </a:ext>
                  </a:extLst>
                </p:cNvPr>
                <p:cNvSpPr/>
                <p:nvPr/>
              </p:nvSpPr>
              <p:spPr>
                <a:xfrm>
                  <a:off x="1467099" y="1899936"/>
                  <a:ext cx="317790" cy="7574"/>
                </a:xfrm>
                <a:custGeom>
                  <a:avLst/>
                  <a:gdLst/>
                  <a:ahLst/>
                  <a:cxnLst/>
                  <a:rect l="l" t="t" r="r" b="b"/>
                  <a:pathLst>
                    <a:path w="4280" h="102" extrusionOk="0">
                      <a:moveTo>
                        <a:pt x="0" y="0"/>
                      </a:moveTo>
                      <a:lnTo>
                        <a:pt x="0" y="102"/>
                      </a:lnTo>
                      <a:lnTo>
                        <a:pt x="4280" y="102"/>
                      </a:lnTo>
                      <a:lnTo>
                        <a:pt x="4280"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7" name="Google Shape;694;p44">
                  <a:extLst>
                    <a:ext uri="{FF2B5EF4-FFF2-40B4-BE49-F238E27FC236}">
                      <a16:creationId xmlns:a16="http://schemas.microsoft.com/office/drawing/2014/main" id="{0B568841-289D-06D8-EC02-A22A85F499EC}"/>
                    </a:ext>
                  </a:extLst>
                </p:cNvPr>
                <p:cNvSpPr/>
                <p:nvPr/>
              </p:nvSpPr>
              <p:spPr>
                <a:xfrm>
                  <a:off x="1162008" y="1899936"/>
                  <a:ext cx="276878" cy="7574"/>
                </a:xfrm>
                <a:custGeom>
                  <a:avLst/>
                  <a:gdLst/>
                  <a:ahLst/>
                  <a:cxnLst/>
                  <a:rect l="l" t="t" r="r" b="b"/>
                  <a:pathLst>
                    <a:path w="3729" h="102" extrusionOk="0">
                      <a:moveTo>
                        <a:pt x="0" y="0"/>
                      </a:moveTo>
                      <a:lnTo>
                        <a:pt x="0" y="102"/>
                      </a:lnTo>
                      <a:lnTo>
                        <a:pt x="3729" y="102"/>
                      </a:lnTo>
                      <a:lnTo>
                        <a:pt x="3729"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8" name="Google Shape;695;p44">
                  <a:extLst>
                    <a:ext uri="{FF2B5EF4-FFF2-40B4-BE49-F238E27FC236}">
                      <a16:creationId xmlns:a16="http://schemas.microsoft.com/office/drawing/2014/main" id="{D8ED4C1E-A3B8-042B-DC6C-2BBF69DB89F2}"/>
                    </a:ext>
                  </a:extLst>
                </p:cNvPr>
                <p:cNvSpPr/>
                <p:nvPr/>
              </p:nvSpPr>
              <p:spPr>
                <a:xfrm>
                  <a:off x="927752" y="1899936"/>
                  <a:ext cx="211464" cy="7574"/>
                </a:xfrm>
                <a:custGeom>
                  <a:avLst/>
                  <a:gdLst/>
                  <a:ahLst/>
                  <a:cxnLst/>
                  <a:rect l="l" t="t" r="r" b="b"/>
                  <a:pathLst>
                    <a:path w="2848" h="102" extrusionOk="0">
                      <a:moveTo>
                        <a:pt x="0" y="0"/>
                      </a:moveTo>
                      <a:lnTo>
                        <a:pt x="0" y="102"/>
                      </a:lnTo>
                      <a:lnTo>
                        <a:pt x="2847" y="102"/>
                      </a:lnTo>
                      <a:lnTo>
                        <a:pt x="2847"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19" name="Google Shape;696;p44">
                  <a:extLst>
                    <a:ext uri="{FF2B5EF4-FFF2-40B4-BE49-F238E27FC236}">
                      <a16:creationId xmlns:a16="http://schemas.microsoft.com/office/drawing/2014/main" id="{62B9B2B8-D2D9-FFBF-898A-8FFF5490D23A}"/>
                    </a:ext>
                  </a:extLst>
                </p:cNvPr>
                <p:cNvSpPr/>
                <p:nvPr/>
              </p:nvSpPr>
              <p:spPr>
                <a:xfrm>
                  <a:off x="2169276" y="1948352"/>
                  <a:ext cx="88432" cy="7574"/>
                </a:xfrm>
                <a:custGeom>
                  <a:avLst/>
                  <a:gdLst/>
                  <a:ahLst/>
                  <a:cxnLst/>
                  <a:rect l="l" t="t" r="r" b="b"/>
                  <a:pathLst>
                    <a:path w="1191" h="102" extrusionOk="0">
                      <a:moveTo>
                        <a:pt x="0" y="1"/>
                      </a:moveTo>
                      <a:lnTo>
                        <a:pt x="0" y="101"/>
                      </a:lnTo>
                      <a:lnTo>
                        <a:pt x="1191" y="101"/>
                      </a:lnTo>
                      <a:lnTo>
                        <a:pt x="1191"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20" name="Google Shape;697;p44">
                  <a:extLst>
                    <a:ext uri="{FF2B5EF4-FFF2-40B4-BE49-F238E27FC236}">
                      <a16:creationId xmlns:a16="http://schemas.microsoft.com/office/drawing/2014/main" id="{510B87B0-411D-DB62-FFE0-B9AD3BC5FF3E}"/>
                    </a:ext>
                  </a:extLst>
                </p:cNvPr>
                <p:cNvSpPr/>
                <p:nvPr/>
              </p:nvSpPr>
              <p:spPr>
                <a:xfrm>
                  <a:off x="1889875" y="1948352"/>
                  <a:ext cx="261508" cy="7574"/>
                </a:xfrm>
                <a:custGeom>
                  <a:avLst/>
                  <a:gdLst/>
                  <a:ahLst/>
                  <a:cxnLst/>
                  <a:rect l="l" t="t" r="r" b="b"/>
                  <a:pathLst>
                    <a:path w="3522" h="102" extrusionOk="0">
                      <a:moveTo>
                        <a:pt x="1" y="1"/>
                      </a:moveTo>
                      <a:lnTo>
                        <a:pt x="1" y="101"/>
                      </a:lnTo>
                      <a:lnTo>
                        <a:pt x="3521" y="101"/>
                      </a:lnTo>
                      <a:lnTo>
                        <a:pt x="3521"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21" name="Google Shape;698;p44">
                  <a:extLst>
                    <a:ext uri="{FF2B5EF4-FFF2-40B4-BE49-F238E27FC236}">
                      <a16:creationId xmlns:a16="http://schemas.microsoft.com/office/drawing/2014/main" id="{B11709AB-AA79-90E8-490F-2F15310B922D}"/>
                    </a:ext>
                  </a:extLst>
                </p:cNvPr>
                <p:cNvSpPr/>
                <p:nvPr/>
              </p:nvSpPr>
              <p:spPr>
                <a:xfrm>
                  <a:off x="1523455" y="1948352"/>
                  <a:ext cx="330635" cy="7574"/>
                </a:xfrm>
                <a:custGeom>
                  <a:avLst/>
                  <a:gdLst/>
                  <a:ahLst/>
                  <a:cxnLst/>
                  <a:rect l="l" t="t" r="r" b="b"/>
                  <a:pathLst>
                    <a:path w="4453" h="102" extrusionOk="0">
                      <a:moveTo>
                        <a:pt x="0" y="1"/>
                      </a:moveTo>
                      <a:lnTo>
                        <a:pt x="0" y="101"/>
                      </a:lnTo>
                      <a:lnTo>
                        <a:pt x="4452" y="101"/>
                      </a:lnTo>
                      <a:lnTo>
                        <a:pt x="4452"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22" name="Google Shape;699;p44">
                  <a:extLst>
                    <a:ext uri="{FF2B5EF4-FFF2-40B4-BE49-F238E27FC236}">
                      <a16:creationId xmlns:a16="http://schemas.microsoft.com/office/drawing/2014/main" id="{EFFBDC1F-3946-A76A-43C4-19CBD748B0FE}"/>
                    </a:ext>
                  </a:extLst>
                </p:cNvPr>
                <p:cNvSpPr/>
                <p:nvPr/>
              </p:nvSpPr>
              <p:spPr>
                <a:xfrm>
                  <a:off x="1241530" y="1948352"/>
                  <a:ext cx="256237" cy="7574"/>
                </a:xfrm>
                <a:custGeom>
                  <a:avLst/>
                  <a:gdLst/>
                  <a:ahLst/>
                  <a:cxnLst/>
                  <a:rect l="l" t="t" r="r" b="b"/>
                  <a:pathLst>
                    <a:path w="3451" h="102" extrusionOk="0">
                      <a:moveTo>
                        <a:pt x="1" y="1"/>
                      </a:moveTo>
                      <a:lnTo>
                        <a:pt x="1" y="101"/>
                      </a:lnTo>
                      <a:lnTo>
                        <a:pt x="3451" y="101"/>
                      </a:lnTo>
                      <a:lnTo>
                        <a:pt x="3451"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23" name="Google Shape;700;p44">
                  <a:extLst>
                    <a:ext uri="{FF2B5EF4-FFF2-40B4-BE49-F238E27FC236}">
                      <a16:creationId xmlns:a16="http://schemas.microsoft.com/office/drawing/2014/main" id="{33FB960C-1203-FA5D-F202-64BE03771C73}"/>
                    </a:ext>
                  </a:extLst>
                </p:cNvPr>
                <p:cNvSpPr/>
                <p:nvPr/>
              </p:nvSpPr>
              <p:spPr>
                <a:xfrm>
                  <a:off x="1031478" y="1948352"/>
                  <a:ext cx="184511" cy="7574"/>
                </a:xfrm>
                <a:custGeom>
                  <a:avLst/>
                  <a:gdLst/>
                  <a:ahLst/>
                  <a:cxnLst/>
                  <a:rect l="l" t="t" r="r" b="b"/>
                  <a:pathLst>
                    <a:path w="2485" h="102" extrusionOk="0">
                      <a:moveTo>
                        <a:pt x="0" y="1"/>
                      </a:moveTo>
                      <a:lnTo>
                        <a:pt x="0" y="101"/>
                      </a:lnTo>
                      <a:lnTo>
                        <a:pt x="2485" y="101"/>
                      </a:lnTo>
                      <a:lnTo>
                        <a:pt x="2485"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24" name="Google Shape;701;p44">
                  <a:extLst>
                    <a:ext uri="{FF2B5EF4-FFF2-40B4-BE49-F238E27FC236}">
                      <a16:creationId xmlns:a16="http://schemas.microsoft.com/office/drawing/2014/main" id="{0CF231DC-32DE-0147-B005-E7F7D37C46A8}"/>
                    </a:ext>
                  </a:extLst>
                </p:cNvPr>
                <p:cNvSpPr/>
                <p:nvPr/>
              </p:nvSpPr>
              <p:spPr>
                <a:xfrm>
                  <a:off x="927752" y="1948352"/>
                  <a:ext cx="72988" cy="7574"/>
                </a:xfrm>
                <a:custGeom>
                  <a:avLst/>
                  <a:gdLst/>
                  <a:ahLst/>
                  <a:cxnLst/>
                  <a:rect l="l" t="t" r="r" b="b"/>
                  <a:pathLst>
                    <a:path w="983" h="102" extrusionOk="0">
                      <a:moveTo>
                        <a:pt x="0" y="1"/>
                      </a:moveTo>
                      <a:lnTo>
                        <a:pt x="0" y="101"/>
                      </a:lnTo>
                      <a:lnTo>
                        <a:pt x="983" y="101"/>
                      </a:lnTo>
                      <a:lnTo>
                        <a:pt x="983"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grpSp>
          <p:grpSp>
            <p:nvGrpSpPr>
              <p:cNvPr id="51" name="Google Shape;702;p44">
                <a:extLst>
                  <a:ext uri="{FF2B5EF4-FFF2-40B4-BE49-F238E27FC236}">
                    <a16:creationId xmlns:a16="http://schemas.microsoft.com/office/drawing/2014/main" id="{66305F0B-6634-92AE-2579-697C339FF358}"/>
                  </a:ext>
                </a:extLst>
              </p:cNvPr>
              <p:cNvGrpSpPr/>
              <p:nvPr/>
            </p:nvGrpSpPr>
            <p:grpSpPr>
              <a:xfrm flipH="1">
                <a:off x="7535509" y="4375969"/>
                <a:ext cx="1935690" cy="151960"/>
                <a:chOff x="927752" y="1851520"/>
                <a:chExt cx="1329956" cy="104406"/>
              </a:xfrm>
            </p:grpSpPr>
            <p:sp>
              <p:nvSpPr>
                <p:cNvPr id="91" name="Google Shape;703;p44">
                  <a:extLst>
                    <a:ext uri="{FF2B5EF4-FFF2-40B4-BE49-F238E27FC236}">
                      <a16:creationId xmlns:a16="http://schemas.microsoft.com/office/drawing/2014/main" id="{D561CA78-2B5E-4752-9B85-DC7F0B417044}"/>
                    </a:ext>
                  </a:extLst>
                </p:cNvPr>
                <p:cNvSpPr/>
                <p:nvPr/>
              </p:nvSpPr>
              <p:spPr>
                <a:xfrm>
                  <a:off x="2130740" y="1851520"/>
                  <a:ext cx="126893" cy="7500"/>
                </a:xfrm>
                <a:custGeom>
                  <a:avLst/>
                  <a:gdLst/>
                  <a:ahLst/>
                  <a:cxnLst/>
                  <a:rect l="l" t="t" r="r" b="b"/>
                  <a:pathLst>
                    <a:path w="1709" h="101" extrusionOk="0">
                      <a:moveTo>
                        <a:pt x="0" y="1"/>
                      </a:moveTo>
                      <a:lnTo>
                        <a:pt x="0" y="101"/>
                      </a:lnTo>
                      <a:lnTo>
                        <a:pt x="1708" y="101"/>
                      </a:lnTo>
                      <a:lnTo>
                        <a:pt x="1708"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92" name="Google Shape;704;p44">
                  <a:extLst>
                    <a:ext uri="{FF2B5EF4-FFF2-40B4-BE49-F238E27FC236}">
                      <a16:creationId xmlns:a16="http://schemas.microsoft.com/office/drawing/2014/main" id="{3229490F-4B3F-69D3-5370-BD6383F8FFD6}"/>
                    </a:ext>
                  </a:extLst>
                </p:cNvPr>
                <p:cNvSpPr/>
                <p:nvPr/>
              </p:nvSpPr>
              <p:spPr>
                <a:xfrm>
                  <a:off x="1861661" y="1851520"/>
                  <a:ext cx="230769" cy="7500"/>
                </a:xfrm>
                <a:custGeom>
                  <a:avLst/>
                  <a:gdLst/>
                  <a:ahLst/>
                  <a:cxnLst/>
                  <a:rect l="l" t="t" r="r" b="b"/>
                  <a:pathLst>
                    <a:path w="3108" h="101" extrusionOk="0">
                      <a:moveTo>
                        <a:pt x="0" y="1"/>
                      </a:moveTo>
                      <a:lnTo>
                        <a:pt x="0" y="101"/>
                      </a:lnTo>
                      <a:lnTo>
                        <a:pt x="3107" y="101"/>
                      </a:lnTo>
                      <a:lnTo>
                        <a:pt x="3107"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93" name="Google Shape;705;p44">
                  <a:extLst>
                    <a:ext uri="{FF2B5EF4-FFF2-40B4-BE49-F238E27FC236}">
                      <a16:creationId xmlns:a16="http://schemas.microsoft.com/office/drawing/2014/main" id="{B21D6D9F-6BB3-17EA-C24A-5F2596FF8DBB}"/>
                    </a:ext>
                  </a:extLst>
                </p:cNvPr>
                <p:cNvSpPr/>
                <p:nvPr/>
              </p:nvSpPr>
              <p:spPr>
                <a:xfrm>
                  <a:off x="1502962" y="1851520"/>
                  <a:ext cx="328037" cy="7500"/>
                </a:xfrm>
                <a:custGeom>
                  <a:avLst/>
                  <a:gdLst/>
                  <a:ahLst/>
                  <a:cxnLst/>
                  <a:rect l="l" t="t" r="r" b="b"/>
                  <a:pathLst>
                    <a:path w="4418" h="101" extrusionOk="0">
                      <a:moveTo>
                        <a:pt x="0" y="1"/>
                      </a:moveTo>
                      <a:lnTo>
                        <a:pt x="0" y="101"/>
                      </a:lnTo>
                      <a:lnTo>
                        <a:pt x="4417" y="101"/>
                      </a:lnTo>
                      <a:lnTo>
                        <a:pt x="4417"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94" name="Google Shape;706;p44">
                  <a:extLst>
                    <a:ext uri="{FF2B5EF4-FFF2-40B4-BE49-F238E27FC236}">
                      <a16:creationId xmlns:a16="http://schemas.microsoft.com/office/drawing/2014/main" id="{D7B9BE25-9FB0-955F-6E18-8E0BE1E408BE}"/>
                    </a:ext>
                  </a:extLst>
                </p:cNvPr>
                <p:cNvSpPr/>
                <p:nvPr/>
              </p:nvSpPr>
              <p:spPr>
                <a:xfrm>
                  <a:off x="1236406" y="1851520"/>
                  <a:ext cx="230769" cy="7500"/>
                </a:xfrm>
                <a:custGeom>
                  <a:avLst/>
                  <a:gdLst/>
                  <a:ahLst/>
                  <a:cxnLst/>
                  <a:rect l="l" t="t" r="r" b="b"/>
                  <a:pathLst>
                    <a:path w="3108" h="101" extrusionOk="0">
                      <a:moveTo>
                        <a:pt x="0" y="1"/>
                      </a:moveTo>
                      <a:lnTo>
                        <a:pt x="0" y="101"/>
                      </a:lnTo>
                      <a:lnTo>
                        <a:pt x="3107" y="101"/>
                      </a:lnTo>
                      <a:lnTo>
                        <a:pt x="3107"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95" name="Google Shape;707;p44">
                  <a:extLst>
                    <a:ext uri="{FF2B5EF4-FFF2-40B4-BE49-F238E27FC236}">
                      <a16:creationId xmlns:a16="http://schemas.microsoft.com/office/drawing/2014/main" id="{813F7370-6E41-47D9-55A5-D2DD1442FC4A}"/>
                    </a:ext>
                  </a:extLst>
                </p:cNvPr>
                <p:cNvSpPr/>
                <p:nvPr/>
              </p:nvSpPr>
              <p:spPr>
                <a:xfrm>
                  <a:off x="1046773" y="1851520"/>
                  <a:ext cx="148797" cy="7500"/>
                </a:xfrm>
                <a:custGeom>
                  <a:avLst/>
                  <a:gdLst/>
                  <a:ahLst/>
                  <a:cxnLst/>
                  <a:rect l="l" t="t" r="r" b="b"/>
                  <a:pathLst>
                    <a:path w="2004" h="101" extrusionOk="0">
                      <a:moveTo>
                        <a:pt x="0" y="1"/>
                      </a:moveTo>
                      <a:lnTo>
                        <a:pt x="0" y="101"/>
                      </a:lnTo>
                      <a:lnTo>
                        <a:pt x="2003" y="101"/>
                      </a:lnTo>
                      <a:lnTo>
                        <a:pt x="2003"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96" name="Google Shape;708;p44">
                  <a:extLst>
                    <a:ext uri="{FF2B5EF4-FFF2-40B4-BE49-F238E27FC236}">
                      <a16:creationId xmlns:a16="http://schemas.microsoft.com/office/drawing/2014/main" id="{D10B237B-0F1A-56E5-BF15-0B7CA7853DE2}"/>
                    </a:ext>
                  </a:extLst>
                </p:cNvPr>
                <p:cNvSpPr/>
                <p:nvPr/>
              </p:nvSpPr>
              <p:spPr>
                <a:xfrm>
                  <a:off x="927752" y="1851520"/>
                  <a:ext cx="91105" cy="7500"/>
                </a:xfrm>
                <a:custGeom>
                  <a:avLst/>
                  <a:gdLst/>
                  <a:ahLst/>
                  <a:cxnLst/>
                  <a:rect l="l" t="t" r="r" b="b"/>
                  <a:pathLst>
                    <a:path w="1227" h="101" extrusionOk="0">
                      <a:moveTo>
                        <a:pt x="0" y="1"/>
                      </a:moveTo>
                      <a:lnTo>
                        <a:pt x="0" y="101"/>
                      </a:lnTo>
                      <a:lnTo>
                        <a:pt x="1226" y="101"/>
                      </a:lnTo>
                      <a:lnTo>
                        <a:pt x="1226"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97" name="Google Shape;709;p44">
                  <a:extLst>
                    <a:ext uri="{FF2B5EF4-FFF2-40B4-BE49-F238E27FC236}">
                      <a16:creationId xmlns:a16="http://schemas.microsoft.com/office/drawing/2014/main" id="{FA954432-D022-A50D-11F2-10C97F8B811B}"/>
                    </a:ext>
                  </a:extLst>
                </p:cNvPr>
                <p:cNvSpPr/>
                <p:nvPr/>
              </p:nvSpPr>
              <p:spPr>
                <a:xfrm>
                  <a:off x="2128068" y="1899936"/>
                  <a:ext cx="129566" cy="7574"/>
                </a:xfrm>
                <a:custGeom>
                  <a:avLst/>
                  <a:gdLst/>
                  <a:ahLst/>
                  <a:cxnLst/>
                  <a:rect l="l" t="t" r="r" b="b"/>
                  <a:pathLst>
                    <a:path w="1745" h="102" extrusionOk="0">
                      <a:moveTo>
                        <a:pt x="1" y="0"/>
                      </a:moveTo>
                      <a:lnTo>
                        <a:pt x="1" y="102"/>
                      </a:lnTo>
                      <a:lnTo>
                        <a:pt x="1744" y="102"/>
                      </a:lnTo>
                      <a:lnTo>
                        <a:pt x="1744"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98" name="Google Shape;710;p44">
                  <a:extLst>
                    <a:ext uri="{FF2B5EF4-FFF2-40B4-BE49-F238E27FC236}">
                      <a16:creationId xmlns:a16="http://schemas.microsoft.com/office/drawing/2014/main" id="{B9939CF2-CAEB-333E-26AA-565530950071}"/>
                    </a:ext>
                  </a:extLst>
                </p:cNvPr>
                <p:cNvSpPr/>
                <p:nvPr/>
              </p:nvSpPr>
              <p:spPr>
                <a:xfrm>
                  <a:off x="1820601" y="1899936"/>
                  <a:ext cx="276953" cy="7574"/>
                </a:xfrm>
                <a:custGeom>
                  <a:avLst/>
                  <a:gdLst/>
                  <a:ahLst/>
                  <a:cxnLst/>
                  <a:rect l="l" t="t" r="r" b="b"/>
                  <a:pathLst>
                    <a:path w="3730" h="102" extrusionOk="0">
                      <a:moveTo>
                        <a:pt x="1" y="0"/>
                      </a:moveTo>
                      <a:lnTo>
                        <a:pt x="1" y="102"/>
                      </a:lnTo>
                      <a:lnTo>
                        <a:pt x="3729" y="102"/>
                      </a:lnTo>
                      <a:lnTo>
                        <a:pt x="3729"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99" name="Google Shape;711;p44">
                  <a:extLst>
                    <a:ext uri="{FF2B5EF4-FFF2-40B4-BE49-F238E27FC236}">
                      <a16:creationId xmlns:a16="http://schemas.microsoft.com/office/drawing/2014/main" id="{6EB8DEAA-DCD2-5DA4-8C0D-E05675B8EF0D}"/>
                    </a:ext>
                  </a:extLst>
                </p:cNvPr>
                <p:cNvSpPr/>
                <p:nvPr/>
              </p:nvSpPr>
              <p:spPr>
                <a:xfrm>
                  <a:off x="1467099" y="1899936"/>
                  <a:ext cx="317790" cy="7574"/>
                </a:xfrm>
                <a:custGeom>
                  <a:avLst/>
                  <a:gdLst/>
                  <a:ahLst/>
                  <a:cxnLst/>
                  <a:rect l="l" t="t" r="r" b="b"/>
                  <a:pathLst>
                    <a:path w="4280" h="102" extrusionOk="0">
                      <a:moveTo>
                        <a:pt x="0" y="0"/>
                      </a:moveTo>
                      <a:lnTo>
                        <a:pt x="0" y="102"/>
                      </a:lnTo>
                      <a:lnTo>
                        <a:pt x="4280" y="102"/>
                      </a:lnTo>
                      <a:lnTo>
                        <a:pt x="4280"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0" name="Google Shape;712;p44">
                  <a:extLst>
                    <a:ext uri="{FF2B5EF4-FFF2-40B4-BE49-F238E27FC236}">
                      <a16:creationId xmlns:a16="http://schemas.microsoft.com/office/drawing/2014/main" id="{2E1CB653-2D63-DFE0-86A2-6EF8A9F65527}"/>
                    </a:ext>
                  </a:extLst>
                </p:cNvPr>
                <p:cNvSpPr/>
                <p:nvPr/>
              </p:nvSpPr>
              <p:spPr>
                <a:xfrm>
                  <a:off x="1162008" y="1899936"/>
                  <a:ext cx="276878" cy="7574"/>
                </a:xfrm>
                <a:custGeom>
                  <a:avLst/>
                  <a:gdLst/>
                  <a:ahLst/>
                  <a:cxnLst/>
                  <a:rect l="l" t="t" r="r" b="b"/>
                  <a:pathLst>
                    <a:path w="3729" h="102" extrusionOk="0">
                      <a:moveTo>
                        <a:pt x="0" y="0"/>
                      </a:moveTo>
                      <a:lnTo>
                        <a:pt x="0" y="102"/>
                      </a:lnTo>
                      <a:lnTo>
                        <a:pt x="3729" y="102"/>
                      </a:lnTo>
                      <a:lnTo>
                        <a:pt x="3729"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1" name="Google Shape;713;p44">
                  <a:extLst>
                    <a:ext uri="{FF2B5EF4-FFF2-40B4-BE49-F238E27FC236}">
                      <a16:creationId xmlns:a16="http://schemas.microsoft.com/office/drawing/2014/main" id="{DC462721-B34E-39F6-988E-39D35E1F86DD}"/>
                    </a:ext>
                  </a:extLst>
                </p:cNvPr>
                <p:cNvSpPr/>
                <p:nvPr/>
              </p:nvSpPr>
              <p:spPr>
                <a:xfrm>
                  <a:off x="927752" y="1899936"/>
                  <a:ext cx="211464" cy="7574"/>
                </a:xfrm>
                <a:custGeom>
                  <a:avLst/>
                  <a:gdLst/>
                  <a:ahLst/>
                  <a:cxnLst/>
                  <a:rect l="l" t="t" r="r" b="b"/>
                  <a:pathLst>
                    <a:path w="2848" h="102" extrusionOk="0">
                      <a:moveTo>
                        <a:pt x="0" y="0"/>
                      </a:moveTo>
                      <a:lnTo>
                        <a:pt x="0" y="102"/>
                      </a:lnTo>
                      <a:lnTo>
                        <a:pt x="2847" y="102"/>
                      </a:lnTo>
                      <a:lnTo>
                        <a:pt x="2847" y="0"/>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2" name="Google Shape;714;p44">
                  <a:extLst>
                    <a:ext uri="{FF2B5EF4-FFF2-40B4-BE49-F238E27FC236}">
                      <a16:creationId xmlns:a16="http://schemas.microsoft.com/office/drawing/2014/main" id="{6D9B14F8-A80A-8A77-6B3D-903B725E9D9D}"/>
                    </a:ext>
                  </a:extLst>
                </p:cNvPr>
                <p:cNvSpPr/>
                <p:nvPr/>
              </p:nvSpPr>
              <p:spPr>
                <a:xfrm>
                  <a:off x="2169276" y="1948352"/>
                  <a:ext cx="88432" cy="7574"/>
                </a:xfrm>
                <a:custGeom>
                  <a:avLst/>
                  <a:gdLst/>
                  <a:ahLst/>
                  <a:cxnLst/>
                  <a:rect l="l" t="t" r="r" b="b"/>
                  <a:pathLst>
                    <a:path w="1191" h="102" extrusionOk="0">
                      <a:moveTo>
                        <a:pt x="0" y="1"/>
                      </a:moveTo>
                      <a:lnTo>
                        <a:pt x="0" y="101"/>
                      </a:lnTo>
                      <a:lnTo>
                        <a:pt x="1191" y="101"/>
                      </a:lnTo>
                      <a:lnTo>
                        <a:pt x="1191"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3" name="Google Shape;715;p44">
                  <a:extLst>
                    <a:ext uri="{FF2B5EF4-FFF2-40B4-BE49-F238E27FC236}">
                      <a16:creationId xmlns:a16="http://schemas.microsoft.com/office/drawing/2014/main" id="{2695D763-747A-4632-69C6-BE9E6940005C}"/>
                    </a:ext>
                  </a:extLst>
                </p:cNvPr>
                <p:cNvSpPr/>
                <p:nvPr/>
              </p:nvSpPr>
              <p:spPr>
                <a:xfrm>
                  <a:off x="1889875" y="1948352"/>
                  <a:ext cx="261508" cy="7574"/>
                </a:xfrm>
                <a:custGeom>
                  <a:avLst/>
                  <a:gdLst/>
                  <a:ahLst/>
                  <a:cxnLst/>
                  <a:rect l="l" t="t" r="r" b="b"/>
                  <a:pathLst>
                    <a:path w="3522" h="102" extrusionOk="0">
                      <a:moveTo>
                        <a:pt x="1" y="1"/>
                      </a:moveTo>
                      <a:lnTo>
                        <a:pt x="1" y="101"/>
                      </a:lnTo>
                      <a:lnTo>
                        <a:pt x="3521" y="101"/>
                      </a:lnTo>
                      <a:lnTo>
                        <a:pt x="3521"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4" name="Google Shape;716;p44">
                  <a:extLst>
                    <a:ext uri="{FF2B5EF4-FFF2-40B4-BE49-F238E27FC236}">
                      <a16:creationId xmlns:a16="http://schemas.microsoft.com/office/drawing/2014/main" id="{F38D8466-ADDD-9DF7-58A4-E870E97ED2FF}"/>
                    </a:ext>
                  </a:extLst>
                </p:cNvPr>
                <p:cNvSpPr/>
                <p:nvPr/>
              </p:nvSpPr>
              <p:spPr>
                <a:xfrm>
                  <a:off x="1523455" y="1948352"/>
                  <a:ext cx="330635" cy="7574"/>
                </a:xfrm>
                <a:custGeom>
                  <a:avLst/>
                  <a:gdLst/>
                  <a:ahLst/>
                  <a:cxnLst/>
                  <a:rect l="l" t="t" r="r" b="b"/>
                  <a:pathLst>
                    <a:path w="4453" h="102" extrusionOk="0">
                      <a:moveTo>
                        <a:pt x="0" y="1"/>
                      </a:moveTo>
                      <a:lnTo>
                        <a:pt x="0" y="101"/>
                      </a:lnTo>
                      <a:lnTo>
                        <a:pt x="4452" y="101"/>
                      </a:lnTo>
                      <a:lnTo>
                        <a:pt x="4452"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5" name="Google Shape;717;p44">
                  <a:extLst>
                    <a:ext uri="{FF2B5EF4-FFF2-40B4-BE49-F238E27FC236}">
                      <a16:creationId xmlns:a16="http://schemas.microsoft.com/office/drawing/2014/main" id="{5F3FB7A8-5E0A-FA74-B481-9FFA859F7D92}"/>
                    </a:ext>
                  </a:extLst>
                </p:cNvPr>
                <p:cNvSpPr/>
                <p:nvPr/>
              </p:nvSpPr>
              <p:spPr>
                <a:xfrm>
                  <a:off x="1241530" y="1948352"/>
                  <a:ext cx="256237" cy="7574"/>
                </a:xfrm>
                <a:custGeom>
                  <a:avLst/>
                  <a:gdLst/>
                  <a:ahLst/>
                  <a:cxnLst/>
                  <a:rect l="l" t="t" r="r" b="b"/>
                  <a:pathLst>
                    <a:path w="3451" h="102" extrusionOk="0">
                      <a:moveTo>
                        <a:pt x="1" y="1"/>
                      </a:moveTo>
                      <a:lnTo>
                        <a:pt x="1" y="101"/>
                      </a:lnTo>
                      <a:lnTo>
                        <a:pt x="3451" y="101"/>
                      </a:lnTo>
                      <a:lnTo>
                        <a:pt x="3451"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6" name="Google Shape;718;p44">
                  <a:extLst>
                    <a:ext uri="{FF2B5EF4-FFF2-40B4-BE49-F238E27FC236}">
                      <a16:creationId xmlns:a16="http://schemas.microsoft.com/office/drawing/2014/main" id="{0E20ED1E-BCCB-D5F1-A5B3-B6024FB876DA}"/>
                    </a:ext>
                  </a:extLst>
                </p:cNvPr>
                <p:cNvSpPr/>
                <p:nvPr/>
              </p:nvSpPr>
              <p:spPr>
                <a:xfrm>
                  <a:off x="1031478" y="1948352"/>
                  <a:ext cx="184511" cy="7574"/>
                </a:xfrm>
                <a:custGeom>
                  <a:avLst/>
                  <a:gdLst/>
                  <a:ahLst/>
                  <a:cxnLst/>
                  <a:rect l="l" t="t" r="r" b="b"/>
                  <a:pathLst>
                    <a:path w="2485" h="102" extrusionOk="0">
                      <a:moveTo>
                        <a:pt x="0" y="1"/>
                      </a:moveTo>
                      <a:lnTo>
                        <a:pt x="0" y="101"/>
                      </a:lnTo>
                      <a:lnTo>
                        <a:pt x="2485" y="101"/>
                      </a:lnTo>
                      <a:lnTo>
                        <a:pt x="2485"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07" name="Google Shape;719;p44">
                  <a:extLst>
                    <a:ext uri="{FF2B5EF4-FFF2-40B4-BE49-F238E27FC236}">
                      <a16:creationId xmlns:a16="http://schemas.microsoft.com/office/drawing/2014/main" id="{6C61A305-097B-94DE-2736-82BA64494DBE}"/>
                    </a:ext>
                  </a:extLst>
                </p:cNvPr>
                <p:cNvSpPr/>
                <p:nvPr/>
              </p:nvSpPr>
              <p:spPr>
                <a:xfrm>
                  <a:off x="927752" y="1948352"/>
                  <a:ext cx="72988" cy="7574"/>
                </a:xfrm>
                <a:custGeom>
                  <a:avLst/>
                  <a:gdLst/>
                  <a:ahLst/>
                  <a:cxnLst/>
                  <a:rect l="l" t="t" r="r" b="b"/>
                  <a:pathLst>
                    <a:path w="983" h="102" extrusionOk="0">
                      <a:moveTo>
                        <a:pt x="0" y="1"/>
                      </a:moveTo>
                      <a:lnTo>
                        <a:pt x="0" y="101"/>
                      </a:lnTo>
                      <a:lnTo>
                        <a:pt x="983" y="101"/>
                      </a:lnTo>
                      <a:lnTo>
                        <a:pt x="983" y="1"/>
                      </a:lnTo>
                      <a:close/>
                    </a:path>
                  </a:pathLst>
                </a:custGeom>
                <a:solidFill>
                  <a:schemeClr val="accent2"/>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grpSp>
          <p:sp>
            <p:nvSpPr>
              <p:cNvPr id="52" name="Google Shape;721;p44">
                <a:extLst>
                  <a:ext uri="{FF2B5EF4-FFF2-40B4-BE49-F238E27FC236}">
                    <a16:creationId xmlns:a16="http://schemas.microsoft.com/office/drawing/2014/main" id="{509DBF80-DDCD-7179-E2EB-981F1139A383}"/>
                  </a:ext>
                </a:extLst>
              </p:cNvPr>
              <p:cNvSpPr/>
              <p:nvPr/>
            </p:nvSpPr>
            <p:spPr>
              <a:xfrm flipH="1">
                <a:off x="8603014" y="3443038"/>
                <a:ext cx="78133" cy="78249"/>
              </a:xfrm>
              <a:custGeom>
                <a:avLst/>
                <a:gdLst/>
                <a:ahLst/>
                <a:cxnLst/>
                <a:rect l="l" t="t" r="r" b="b"/>
                <a:pathLst>
                  <a:path w="723" h="724" extrusionOk="0">
                    <a:moveTo>
                      <a:pt x="491" y="0"/>
                    </a:moveTo>
                    <a:cubicBezTo>
                      <a:pt x="491" y="0"/>
                      <a:pt x="0" y="372"/>
                      <a:pt x="0" y="490"/>
                    </a:cubicBezTo>
                    <a:cubicBezTo>
                      <a:pt x="0" y="607"/>
                      <a:pt x="420" y="724"/>
                      <a:pt x="420" y="724"/>
                    </a:cubicBezTo>
                    <a:lnTo>
                      <a:pt x="722" y="47"/>
                    </a:lnTo>
                    <a:lnTo>
                      <a:pt x="491" y="0"/>
                    </a:lnTo>
                    <a:close/>
                  </a:path>
                </a:pathLst>
              </a:custGeom>
              <a:solidFill>
                <a:srgbClr val="FFFFFF"/>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53" name="Google Shape;723;p44">
                <a:extLst>
                  <a:ext uri="{FF2B5EF4-FFF2-40B4-BE49-F238E27FC236}">
                    <a16:creationId xmlns:a16="http://schemas.microsoft.com/office/drawing/2014/main" id="{D0B2F536-DD8F-91E2-E26C-326110FF25C6}"/>
                  </a:ext>
                </a:extLst>
              </p:cNvPr>
              <p:cNvSpPr/>
              <p:nvPr/>
            </p:nvSpPr>
            <p:spPr>
              <a:xfrm flipH="1">
                <a:off x="8384070" y="3342202"/>
                <a:ext cx="299672" cy="385732"/>
              </a:xfrm>
              <a:custGeom>
                <a:avLst/>
                <a:gdLst/>
                <a:ahLst/>
                <a:cxnLst/>
                <a:rect l="l" t="t" r="r" b="b"/>
                <a:pathLst>
                  <a:path w="2773" h="3569" extrusionOk="0">
                    <a:moveTo>
                      <a:pt x="864" y="0"/>
                    </a:moveTo>
                    <a:cubicBezTo>
                      <a:pt x="864" y="0"/>
                      <a:pt x="493" y="723"/>
                      <a:pt x="515" y="840"/>
                    </a:cubicBezTo>
                    <a:cubicBezTo>
                      <a:pt x="539" y="957"/>
                      <a:pt x="561" y="1143"/>
                      <a:pt x="490" y="1191"/>
                    </a:cubicBezTo>
                    <a:cubicBezTo>
                      <a:pt x="421" y="1238"/>
                      <a:pt x="211" y="1611"/>
                      <a:pt x="211" y="1775"/>
                    </a:cubicBezTo>
                    <a:cubicBezTo>
                      <a:pt x="211" y="1938"/>
                      <a:pt x="1" y="2824"/>
                      <a:pt x="70" y="2917"/>
                    </a:cubicBezTo>
                    <a:cubicBezTo>
                      <a:pt x="141" y="3008"/>
                      <a:pt x="581" y="3197"/>
                      <a:pt x="581" y="3197"/>
                    </a:cubicBezTo>
                    <a:lnTo>
                      <a:pt x="581" y="3568"/>
                    </a:lnTo>
                    <a:lnTo>
                      <a:pt x="2656" y="3545"/>
                    </a:lnTo>
                    <a:lnTo>
                      <a:pt x="2773" y="2961"/>
                    </a:lnTo>
                    <a:cubicBezTo>
                      <a:pt x="2773" y="2961"/>
                      <a:pt x="2004" y="2867"/>
                      <a:pt x="1747" y="2541"/>
                    </a:cubicBezTo>
                    <a:cubicBezTo>
                      <a:pt x="1491" y="2214"/>
                      <a:pt x="1558" y="1328"/>
                      <a:pt x="1467" y="768"/>
                    </a:cubicBezTo>
                    <a:cubicBezTo>
                      <a:pt x="1373" y="211"/>
                      <a:pt x="1121" y="46"/>
                      <a:pt x="864" y="0"/>
                    </a:cubicBezTo>
                    <a:close/>
                  </a:path>
                </a:pathLst>
              </a:custGeom>
              <a:solidFill>
                <a:schemeClr val="accent6">
                  <a:lumMod val="20000"/>
                  <a:lumOff val="80000"/>
                </a:scheme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54" name="Google Shape;725;p44">
                <a:extLst>
                  <a:ext uri="{FF2B5EF4-FFF2-40B4-BE49-F238E27FC236}">
                    <a16:creationId xmlns:a16="http://schemas.microsoft.com/office/drawing/2014/main" id="{273E1D66-8797-0B94-5776-33DF44198DBC}"/>
                  </a:ext>
                </a:extLst>
              </p:cNvPr>
              <p:cNvSpPr/>
              <p:nvPr/>
            </p:nvSpPr>
            <p:spPr>
              <a:xfrm flipH="1">
                <a:off x="8265413" y="3276707"/>
                <a:ext cx="365160" cy="431017"/>
              </a:xfrm>
              <a:custGeom>
                <a:avLst/>
                <a:gdLst/>
                <a:ahLst/>
                <a:cxnLst/>
                <a:rect l="l" t="t" r="r" b="b"/>
                <a:pathLst>
                  <a:path w="3379" h="3988" extrusionOk="0">
                    <a:moveTo>
                      <a:pt x="863" y="1"/>
                    </a:moveTo>
                    <a:cubicBezTo>
                      <a:pt x="279" y="1"/>
                      <a:pt x="210" y="235"/>
                      <a:pt x="210" y="466"/>
                    </a:cubicBezTo>
                    <a:cubicBezTo>
                      <a:pt x="210" y="701"/>
                      <a:pt x="490" y="910"/>
                      <a:pt x="490" y="910"/>
                    </a:cubicBezTo>
                    <a:cubicBezTo>
                      <a:pt x="490" y="910"/>
                      <a:pt x="188" y="1306"/>
                      <a:pt x="210" y="1469"/>
                    </a:cubicBezTo>
                    <a:cubicBezTo>
                      <a:pt x="223" y="1561"/>
                      <a:pt x="232" y="1654"/>
                      <a:pt x="235" y="1749"/>
                    </a:cubicBezTo>
                    <a:lnTo>
                      <a:pt x="1" y="2425"/>
                    </a:lnTo>
                    <a:lnTo>
                      <a:pt x="117" y="2471"/>
                    </a:lnTo>
                    <a:cubicBezTo>
                      <a:pt x="117" y="2471"/>
                      <a:pt x="246" y="2323"/>
                      <a:pt x="390" y="2323"/>
                    </a:cubicBezTo>
                    <a:cubicBezTo>
                      <a:pt x="407" y="2323"/>
                      <a:pt x="425" y="2326"/>
                      <a:pt x="443" y="2331"/>
                    </a:cubicBezTo>
                    <a:cubicBezTo>
                      <a:pt x="607" y="2376"/>
                      <a:pt x="629" y="2845"/>
                      <a:pt x="583" y="2985"/>
                    </a:cubicBezTo>
                    <a:cubicBezTo>
                      <a:pt x="537" y="3096"/>
                      <a:pt x="474" y="3197"/>
                      <a:pt x="394" y="3287"/>
                    </a:cubicBezTo>
                    <a:cubicBezTo>
                      <a:pt x="394" y="3287"/>
                      <a:pt x="629" y="3685"/>
                      <a:pt x="745" y="3776"/>
                    </a:cubicBezTo>
                    <a:cubicBezTo>
                      <a:pt x="862" y="3871"/>
                      <a:pt x="1260" y="3987"/>
                      <a:pt x="1563" y="3987"/>
                    </a:cubicBezTo>
                    <a:cubicBezTo>
                      <a:pt x="1867" y="3987"/>
                      <a:pt x="2192" y="3987"/>
                      <a:pt x="2285" y="3893"/>
                    </a:cubicBezTo>
                    <a:cubicBezTo>
                      <a:pt x="2412" y="3751"/>
                      <a:pt x="2521" y="3595"/>
                      <a:pt x="2611" y="3427"/>
                    </a:cubicBezTo>
                    <a:cubicBezTo>
                      <a:pt x="2635" y="3356"/>
                      <a:pt x="3287" y="2702"/>
                      <a:pt x="3333" y="1911"/>
                    </a:cubicBezTo>
                    <a:cubicBezTo>
                      <a:pt x="3379" y="1118"/>
                      <a:pt x="3080" y="443"/>
                      <a:pt x="2240" y="303"/>
                    </a:cubicBezTo>
                    <a:cubicBezTo>
                      <a:pt x="2240" y="303"/>
                      <a:pt x="1447" y="1"/>
                      <a:pt x="863" y="1"/>
                    </a:cubicBezTo>
                    <a:close/>
                  </a:path>
                </a:pathLst>
              </a:custGeom>
              <a:solidFill>
                <a:schemeClr val="tx1"/>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55" name="Google Shape;726;p44">
                <a:extLst>
                  <a:ext uri="{FF2B5EF4-FFF2-40B4-BE49-F238E27FC236}">
                    <a16:creationId xmlns:a16="http://schemas.microsoft.com/office/drawing/2014/main" id="{4399FFAA-BF34-1F07-0599-EF36BFC03F5A}"/>
                  </a:ext>
                </a:extLst>
              </p:cNvPr>
              <p:cNvSpPr/>
              <p:nvPr/>
            </p:nvSpPr>
            <p:spPr>
              <a:xfrm flipH="1">
                <a:off x="8259037" y="3271302"/>
                <a:ext cx="377589" cy="441933"/>
              </a:xfrm>
              <a:custGeom>
                <a:avLst/>
                <a:gdLst/>
                <a:ahLst/>
                <a:cxnLst/>
                <a:rect l="l" t="t" r="r" b="b"/>
                <a:pathLst>
                  <a:path w="3494" h="4089" extrusionOk="0">
                    <a:moveTo>
                      <a:pt x="921" y="101"/>
                    </a:moveTo>
                    <a:cubicBezTo>
                      <a:pt x="1488" y="101"/>
                      <a:pt x="2270" y="396"/>
                      <a:pt x="2278" y="399"/>
                    </a:cubicBezTo>
                    <a:cubicBezTo>
                      <a:pt x="2281" y="399"/>
                      <a:pt x="2284" y="400"/>
                      <a:pt x="2288" y="400"/>
                    </a:cubicBezTo>
                    <a:cubicBezTo>
                      <a:pt x="3276" y="567"/>
                      <a:pt x="3373" y="1446"/>
                      <a:pt x="3343" y="1958"/>
                    </a:cubicBezTo>
                    <a:cubicBezTo>
                      <a:pt x="3308" y="2581"/>
                      <a:pt x="2887" y="3116"/>
                      <a:pt x="2705" y="3345"/>
                    </a:cubicBezTo>
                    <a:cubicBezTo>
                      <a:pt x="2649" y="3417"/>
                      <a:pt x="2630" y="3440"/>
                      <a:pt x="2627" y="3454"/>
                    </a:cubicBezTo>
                    <a:cubicBezTo>
                      <a:pt x="2539" y="3617"/>
                      <a:pt x="2430" y="3772"/>
                      <a:pt x="2307" y="3907"/>
                    </a:cubicBezTo>
                    <a:cubicBezTo>
                      <a:pt x="2228" y="3987"/>
                      <a:pt x="1892" y="3987"/>
                      <a:pt x="1621" y="3987"/>
                    </a:cubicBezTo>
                    <a:cubicBezTo>
                      <a:pt x="1313" y="3987"/>
                      <a:pt x="932" y="3866"/>
                      <a:pt x="834" y="3788"/>
                    </a:cubicBezTo>
                    <a:cubicBezTo>
                      <a:pt x="751" y="3723"/>
                      <a:pt x="589" y="3468"/>
                      <a:pt x="514" y="3343"/>
                    </a:cubicBezTo>
                    <a:cubicBezTo>
                      <a:pt x="583" y="3256"/>
                      <a:pt x="642" y="3159"/>
                      <a:pt x="692" y="3051"/>
                    </a:cubicBezTo>
                    <a:cubicBezTo>
                      <a:pt x="733" y="2927"/>
                      <a:pt x="726" y="2608"/>
                      <a:pt x="639" y="2444"/>
                    </a:cubicBezTo>
                    <a:cubicBezTo>
                      <a:pt x="608" y="2382"/>
                      <a:pt x="567" y="2345"/>
                      <a:pt x="520" y="2334"/>
                    </a:cubicBezTo>
                    <a:cubicBezTo>
                      <a:pt x="496" y="2327"/>
                      <a:pt x="473" y="2324"/>
                      <a:pt x="450" y="2324"/>
                    </a:cubicBezTo>
                    <a:cubicBezTo>
                      <a:pt x="324" y="2324"/>
                      <a:pt x="213" y="2416"/>
                      <a:pt x="166" y="2462"/>
                    </a:cubicBezTo>
                    <a:lnTo>
                      <a:pt x="125" y="2446"/>
                    </a:lnTo>
                    <a:lnTo>
                      <a:pt x="343" y="1813"/>
                    </a:lnTo>
                    <a:cubicBezTo>
                      <a:pt x="344" y="1807"/>
                      <a:pt x="344" y="1803"/>
                      <a:pt x="344" y="1797"/>
                    </a:cubicBezTo>
                    <a:cubicBezTo>
                      <a:pt x="343" y="1701"/>
                      <a:pt x="333" y="1606"/>
                      <a:pt x="321" y="1511"/>
                    </a:cubicBezTo>
                    <a:cubicBezTo>
                      <a:pt x="306" y="1408"/>
                      <a:pt x="477" y="1137"/>
                      <a:pt x="589" y="989"/>
                    </a:cubicBezTo>
                    <a:cubicBezTo>
                      <a:pt x="596" y="979"/>
                      <a:pt x="601" y="966"/>
                      <a:pt x="598" y="953"/>
                    </a:cubicBezTo>
                    <a:cubicBezTo>
                      <a:pt x="596" y="941"/>
                      <a:pt x="589" y="928"/>
                      <a:pt x="579" y="920"/>
                    </a:cubicBezTo>
                    <a:cubicBezTo>
                      <a:pt x="574" y="919"/>
                      <a:pt x="318" y="721"/>
                      <a:pt x="318" y="516"/>
                    </a:cubicBezTo>
                    <a:cubicBezTo>
                      <a:pt x="318" y="316"/>
                      <a:pt x="365" y="101"/>
                      <a:pt x="921" y="101"/>
                    </a:cubicBezTo>
                    <a:close/>
                    <a:moveTo>
                      <a:pt x="918" y="1"/>
                    </a:moveTo>
                    <a:cubicBezTo>
                      <a:pt x="297" y="1"/>
                      <a:pt x="215" y="260"/>
                      <a:pt x="215" y="516"/>
                    </a:cubicBezTo>
                    <a:cubicBezTo>
                      <a:pt x="215" y="717"/>
                      <a:pt x="396" y="898"/>
                      <a:pt x="477" y="967"/>
                    </a:cubicBezTo>
                    <a:cubicBezTo>
                      <a:pt x="397" y="1078"/>
                      <a:pt x="197" y="1373"/>
                      <a:pt x="216" y="1526"/>
                    </a:cubicBezTo>
                    <a:cubicBezTo>
                      <a:pt x="229" y="1614"/>
                      <a:pt x="237" y="1703"/>
                      <a:pt x="238" y="1791"/>
                    </a:cubicBezTo>
                    <a:lnTo>
                      <a:pt x="8" y="2460"/>
                    </a:lnTo>
                    <a:cubicBezTo>
                      <a:pt x="1" y="2485"/>
                      <a:pt x="13" y="2513"/>
                      <a:pt x="38" y="2522"/>
                    </a:cubicBezTo>
                    <a:lnTo>
                      <a:pt x="154" y="2569"/>
                    </a:lnTo>
                    <a:cubicBezTo>
                      <a:pt x="161" y="2572"/>
                      <a:pt x="167" y="2573"/>
                      <a:pt x="174" y="2573"/>
                    </a:cubicBezTo>
                    <a:cubicBezTo>
                      <a:pt x="188" y="2573"/>
                      <a:pt x="202" y="2567"/>
                      <a:pt x="212" y="2556"/>
                    </a:cubicBezTo>
                    <a:cubicBezTo>
                      <a:pt x="212" y="2555"/>
                      <a:pt x="327" y="2425"/>
                      <a:pt x="445" y="2425"/>
                    </a:cubicBezTo>
                    <a:cubicBezTo>
                      <a:pt x="459" y="2425"/>
                      <a:pt x="472" y="2427"/>
                      <a:pt x="486" y="2431"/>
                    </a:cubicBezTo>
                    <a:cubicBezTo>
                      <a:pt x="511" y="2438"/>
                      <a:pt x="531" y="2468"/>
                      <a:pt x="545" y="2491"/>
                    </a:cubicBezTo>
                    <a:cubicBezTo>
                      <a:pt x="617" y="2628"/>
                      <a:pt x="626" y="2919"/>
                      <a:pt x="592" y="3016"/>
                    </a:cubicBezTo>
                    <a:cubicBezTo>
                      <a:pt x="549" y="3122"/>
                      <a:pt x="487" y="3218"/>
                      <a:pt x="414" y="3303"/>
                    </a:cubicBezTo>
                    <a:cubicBezTo>
                      <a:pt x="399" y="3321"/>
                      <a:pt x="397" y="3345"/>
                      <a:pt x="408" y="3362"/>
                    </a:cubicBezTo>
                    <a:cubicBezTo>
                      <a:pt x="433" y="3405"/>
                      <a:pt x="649" y="3772"/>
                      <a:pt x="770" y="3868"/>
                    </a:cubicBezTo>
                    <a:cubicBezTo>
                      <a:pt x="895" y="3966"/>
                      <a:pt x="1302" y="4089"/>
                      <a:pt x="1619" y="4089"/>
                    </a:cubicBezTo>
                    <a:cubicBezTo>
                      <a:pt x="1954" y="4089"/>
                      <a:pt x="2269" y="4089"/>
                      <a:pt x="2378" y="3981"/>
                    </a:cubicBezTo>
                    <a:cubicBezTo>
                      <a:pt x="2506" y="3835"/>
                      <a:pt x="2618" y="3676"/>
                      <a:pt x="2713" y="3499"/>
                    </a:cubicBezTo>
                    <a:cubicBezTo>
                      <a:pt x="2719" y="3487"/>
                      <a:pt x="2749" y="3449"/>
                      <a:pt x="2779" y="3411"/>
                    </a:cubicBezTo>
                    <a:cubicBezTo>
                      <a:pt x="2966" y="3175"/>
                      <a:pt x="3399" y="2624"/>
                      <a:pt x="3439" y="1967"/>
                    </a:cubicBezTo>
                    <a:cubicBezTo>
                      <a:pt x="3494" y="1041"/>
                      <a:pt x="3080" y="437"/>
                      <a:pt x="2306" y="304"/>
                    </a:cubicBezTo>
                    <a:cubicBezTo>
                      <a:pt x="2234" y="276"/>
                      <a:pt x="1486" y="1"/>
                      <a:pt x="918" y="1"/>
                    </a:cubicBezTo>
                    <a:close/>
                  </a:path>
                </a:pathLst>
              </a:custGeom>
              <a:solidFill>
                <a:schemeClr val="dk1"/>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56" name="Google Shape;729;p44">
                <a:extLst>
                  <a:ext uri="{FF2B5EF4-FFF2-40B4-BE49-F238E27FC236}">
                    <a16:creationId xmlns:a16="http://schemas.microsoft.com/office/drawing/2014/main" id="{0E17EE45-37D1-F1EA-93EC-4920205E66D4}"/>
                  </a:ext>
                </a:extLst>
              </p:cNvPr>
              <p:cNvSpPr/>
              <p:nvPr/>
            </p:nvSpPr>
            <p:spPr>
              <a:xfrm flipH="1">
                <a:off x="8040635" y="6081334"/>
                <a:ext cx="183931" cy="228369"/>
              </a:xfrm>
              <a:custGeom>
                <a:avLst/>
                <a:gdLst/>
                <a:ahLst/>
                <a:cxnLst/>
                <a:rect l="l" t="t" r="r" b="b"/>
                <a:pathLst>
                  <a:path w="1702" h="2113" extrusionOk="0">
                    <a:moveTo>
                      <a:pt x="1412" y="0"/>
                    </a:moveTo>
                    <a:cubicBezTo>
                      <a:pt x="1412" y="0"/>
                      <a:pt x="873" y="137"/>
                      <a:pt x="430" y="137"/>
                    </a:cubicBezTo>
                    <a:cubicBezTo>
                      <a:pt x="271" y="137"/>
                      <a:pt x="123" y="119"/>
                      <a:pt x="18" y="71"/>
                    </a:cubicBezTo>
                    <a:lnTo>
                      <a:pt x="18" y="71"/>
                    </a:lnTo>
                    <a:cubicBezTo>
                      <a:pt x="18" y="71"/>
                      <a:pt x="1" y="1176"/>
                      <a:pt x="37" y="1448"/>
                    </a:cubicBezTo>
                    <a:cubicBezTo>
                      <a:pt x="74" y="1716"/>
                      <a:pt x="37" y="1918"/>
                      <a:pt x="182" y="1991"/>
                    </a:cubicBezTo>
                    <a:cubicBezTo>
                      <a:pt x="392" y="2072"/>
                      <a:pt x="615" y="2112"/>
                      <a:pt x="839" y="2112"/>
                    </a:cubicBezTo>
                    <a:cubicBezTo>
                      <a:pt x="952" y="2112"/>
                      <a:pt x="1065" y="2102"/>
                      <a:pt x="1177" y="2081"/>
                    </a:cubicBezTo>
                    <a:cubicBezTo>
                      <a:pt x="1538" y="1991"/>
                      <a:pt x="1701" y="1972"/>
                      <a:pt x="1701" y="1720"/>
                    </a:cubicBezTo>
                    <a:cubicBezTo>
                      <a:pt x="1701" y="1467"/>
                      <a:pt x="1485" y="652"/>
                      <a:pt x="1485" y="544"/>
                    </a:cubicBezTo>
                    <a:cubicBezTo>
                      <a:pt x="1485" y="438"/>
                      <a:pt x="1412" y="0"/>
                      <a:pt x="1412" y="0"/>
                    </a:cubicBezTo>
                    <a:close/>
                  </a:path>
                </a:pathLst>
              </a:custGeom>
              <a:solidFill>
                <a:schemeClr val="accent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57" name="Google Shape;733;p44">
                <a:extLst>
                  <a:ext uri="{FF2B5EF4-FFF2-40B4-BE49-F238E27FC236}">
                    <a16:creationId xmlns:a16="http://schemas.microsoft.com/office/drawing/2014/main" id="{695C51BB-1611-8724-50BF-9B42F41F8513}"/>
                  </a:ext>
                </a:extLst>
              </p:cNvPr>
              <p:cNvSpPr/>
              <p:nvPr/>
            </p:nvSpPr>
            <p:spPr>
              <a:xfrm flipH="1">
                <a:off x="8069699" y="4621198"/>
                <a:ext cx="790839" cy="1478188"/>
              </a:xfrm>
              <a:custGeom>
                <a:avLst/>
                <a:gdLst/>
                <a:ahLst/>
                <a:cxnLst/>
                <a:rect l="l" t="t" r="r" b="b"/>
                <a:pathLst>
                  <a:path w="7318" h="13677" extrusionOk="0">
                    <a:moveTo>
                      <a:pt x="6412" y="1"/>
                    </a:moveTo>
                    <a:lnTo>
                      <a:pt x="327" y="348"/>
                    </a:lnTo>
                    <a:cubicBezTo>
                      <a:pt x="327" y="348"/>
                      <a:pt x="1" y="4170"/>
                      <a:pt x="51" y="5275"/>
                    </a:cubicBezTo>
                    <a:cubicBezTo>
                      <a:pt x="100" y="6380"/>
                      <a:pt x="327" y="8340"/>
                      <a:pt x="327" y="8517"/>
                    </a:cubicBezTo>
                    <a:cubicBezTo>
                      <a:pt x="327" y="8693"/>
                      <a:pt x="24" y="10678"/>
                      <a:pt x="153" y="11207"/>
                    </a:cubicBezTo>
                    <a:cubicBezTo>
                      <a:pt x="278" y="11734"/>
                      <a:pt x="278" y="12815"/>
                      <a:pt x="327" y="13067"/>
                    </a:cubicBezTo>
                    <a:cubicBezTo>
                      <a:pt x="377" y="13320"/>
                      <a:pt x="403" y="13494"/>
                      <a:pt x="1004" y="13646"/>
                    </a:cubicBezTo>
                    <a:cubicBezTo>
                      <a:pt x="1090" y="13667"/>
                      <a:pt x="1176" y="13677"/>
                      <a:pt x="1259" y="13677"/>
                    </a:cubicBezTo>
                    <a:cubicBezTo>
                      <a:pt x="1760" y="13677"/>
                      <a:pt x="2186" y="13344"/>
                      <a:pt x="2186" y="13344"/>
                    </a:cubicBezTo>
                    <a:cubicBezTo>
                      <a:pt x="2186" y="13344"/>
                      <a:pt x="2489" y="12038"/>
                      <a:pt x="2489" y="11459"/>
                    </a:cubicBezTo>
                    <a:cubicBezTo>
                      <a:pt x="2489" y="10881"/>
                      <a:pt x="2412" y="9098"/>
                      <a:pt x="2489" y="8746"/>
                    </a:cubicBezTo>
                    <a:cubicBezTo>
                      <a:pt x="2564" y="8394"/>
                      <a:pt x="2820" y="5881"/>
                      <a:pt x="2920" y="5277"/>
                    </a:cubicBezTo>
                    <a:cubicBezTo>
                      <a:pt x="3022" y="4674"/>
                      <a:pt x="3171" y="2637"/>
                      <a:pt x="3171" y="2637"/>
                    </a:cubicBezTo>
                    <a:lnTo>
                      <a:pt x="3498" y="2560"/>
                    </a:lnTo>
                    <a:cubicBezTo>
                      <a:pt x="3498" y="2560"/>
                      <a:pt x="4228" y="7033"/>
                      <a:pt x="4378" y="7461"/>
                    </a:cubicBezTo>
                    <a:cubicBezTo>
                      <a:pt x="4530" y="7888"/>
                      <a:pt x="5299" y="11739"/>
                      <a:pt x="5401" y="12116"/>
                    </a:cubicBezTo>
                    <a:cubicBezTo>
                      <a:pt x="5502" y="12493"/>
                      <a:pt x="5860" y="13219"/>
                      <a:pt x="5860" y="13219"/>
                    </a:cubicBezTo>
                    <a:cubicBezTo>
                      <a:pt x="6086" y="13260"/>
                      <a:pt x="6313" y="13285"/>
                      <a:pt x="6538" y="13294"/>
                    </a:cubicBezTo>
                    <a:cubicBezTo>
                      <a:pt x="6815" y="13294"/>
                      <a:pt x="7318" y="13043"/>
                      <a:pt x="7318" y="13043"/>
                    </a:cubicBezTo>
                    <a:cubicBezTo>
                      <a:pt x="7318" y="13043"/>
                      <a:pt x="7091" y="10103"/>
                      <a:pt x="7091" y="9449"/>
                    </a:cubicBezTo>
                    <a:cubicBezTo>
                      <a:pt x="7091" y="8794"/>
                      <a:pt x="6714" y="6809"/>
                      <a:pt x="6714" y="6736"/>
                    </a:cubicBezTo>
                    <a:cubicBezTo>
                      <a:pt x="6714" y="6660"/>
                      <a:pt x="6839" y="4926"/>
                      <a:pt x="6664" y="3996"/>
                    </a:cubicBezTo>
                    <a:cubicBezTo>
                      <a:pt x="6490" y="3066"/>
                      <a:pt x="6513" y="1659"/>
                      <a:pt x="6513" y="1659"/>
                    </a:cubicBezTo>
                    <a:lnTo>
                      <a:pt x="6412" y="1"/>
                    </a:lnTo>
                    <a:close/>
                  </a:path>
                </a:pathLst>
              </a:custGeom>
              <a:solidFill>
                <a:schemeClr val="accent3"/>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58" name="Google Shape;735;p44">
                <a:extLst>
                  <a:ext uri="{FF2B5EF4-FFF2-40B4-BE49-F238E27FC236}">
                    <a16:creationId xmlns:a16="http://schemas.microsoft.com/office/drawing/2014/main" id="{3AC1D956-F740-23E8-5EF0-33131826373C}"/>
                  </a:ext>
                </a:extLst>
              </p:cNvPr>
              <p:cNvSpPr/>
              <p:nvPr/>
            </p:nvSpPr>
            <p:spPr>
              <a:xfrm flipH="1">
                <a:off x="8587453" y="4802985"/>
                <a:ext cx="169882" cy="86895"/>
              </a:xfrm>
              <a:custGeom>
                <a:avLst/>
                <a:gdLst/>
                <a:ahLst/>
                <a:cxnLst/>
                <a:rect l="l" t="t" r="r" b="b"/>
                <a:pathLst>
                  <a:path w="1572" h="804" extrusionOk="0">
                    <a:moveTo>
                      <a:pt x="1" y="0"/>
                    </a:moveTo>
                    <a:lnTo>
                      <a:pt x="1" y="277"/>
                    </a:lnTo>
                    <a:cubicBezTo>
                      <a:pt x="1" y="292"/>
                      <a:pt x="8" y="307"/>
                      <a:pt x="19" y="315"/>
                    </a:cubicBezTo>
                    <a:lnTo>
                      <a:pt x="598" y="793"/>
                    </a:lnTo>
                    <a:cubicBezTo>
                      <a:pt x="607" y="800"/>
                      <a:pt x="617" y="803"/>
                      <a:pt x="629" y="803"/>
                    </a:cubicBezTo>
                    <a:cubicBezTo>
                      <a:pt x="635" y="803"/>
                      <a:pt x="637" y="803"/>
                      <a:pt x="642" y="802"/>
                    </a:cubicBezTo>
                    <a:lnTo>
                      <a:pt x="1572" y="551"/>
                    </a:lnTo>
                    <a:lnTo>
                      <a:pt x="1545" y="454"/>
                    </a:lnTo>
                    <a:lnTo>
                      <a:pt x="642" y="699"/>
                    </a:lnTo>
                    <a:lnTo>
                      <a:pt x="101" y="252"/>
                    </a:lnTo>
                    <a:lnTo>
                      <a:pt x="101" y="0"/>
                    </a:lnTo>
                    <a:close/>
                  </a:path>
                </a:pathLst>
              </a:custGeom>
              <a:solidFill>
                <a:srgbClr val="434343">
                  <a:alpha val="19050"/>
                </a:srgb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59" name="Google Shape;736;p44">
                <a:extLst>
                  <a:ext uri="{FF2B5EF4-FFF2-40B4-BE49-F238E27FC236}">
                    <a16:creationId xmlns:a16="http://schemas.microsoft.com/office/drawing/2014/main" id="{E436501C-8435-9E3C-AB0F-6DDB9FC17AC4}"/>
                  </a:ext>
                </a:extLst>
              </p:cNvPr>
              <p:cNvSpPr/>
              <p:nvPr/>
            </p:nvSpPr>
            <p:spPr>
              <a:xfrm flipH="1">
                <a:off x="8189227" y="4775426"/>
                <a:ext cx="174961" cy="95325"/>
              </a:xfrm>
              <a:custGeom>
                <a:avLst/>
                <a:gdLst/>
                <a:ahLst/>
                <a:cxnLst/>
                <a:rect l="l" t="t" r="r" b="b"/>
                <a:pathLst>
                  <a:path w="1619" h="882" extrusionOk="0">
                    <a:moveTo>
                      <a:pt x="1590" y="0"/>
                    </a:moveTo>
                    <a:lnTo>
                      <a:pt x="1491" y="5"/>
                    </a:lnTo>
                    <a:lnTo>
                      <a:pt x="1515" y="377"/>
                    </a:lnTo>
                    <a:lnTo>
                      <a:pt x="828" y="781"/>
                    </a:lnTo>
                    <a:lnTo>
                      <a:pt x="15" y="657"/>
                    </a:lnTo>
                    <a:lnTo>
                      <a:pt x="0" y="756"/>
                    </a:lnTo>
                    <a:lnTo>
                      <a:pt x="830" y="881"/>
                    </a:lnTo>
                    <a:lnTo>
                      <a:pt x="837" y="881"/>
                    </a:lnTo>
                    <a:cubicBezTo>
                      <a:pt x="846" y="881"/>
                      <a:pt x="853" y="880"/>
                      <a:pt x="862" y="874"/>
                    </a:cubicBezTo>
                    <a:lnTo>
                      <a:pt x="1592" y="447"/>
                    </a:lnTo>
                    <a:cubicBezTo>
                      <a:pt x="1606" y="438"/>
                      <a:pt x="1618" y="420"/>
                      <a:pt x="1617" y="401"/>
                    </a:cubicBezTo>
                    <a:lnTo>
                      <a:pt x="1590" y="0"/>
                    </a:lnTo>
                    <a:close/>
                  </a:path>
                </a:pathLst>
              </a:custGeom>
              <a:solidFill>
                <a:srgbClr val="434343">
                  <a:alpha val="19050"/>
                </a:srgb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60" name="Google Shape;737;p44">
                <a:extLst>
                  <a:ext uri="{FF2B5EF4-FFF2-40B4-BE49-F238E27FC236}">
                    <a16:creationId xmlns:a16="http://schemas.microsoft.com/office/drawing/2014/main" id="{98636F72-3E72-8263-77A3-D0AD2614787A}"/>
                  </a:ext>
                </a:extLst>
              </p:cNvPr>
              <p:cNvSpPr/>
              <p:nvPr/>
            </p:nvSpPr>
            <p:spPr>
              <a:xfrm flipH="1">
                <a:off x="8414006" y="4881774"/>
                <a:ext cx="173233" cy="40745"/>
              </a:xfrm>
              <a:custGeom>
                <a:avLst/>
                <a:gdLst/>
                <a:ahLst/>
                <a:cxnLst/>
                <a:rect l="l" t="t" r="r" b="b"/>
                <a:pathLst>
                  <a:path w="1603" h="377" extrusionOk="0">
                    <a:moveTo>
                      <a:pt x="1585" y="1"/>
                    </a:moveTo>
                    <a:lnTo>
                      <a:pt x="1" y="276"/>
                    </a:lnTo>
                    <a:lnTo>
                      <a:pt x="18" y="376"/>
                    </a:lnTo>
                    <a:lnTo>
                      <a:pt x="1603" y="99"/>
                    </a:lnTo>
                    <a:lnTo>
                      <a:pt x="1585" y="1"/>
                    </a:lnTo>
                    <a:close/>
                  </a:path>
                </a:pathLst>
              </a:custGeom>
              <a:solidFill>
                <a:srgbClr val="434343">
                  <a:alpha val="19050"/>
                </a:srgb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0" name="Google Shape;738;p44">
                <a:extLst>
                  <a:ext uri="{FF2B5EF4-FFF2-40B4-BE49-F238E27FC236}">
                    <a16:creationId xmlns:a16="http://schemas.microsoft.com/office/drawing/2014/main" id="{F6404A0B-9C7A-4330-1C2A-43441B481797}"/>
                  </a:ext>
                </a:extLst>
              </p:cNvPr>
              <p:cNvSpPr/>
              <p:nvPr/>
            </p:nvSpPr>
            <p:spPr>
              <a:xfrm flipH="1">
                <a:off x="8200141" y="5386499"/>
                <a:ext cx="135085" cy="32748"/>
              </a:xfrm>
              <a:custGeom>
                <a:avLst/>
                <a:gdLst/>
                <a:ahLst/>
                <a:cxnLst/>
                <a:rect l="l" t="t" r="r" b="b"/>
                <a:pathLst>
                  <a:path w="1250" h="303" extrusionOk="0">
                    <a:moveTo>
                      <a:pt x="1166" y="1"/>
                    </a:moveTo>
                    <a:cubicBezTo>
                      <a:pt x="610" y="1"/>
                      <a:pt x="25" y="199"/>
                      <a:pt x="0" y="207"/>
                    </a:cubicBezTo>
                    <a:lnTo>
                      <a:pt x="33" y="303"/>
                    </a:lnTo>
                    <a:cubicBezTo>
                      <a:pt x="38" y="302"/>
                      <a:pt x="616" y="102"/>
                      <a:pt x="1156" y="102"/>
                    </a:cubicBezTo>
                    <a:cubicBezTo>
                      <a:pt x="1187" y="102"/>
                      <a:pt x="1217" y="103"/>
                      <a:pt x="1247" y="104"/>
                    </a:cubicBezTo>
                    <a:lnTo>
                      <a:pt x="1250" y="2"/>
                    </a:lnTo>
                    <a:cubicBezTo>
                      <a:pt x="1222" y="1"/>
                      <a:pt x="1194" y="1"/>
                      <a:pt x="1166" y="1"/>
                    </a:cubicBezTo>
                    <a:close/>
                  </a:path>
                </a:pathLst>
              </a:custGeom>
              <a:solidFill>
                <a:srgbClr val="434343">
                  <a:alpha val="19050"/>
                </a:srgb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1" name="Google Shape;739;p44">
                <a:extLst>
                  <a:ext uri="{FF2B5EF4-FFF2-40B4-BE49-F238E27FC236}">
                    <a16:creationId xmlns:a16="http://schemas.microsoft.com/office/drawing/2014/main" id="{CD64C4C6-565D-45EF-C40E-3F598A342F6E}"/>
                  </a:ext>
                </a:extLst>
              </p:cNvPr>
              <p:cNvSpPr/>
              <p:nvPr/>
            </p:nvSpPr>
            <p:spPr>
              <a:xfrm flipH="1">
                <a:off x="8161994" y="5362506"/>
                <a:ext cx="120496" cy="21724"/>
              </a:xfrm>
              <a:custGeom>
                <a:avLst/>
                <a:gdLst/>
                <a:ahLst/>
                <a:cxnLst/>
                <a:rect l="l" t="t" r="r" b="b"/>
                <a:pathLst>
                  <a:path w="1115" h="201" extrusionOk="0">
                    <a:moveTo>
                      <a:pt x="1107" y="0"/>
                    </a:moveTo>
                    <a:cubicBezTo>
                      <a:pt x="1101" y="2"/>
                      <a:pt x="448" y="52"/>
                      <a:pt x="0" y="102"/>
                    </a:cubicBezTo>
                    <a:lnTo>
                      <a:pt x="10" y="201"/>
                    </a:lnTo>
                    <a:cubicBezTo>
                      <a:pt x="457" y="151"/>
                      <a:pt x="1108" y="102"/>
                      <a:pt x="1114" y="99"/>
                    </a:cubicBezTo>
                    <a:lnTo>
                      <a:pt x="1107" y="0"/>
                    </a:lnTo>
                    <a:close/>
                  </a:path>
                </a:pathLst>
              </a:custGeom>
              <a:solidFill>
                <a:srgbClr val="434343">
                  <a:alpha val="19050"/>
                </a:srgb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2" name="Google Shape;740;p44">
                <a:extLst>
                  <a:ext uri="{FF2B5EF4-FFF2-40B4-BE49-F238E27FC236}">
                    <a16:creationId xmlns:a16="http://schemas.microsoft.com/office/drawing/2014/main" id="{E4D9B029-3108-8B1D-BD8B-23D11295A8B0}"/>
                  </a:ext>
                </a:extLst>
              </p:cNvPr>
              <p:cNvSpPr/>
              <p:nvPr/>
            </p:nvSpPr>
            <p:spPr>
              <a:xfrm flipH="1">
                <a:off x="8637380" y="5542673"/>
                <a:ext cx="114984" cy="23021"/>
              </a:xfrm>
              <a:custGeom>
                <a:avLst/>
                <a:gdLst/>
                <a:ahLst/>
                <a:cxnLst/>
                <a:rect l="l" t="t" r="r" b="b"/>
                <a:pathLst>
                  <a:path w="1064" h="213" extrusionOk="0">
                    <a:moveTo>
                      <a:pt x="448" y="0"/>
                    </a:moveTo>
                    <a:cubicBezTo>
                      <a:pt x="208" y="0"/>
                      <a:pt x="14" y="38"/>
                      <a:pt x="1" y="41"/>
                    </a:cubicBezTo>
                    <a:lnTo>
                      <a:pt x="21" y="140"/>
                    </a:lnTo>
                    <a:cubicBezTo>
                      <a:pt x="24" y="140"/>
                      <a:pt x="213" y="103"/>
                      <a:pt x="446" y="103"/>
                    </a:cubicBezTo>
                    <a:cubicBezTo>
                      <a:pt x="633" y="103"/>
                      <a:pt x="849" y="127"/>
                      <a:pt x="1019" y="212"/>
                    </a:cubicBezTo>
                    <a:lnTo>
                      <a:pt x="1063" y="120"/>
                    </a:lnTo>
                    <a:cubicBezTo>
                      <a:pt x="876" y="26"/>
                      <a:pt x="646" y="0"/>
                      <a:pt x="448" y="0"/>
                    </a:cubicBezTo>
                    <a:close/>
                  </a:path>
                </a:pathLst>
              </a:custGeom>
              <a:solidFill>
                <a:srgbClr val="434343">
                  <a:alpha val="19050"/>
                </a:srgb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3" name="Google Shape;741;p44">
                <a:extLst>
                  <a:ext uri="{FF2B5EF4-FFF2-40B4-BE49-F238E27FC236}">
                    <a16:creationId xmlns:a16="http://schemas.microsoft.com/office/drawing/2014/main" id="{337848AD-9DB7-F241-8D99-BB63C092BD2F}"/>
                  </a:ext>
                </a:extLst>
              </p:cNvPr>
              <p:cNvSpPr/>
              <p:nvPr/>
            </p:nvSpPr>
            <p:spPr>
              <a:xfrm flipH="1">
                <a:off x="8647646" y="5514680"/>
                <a:ext cx="132275" cy="19021"/>
              </a:xfrm>
              <a:custGeom>
                <a:avLst/>
                <a:gdLst/>
                <a:ahLst/>
                <a:cxnLst/>
                <a:rect l="l" t="t" r="r" b="b"/>
                <a:pathLst>
                  <a:path w="1224" h="176" extrusionOk="0">
                    <a:moveTo>
                      <a:pt x="351" y="0"/>
                    </a:moveTo>
                    <a:cubicBezTo>
                      <a:pt x="225" y="0"/>
                      <a:pt x="103" y="7"/>
                      <a:pt x="1" y="25"/>
                    </a:cubicBezTo>
                    <a:lnTo>
                      <a:pt x="17" y="125"/>
                    </a:lnTo>
                    <a:cubicBezTo>
                      <a:pt x="114" y="108"/>
                      <a:pt x="230" y="101"/>
                      <a:pt x="351" y="101"/>
                    </a:cubicBezTo>
                    <a:cubicBezTo>
                      <a:pt x="749" y="101"/>
                      <a:pt x="1202" y="173"/>
                      <a:pt x="1208" y="175"/>
                    </a:cubicBezTo>
                    <a:lnTo>
                      <a:pt x="1224" y="75"/>
                    </a:lnTo>
                    <a:cubicBezTo>
                      <a:pt x="1200" y="70"/>
                      <a:pt x="753" y="0"/>
                      <a:pt x="351" y="0"/>
                    </a:cubicBezTo>
                    <a:close/>
                  </a:path>
                </a:pathLst>
              </a:custGeom>
              <a:solidFill>
                <a:srgbClr val="434343">
                  <a:alpha val="19050"/>
                </a:srgb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4" name="Google Shape;742;p44">
                <a:extLst>
                  <a:ext uri="{FF2B5EF4-FFF2-40B4-BE49-F238E27FC236}">
                    <a16:creationId xmlns:a16="http://schemas.microsoft.com/office/drawing/2014/main" id="{9225DDF2-69CA-7112-6EF0-5301AC379526}"/>
                  </a:ext>
                </a:extLst>
              </p:cNvPr>
              <p:cNvSpPr/>
              <p:nvPr/>
            </p:nvSpPr>
            <p:spPr>
              <a:xfrm flipH="1">
                <a:off x="8621060" y="6091061"/>
                <a:ext cx="295998" cy="227073"/>
              </a:xfrm>
              <a:custGeom>
                <a:avLst/>
                <a:gdLst/>
                <a:ahLst/>
                <a:cxnLst/>
                <a:rect l="l" t="t" r="r" b="b"/>
                <a:pathLst>
                  <a:path w="2739" h="2101" extrusionOk="0">
                    <a:moveTo>
                      <a:pt x="908" y="0"/>
                    </a:moveTo>
                    <a:lnTo>
                      <a:pt x="692" y="379"/>
                    </a:lnTo>
                    <a:cubicBezTo>
                      <a:pt x="692" y="379"/>
                      <a:pt x="222" y="379"/>
                      <a:pt x="95" y="705"/>
                    </a:cubicBezTo>
                    <a:cubicBezTo>
                      <a:pt x="1" y="943"/>
                      <a:pt x="43" y="1212"/>
                      <a:pt x="203" y="1409"/>
                    </a:cubicBezTo>
                    <a:cubicBezTo>
                      <a:pt x="294" y="1499"/>
                      <a:pt x="1035" y="1735"/>
                      <a:pt x="1217" y="1810"/>
                    </a:cubicBezTo>
                    <a:cubicBezTo>
                      <a:pt x="1396" y="1887"/>
                      <a:pt x="1741" y="2100"/>
                      <a:pt x="2158" y="2100"/>
                    </a:cubicBezTo>
                    <a:cubicBezTo>
                      <a:pt x="2159" y="2100"/>
                      <a:pt x="2160" y="2100"/>
                      <a:pt x="2161" y="2100"/>
                    </a:cubicBezTo>
                    <a:cubicBezTo>
                      <a:pt x="2478" y="2100"/>
                      <a:pt x="2736" y="1844"/>
                      <a:pt x="2739" y="1527"/>
                    </a:cubicBezTo>
                    <a:cubicBezTo>
                      <a:pt x="2739" y="1506"/>
                      <a:pt x="2739" y="1486"/>
                      <a:pt x="2736" y="1467"/>
                    </a:cubicBezTo>
                    <a:cubicBezTo>
                      <a:pt x="2699" y="1212"/>
                      <a:pt x="2592" y="344"/>
                      <a:pt x="2592" y="344"/>
                    </a:cubicBezTo>
                    <a:lnTo>
                      <a:pt x="908" y="0"/>
                    </a:lnTo>
                    <a:close/>
                  </a:path>
                </a:pathLst>
              </a:custGeom>
              <a:solidFill>
                <a:schemeClr val="accent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5" name="Google Shape;746;p44">
                <a:extLst>
                  <a:ext uri="{FF2B5EF4-FFF2-40B4-BE49-F238E27FC236}">
                    <a16:creationId xmlns:a16="http://schemas.microsoft.com/office/drawing/2014/main" id="{AA3B239E-83F2-1CDC-60B0-3E8BFC139713}"/>
                  </a:ext>
                </a:extLst>
              </p:cNvPr>
              <p:cNvSpPr/>
              <p:nvPr/>
            </p:nvSpPr>
            <p:spPr>
              <a:xfrm flipH="1">
                <a:off x="8600312" y="6008704"/>
                <a:ext cx="245962" cy="165252"/>
              </a:xfrm>
              <a:custGeom>
                <a:avLst/>
                <a:gdLst/>
                <a:ahLst/>
                <a:cxnLst/>
                <a:rect l="l" t="t" r="r" b="b"/>
                <a:pathLst>
                  <a:path w="2276" h="1529" extrusionOk="0">
                    <a:moveTo>
                      <a:pt x="109" y="0"/>
                    </a:moveTo>
                    <a:cubicBezTo>
                      <a:pt x="0" y="36"/>
                      <a:pt x="55" y="198"/>
                      <a:pt x="55" y="302"/>
                    </a:cubicBezTo>
                    <a:cubicBezTo>
                      <a:pt x="55" y="411"/>
                      <a:pt x="155" y="855"/>
                      <a:pt x="136" y="946"/>
                    </a:cubicBezTo>
                    <a:cubicBezTo>
                      <a:pt x="118" y="1036"/>
                      <a:pt x="358" y="1287"/>
                      <a:pt x="497" y="1381"/>
                    </a:cubicBezTo>
                    <a:cubicBezTo>
                      <a:pt x="650" y="1486"/>
                      <a:pt x="941" y="1529"/>
                      <a:pt x="1225" y="1529"/>
                    </a:cubicBezTo>
                    <a:cubicBezTo>
                      <a:pt x="1499" y="1529"/>
                      <a:pt x="1766" y="1489"/>
                      <a:pt x="1900" y="1427"/>
                    </a:cubicBezTo>
                    <a:cubicBezTo>
                      <a:pt x="2169" y="1302"/>
                      <a:pt x="2044" y="1263"/>
                      <a:pt x="2079" y="1047"/>
                    </a:cubicBezTo>
                    <a:cubicBezTo>
                      <a:pt x="2115" y="832"/>
                      <a:pt x="2242" y="559"/>
                      <a:pt x="2261" y="379"/>
                    </a:cubicBezTo>
                    <a:cubicBezTo>
                      <a:pt x="2275" y="229"/>
                      <a:pt x="2253" y="216"/>
                      <a:pt x="2215" y="216"/>
                    </a:cubicBezTo>
                    <a:cubicBezTo>
                      <a:pt x="2207" y="216"/>
                      <a:pt x="2198" y="217"/>
                      <a:pt x="2189" y="217"/>
                    </a:cubicBezTo>
                    <a:cubicBezTo>
                      <a:pt x="2134" y="217"/>
                      <a:pt x="1849" y="454"/>
                      <a:pt x="1371" y="454"/>
                    </a:cubicBezTo>
                    <a:cubicBezTo>
                      <a:pt x="1355" y="454"/>
                      <a:pt x="1338" y="453"/>
                      <a:pt x="1320" y="453"/>
                    </a:cubicBezTo>
                    <a:cubicBezTo>
                      <a:pt x="812" y="434"/>
                      <a:pt x="109" y="0"/>
                      <a:pt x="109" y="0"/>
                    </a:cubicBezTo>
                    <a:close/>
                  </a:path>
                </a:pathLst>
              </a:custGeom>
              <a:solidFill>
                <a:schemeClr val="accent6">
                  <a:lumMod val="20000"/>
                  <a:lumOff val="80000"/>
                </a:scheme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6" name="Google Shape;748;p44">
                <a:extLst>
                  <a:ext uri="{FF2B5EF4-FFF2-40B4-BE49-F238E27FC236}">
                    <a16:creationId xmlns:a16="http://schemas.microsoft.com/office/drawing/2014/main" id="{97DE4DE7-7AAA-BE47-0568-FB2C906D5827}"/>
                  </a:ext>
                </a:extLst>
              </p:cNvPr>
              <p:cNvSpPr/>
              <p:nvPr/>
            </p:nvSpPr>
            <p:spPr>
              <a:xfrm flipH="1">
                <a:off x="8039231" y="6013136"/>
                <a:ext cx="208894" cy="149689"/>
              </a:xfrm>
              <a:custGeom>
                <a:avLst/>
                <a:gdLst/>
                <a:ahLst/>
                <a:cxnLst/>
                <a:rect l="l" t="t" r="r" b="b"/>
                <a:pathLst>
                  <a:path w="1933" h="1385" extrusionOk="0">
                    <a:moveTo>
                      <a:pt x="1658" y="0"/>
                    </a:moveTo>
                    <a:cubicBezTo>
                      <a:pt x="1655" y="0"/>
                      <a:pt x="1652" y="0"/>
                      <a:pt x="1650" y="1"/>
                    </a:cubicBezTo>
                    <a:cubicBezTo>
                      <a:pt x="1650" y="1"/>
                      <a:pt x="1483" y="261"/>
                      <a:pt x="960" y="281"/>
                    </a:cubicBezTo>
                    <a:cubicBezTo>
                      <a:pt x="936" y="282"/>
                      <a:pt x="912" y="282"/>
                      <a:pt x="889" y="282"/>
                    </a:cubicBezTo>
                    <a:cubicBezTo>
                      <a:pt x="604" y="282"/>
                      <a:pt x="326" y="208"/>
                      <a:pt x="80" y="65"/>
                    </a:cubicBezTo>
                    <a:cubicBezTo>
                      <a:pt x="6" y="172"/>
                      <a:pt x="0" y="443"/>
                      <a:pt x="71" y="605"/>
                    </a:cubicBezTo>
                    <a:cubicBezTo>
                      <a:pt x="142" y="773"/>
                      <a:pt x="190" y="948"/>
                      <a:pt x="216" y="1129"/>
                    </a:cubicBezTo>
                    <a:cubicBezTo>
                      <a:pt x="233" y="1275"/>
                      <a:pt x="686" y="1384"/>
                      <a:pt x="994" y="1384"/>
                    </a:cubicBezTo>
                    <a:cubicBezTo>
                      <a:pt x="1302" y="1384"/>
                      <a:pt x="1680" y="1129"/>
                      <a:pt x="1790" y="1076"/>
                    </a:cubicBezTo>
                    <a:cubicBezTo>
                      <a:pt x="1879" y="1035"/>
                      <a:pt x="1932" y="938"/>
                      <a:pt x="1916" y="841"/>
                    </a:cubicBezTo>
                    <a:cubicBezTo>
                      <a:pt x="1919" y="621"/>
                      <a:pt x="1907" y="404"/>
                      <a:pt x="1879" y="188"/>
                    </a:cubicBezTo>
                    <a:cubicBezTo>
                      <a:pt x="1859" y="80"/>
                      <a:pt x="1767" y="0"/>
                      <a:pt x="1658" y="0"/>
                    </a:cubicBezTo>
                    <a:close/>
                  </a:path>
                </a:pathLst>
              </a:custGeom>
              <a:solidFill>
                <a:schemeClr val="accent6">
                  <a:lumMod val="20000"/>
                  <a:lumOff val="80000"/>
                </a:scheme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7" name="Google Shape;752;p44">
                <a:extLst>
                  <a:ext uri="{FF2B5EF4-FFF2-40B4-BE49-F238E27FC236}">
                    <a16:creationId xmlns:a16="http://schemas.microsoft.com/office/drawing/2014/main" id="{797606DC-A367-54C3-F2F1-19A38E54A3C3}"/>
                  </a:ext>
                </a:extLst>
              </p:cNvPr>
              <p:cNvSpPr/>
              <p:nvPr/>
            </p:nvSpPr>
            <p:spPr>
              <a:xfrm flipH="1">
                <a:off x="7855625" y="4641084"/>
                <a:ext cx="175070" cy="337097"/>
              </a:xfrm>
              <a:custGeom>
                <a:avLst/>
                <a:gdLst/>
                <a:ahLst/>
                <a:cxnLst/>
                <a:rect l="l" t="t" r="r" b="b"/>
                <a:pathLst>
                  <a:path w="1620" h="3119" extrusionOk="0">
                    <a:moveTo>
                      <a:pt x="1443" y="1"/>
                    </a:moveTo>
                    <a:lnTo>
                      <a:pt x="1443" y="1"/>
                    </a:lnTo>
                    <a:cubicBezTo>
                      <a:pt x="1192" y="157"/>
                      <a:pt x="902" y="240"/>
                      <a:pt x="605" y="240"/>
                    </a:cubicBezTo>
                    <a:cubicBezTo>
                      <a:pt x="587" y="240"/>
                      <a:pt x="570" y="240"/>
                      <a:pt x="553" y="240"/>
                    </a:cubicBezTo>
                    <a:lnTo>
                      <a:pt x="553" y="240"/>
                    </a:lnTo>
                    <a:cubicBezTo>
                      <a:pt x="553" y="240"/>
                      <a:pt x="553" y="567"/>
                      <a:pt x="566" y="605"/>
                    </a:cubicBezTo>
                    <a:cubicBezTo>
                      <a:pt x="579" y="643"/>
                      <a:pt x="302" y="819"/>
                      <a:pt x="302" y="882"/>
                    </a:cubicBezTo>
                    <a:cubicBezTo>
                      <a:pt x="302" y="944"/>
                      <a:pt x="264" y="1460"/>
                      <a:pt x="139" y="1635"/>
                    </a:cubicBezTo>
                    <a:cubicBezTo>
                      <a:pt x="13" y="1809"/>
                      <a:pt x="0" y="2026"/>
                      <a:pt x="139" y="2026"/>
                    </a:cubicBezTo>
                    <a:cubicBezTo>
                      <a:pt x="292" y="2007"/>
                      <a:pt x="422" y="1905"/>
                      <a:pt x="478" y="1762"/>
                    </a:cubicBezTo>
                    <a:cubicBezTo>
                      <a:pt x="513" y="1650"/>
                      <a:pt x="559" y="1539"/>
                      <a:pt x="616" y="1433"/>
                    </a:cubicBezTo>
                    <a:lnTo>
                      <a:pt x="816" y="1986"/>
                    </a:lnTo>
                    <a:cubicBezTo>
                      <a:pt x="797" y="2136"/>
                      <a:pt x="752" y="2281"/>
                      <a:pt x="678" y="2413"/>
                    </a:cubicBezTo>
                    <a:cubicBezTo>
                      <a:pt x="564" y="2602"/>
                      <a:pt x="376" y="3104"/>
                      <a:pt x="576" y="3118"/>
                    </a:cubicBezTo>
                    <a:cubicBezTo>
                      <a:pt x="580" y="3118"/>
                      <a:pt x="583" y="3118"/>
                      <a:pt x="587" y="3118"/>
                    </a:cubicBezTo>
                    <a:cubicBezTo>
                      <a:pt x="793" y="3118"/>
                      <a:pt x="1270" y="2750"/>
                      <a:pt x="1406" y="2615"/>
                    </a:cubicBezTo>
                    <a:cubicBezTo>
                      <a:pt x="1545" y="2477"/>
                      <a:pt x="1620" y="2073"/>
                      <a:pt x="1620" y="1809"/>
                    </a:cubicBezTo>
                    <a:cubicBezTo>
                      <a:pt x="1601" y="1393"/>
                      <a:pt x="1542" y="981"/>
                      <a:pt x="1443" y="577"/>
                    </a:cubicBezTo>
                    <a:cubicBezTo>
                      <a:pt x="1366" y="353"/>
                      <a:pt x="1443" y="1"/>
                      <a:pt x="1443" y="1"/>
                    </a:cubicBezTo>
                    <a:close/>
                  </a:path>
                </a:pathLst>
              </a:custGeom>
              <a:solidFill>
                <a:schemeClr val="accent6">
                  <a:lumMod val="20000"/>
                  <a:lumOff val="80000"/>
                </a:scheme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8" name="Google Shape;754;p44">
                <a:extLst>
                  <a:ext uri="{FF2B5EF4-FFF2-40B4-BE49-F238E27FC236}">
                    <a16:creationId xmlns:a16="http://schemas.microsoft.com/office/drawing/2014/main" id="{89F3262B-248F-1A24-C8D1-816B6E212AE6}"/>
                  </a:ext>
                </a:extLst>
              </p:cNvPr>
              <p:cNvSpPr/>
              <p:nvPr/>
            </p:nvSpPr>
            <p:spPr>
              <a:xfrm flipH="1">
                <a:off x="7855734" y="4764726"/>
                <a:ext cx="135516" cy="164711"/>
              </a:xfrm>
              <a:custGeom>
                <a:avLst/>
                <a:gdLst/>
                <a:ahLst/>
                <a:cxnLst/>
                <a:rect l="l" t="t" r="r" b="b"/>
                <a:pathLst>
                  <a:path w="1254" h="1524" extrusionOk="0">
                    <a:moveTo>
                      <a:pt x="527" y="0"/>
                    </a:moveTo>
                    <a:cubicBezTo>
                      <a:pt x="527" y="0"/>
                      <a:pt x="553" y="389"/>
                      <a:pt x="665" y="504"/>
                    </a:cubicBezTo>
                    <a:cubicBezTo>
                      <a:pt x="754" y="616"/>
                      <a:pt x="821" y="745"/>
                      <a:pt x="866" y="882"/>
                    </a:cubicBezTo>
                    <a:lnTo>
                      <a:pt x="866" y="1145"/>
                    </a:lnTo>
                    <a:cubicBezTo>
                      <a:pt x="721" y="1204"/>
                      <a:pt x="574" y="1253"/>
                      <a:pt x="425" y="1296"/>
                    </a:cubicBezTo>
                    <a:cubicBezTo>
                      <a:pt x="412" y="1298"/>
                      <a:pt x="398" y="1300"/>
                      <a:pt x="383" y="1300"/>
                    </a:cubicBezTo>
                    <a:cubicBezTo>
                      <a:pt x="312" y="1300"/>
                      <a:pt x="216" y="1275"/>
                      <a:pt x="140" y="1275"/>
                    </a:cubicBezTo>
                    <a:cubicBezTo>
                      <a:pt x="70" y="1275"/>
                      <a:pt x="17" y="1295"/>
                      <a:pt x="11" y="1371"/>
                    </a:cubicBezTo>
                    <a:cubicBezTo>
                      <a:pt x="1" y="1509"/>
                      <a:pt x="387" y="1524"/>
                      <a:pt x="636" y="1524"/>
                    </a:cubicBezTo>
                    <a:cubicBezTo>
                      <a:pt x="706" y="1524"/>
                      <a:pt x="765" y="1523"/>
                      <a:pt x="801" y="1523"/>
                    </a:cubicBezTo>
                    <a:cubicBezTo>
                      <a:pt x="963" y="1523"/>
                      <a:pt x="1028" y="1496"/>
                      <a:pt x="1090" y="1421"/>
                    </a:cubicBezTo>
                    <a:cubicBezTo>
                      <a:pt x="1174" y="1256"/>
                      <a:pt x="1228" y="1076"/>
                      <a:pt x="1253" y="892"/>
                    </a:cubicBezTo>
                    <a:lnTo>
                      <a:pt x="527" y="0"/>
                    </a:lnTo>
                    <a:close/>
                  </a:path>
                </a:pathLst>
              </a:custGeom>
              <a:solidFill>
                <a:schemeClr val="accent6">
                  <a:lumMod val="20000"/>
                  <a:lumOff val="80000"/>
                </a:scheme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89" name="Google Shape;756;p44">
                <a:extLst>
                  <a:ext uri="{FF2B5EF4-FFF2-40B4-BE49-F238E27FC236}">
                    <a16:creationId xmlns:a16="http://schemas.microsoft.com/office/drawing/2014/main" id="{D348D2F7-B39B-44EB-D501-686927CAAC2D}"/>
                  </a:ext>
                </a:extLst>
              </p:cNvPr>
              <p:cNvSpPr/>
              <p:nvPr/>
            </p:nvSpPr>
            <p:spPr>
              <a:xfrm flipH="1">
                <a:off x="8834276" y="3109508"/>
                <a:ext cx="270818" cy="341743"/>
              </a:xfrm>
              <a:custGeom>
                <a:avLst/>
                <a:gdLst/>
                <a:ahLst/>
                <a:cxnLst/>
                <a:rect l="l" t="t" r="r" b="b"/>
                <a:pathLst>
                  <a:path w="2506" h="3162" extrusionOk="0">
                    <a:moveTo>
                      <a:pt x="1119" y="0"/>
                    </a:moveTo>
                    <a:cubicBezTo>
                      <a:pt x="1085" y="0"/>
                      <a:pt x="1053" y="12"/>
                      <a:pt x="1030" y="25"/>
                    </a:cubicBezTo>
                    <a:cubicBezTo>
                      <a:pt x="967" y="62"/>
                      <a:pt x="1017" y="249"/>
                      <a:pt x="1017" y="327"/>
                    </a:cubicBezTo>
                    <a:cubicBezTo>
                      <a:pt x="1017" y="407"/>
                      <a:pt x="1030" y="1011"/>
                      <a:pt x="1030" y="1011"/>
                    </a:cubicBezTo>
                    <a:cubicBezTo>
                      <a:pt x="983" y="907"/>
                      <a:pt x="921" y="811"/>
                      <a:pt x="843" y="725"/>
                    </a:cubicBezTo>
                    <a:cubicBezTo>
                      <a:pt x="814" y="706"/>
                      <a:pt x="768" y="696"/>
                      <a:pt x="723" y="696"/>
                    </a:cubicBezTo>
                    <a:cubicBezTo>
                      <a:pt x="656" y="696"/>
                      <a:pt x="591" y="718"/>
                      <a:pt x="584" y="762"/>
                    </a:cubicBezTo>
                    <a:cubicBezTo>
                      <a:pt x="573" y="836"/>
                      <a:pt x="559" y="986"/>
                      <a:pt x="559" y="986"/>
                    </a:cubicBezTo>
                    <a:cubicBezTo>
                      <a:pt x="559" y="986"/>
                      <a:pt x="480" y="903"/>
                      <a:pt x="391" y="903"/>
                    </a:cubicBezTo>
                    <a:cubicBezTo>
                      <a:pt x="356" y="903"/>
                      <a:pt x="320" y="915"/>
                      <a:pt x="286" y="949"/>
                    </a:cubicBezTo>
                    <a:cubicBezTo>
                      <a:pt x="162" y="1072"/>
                      <a:pt x="173" y="1160"/>
                      <a:pt x="173" y="1160"/>
                    </a:cubicBezTo>
                    <a:cubicBezTo>
                      <a:pt x="173" y="1160"/>
                      <a:pt x="0" y="1247"/>
                      <a:pt x="0" y="1362"/>
                    </a:cubicBezTo>
                    <a:cubicBezTo>
                      <a:pt x="0" y="1475"/>
                      <a:pt x="161" y="1982"/>
                      <a:pt x="223" y="2155"/>
                    </a:cubicBezTo>
                    <a:cubicBezTo>
                      <a:pt x="280" y="2293"/>
                      <a:pt x="349" y="2428"/>
                      <a:pt x="435" y="2553"/>
                    </a:cubicBezTo>
                    <a:lnTo>
                      <a:pt x="348" y="3036"/>
                    </a:lnTo>
                    <a:cubicBezTo>
                      <a:pt x="348" y="3036"/>
                      <a:pt x="435" y="2963"/>
                      <a:pt x="696" y="2963"/>
                    </a:cubicBezTo>
                    <a:cubicBezTo>
                      <a:pt x="849" y="2963"/>
                      <a:pt x="998" y="3014"/>
                      <a:pt x="1119" y="3111"/>
                    </a:cubicBezTo>
                    <a:lnTo>
                      <a:pt x="1254" y="3161"/>
                    </a:lnTo>
                    <a:lnTo>
                      <a:pt x="1247" y="2979"/>
                    </a:lnTo>
                    <a:cubicBezTo>
                      <a:pt x="1365" y="2815"/>
                      <a:pt x="1467" y="2641"/>
                      <a:pt x="1549" y="2457"/>
                    </a:cubicBezTo>
                    <a:cubicBezTo>
                      <a:pt x="1674" y="2173"/>
                      <a:pt x="1872" y="1813"/>
                      <a:pt x="2021" y="1664"/>
                    </a:cubicBezTo>
                    <a:cubicBezTo>
                      <a:pt x="2170" y="1514"/>
                      <a:pt x="2506" y="1352"/>
                      <a:pt x="2270" y="1315"/>
                    </a:cubicBezTo>
                    <a:cubicBezTo>
                      <a:pt x="2228" y="1304"/>
                      <a:pt x="2185" y="1299"/>
                      <a:pt x="2143" y="1299"/>
                    </a:cubicBezTo>
                    <a:cubicBezTo>
                      <a:pt x="2024" y="1299"/>
                      <a:pt x="1906" y="1340"/>
                      <a:pt x="1811" y="1417"/>
                    </a:cubicBezTo>
                    <a:cubicBezTo>
                      <a:pt x="1748" y="1474"/>
                      <a:pt x="1689" y="1536"/>
                      <a:pt x="1638" y="1602"/>
                    </a:cubicBezTo>
                    <a:cubicBezTo>
                      <a:pt x="1577" y="1433"/>
                      <a:pt x="1506" y="1268"/>
                      <a:pt x="1425" y="1106"/>
                    </a:cubicBezTo>
                    <a:cubicBezTo>
                      <a:pt x="1352" y="982"/>
                      <a:pt x="1276" y="361"/>
                      <a:pt x="1253" y="162"/>
                    </a:cubicBezTo>
                    <a:cubicBezTo>
                      <a:pt x="1238" y="36"/>
                      <a:pt x="1177" y="0"/>
                      <a:pt x="1119" y="0"/>
                    </a:cubicBezTo>
                    <a:close/>
                  </a:path>
                </a:pathLst>
              </a:custGeom>
              <a:solidFill>
                <a:schemeClr val="accent6">
                  <a:lumMod val="20000"/>
                  <a:lumOff val="80000"/>
                </a:schemeClr>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90" name="Google Shape;761;p44">
                <a:extLst>
                  <a:ext uri="{FF2B5EF4-FFF2-40B4-BE49-F238E27FC236}">
                    <a16:creationId xmlns:a16="http://schemas.microsoft.com/office/drawing/2014/main" id="{A61F5DC0-CA3E-1B92-75D1-5CFCCB476F5E}"/>
                  </a:ext>
                </a:extLst>
              </p:cNvPr>
              <p:cNvSpPr/>
              <p:nvPr/>
            </p:nvSpPr>
            <p:spPr>
              <a:xfrm flipH="1">
                <a:off x="7846970" y="3400347"/>
                <a:ext cx="1311725" cy="1342982"/>
              </a:xfrm>
              <a:custGeom>
                <a:avLst/>
                <a:gdLst/>
                <a:ahLst/>
                <a:cxnLst/>
                <a:rect l="l" t="t" r="r" b="b"/>
                <a:pathLst>
                  <a:path w="12138" h="12426" extrusionOk="0">
                    <a:moveTo>
                      <a:pt x="1144" y="0"/>
                    </a:moveTo>
                    <a:cubicBezTo>
                      <a:pt x="1137" y="0"/>
                      <a:pt x="1131" y="0"/>
                      <a:pt x="1124" y="0"/>
                    </a:cubicBezTo>
                    <a:cubicBezTo>
                      <a:pt x="728" y="24"/>
                      <a:pt x="402" y="513"/>
                      <a:pt x="402" y="513"/>
                    </a:cubicBezTo>
                    <a:cubicBezTo>
                      <a:pt x="402" y="513"/>
                      <a:pt x="76" y="2637"/>
                      <a:pt x="28" y="3008"/>
                    </a:cubicBezTo>
                    <a:cubicBezTo>
                      <a:pt x="1" y="3322"/>
                      <a:pt x="82" y="3638"/>
                      <a:pt x="262" y="3895"/>
                    </a:cubicBezTo>
                    <a:cubicBezTo>
                      <a:pt x="378" y="4058"/>
                      <a:pt x="2618" y="6578"/>
                      <a:pt x="2618" y="6578"/>
                    </a:cubicBezTo>
                    <a:cubicBezTo>
                      <a:pt x="2618" y="6578"/>
                      <a:pt x="2502" y="10823"/>
                      <a:pt x="2502" y="10915"/>
                    </a:cubicBezTo>
                    <a:cubicBezTo>
                      <a:pt x="2500" y="10940"/>
                      <a:pt x="2496" y="10965"/>
                      <a:pt x="2492" y="10989"/>
                    </a:cubicBezTo>
                    <a:cubicBezTo>
                      <a:pt x="2449" y="11102"/>
                      <a:pt x="2452" y="11227"/>
                      <a:pt x="2502" y="11335"/>
                    </a:cubicBezTo>
                    <a:cubicBezTo>
                      <a:pt x="2596" y="11497"/>
                      <a:pt x="3391" y="12275"/>
                      <a:pt x="5186" y="12408"/>
                    </a:cubicBezTo>
                    <a:cubicBezTo>
                      <a:pt x="5351" y="12420"/>
                      <a:pt x="5507" y="12426"/>
                      <a:pt x="5659" y="12426"/>
                    </a:cubicBezTo>
                    <a:cubicBezTo>
                      <a:pt x="6367" y="12426"/>
                      <a:pt x="6951" y="12300"/>
                      <a:pt x="7681" y="12128"/>
                    </a:cubicBezTo>
                    <a:cubicBezTo>
                      <a:pt x="8270" y="11972"/>
                      <a:pt x="8830" y="11718"/>
                      <a:pt x="9337" y="11382"/>
                    </a:cubicBezTo>
                    <a:lnTo>
                      <a:pt x="9312" y="11055"/>
                    </a:lnTo>
                    <a:cubicBezTo>
                      <a:pt x="9312" y="11055"/>
                      <a:pt x="9337" y="10846"/>
                      <a:pt x="9337" y="10495"/>
                    </a:cubicBezTo>
                    <a:cubicBezTo>
                      <a:pt x="9337" y="10146"/>
                      <a:pt x="9057" y="8723"/>
                      <a:pt x="9057" y="8629"/>
                    </a:cubicBezTo>
                    <a:lnTo>
                      <a:pt x="9057" y="8045"/>
                    </a:lnTo>
                    <a:cubicBezTo>
                      <a:pt x="9057" y="8045"/>
                      <a:pt x="9897" y="9026"/>
                      <a:pt x="9943" y="9095"/>
                    </a:cubicBezTo>
                    <a:cubicBezTo>
                      <a:pt x="9989" y="9166"/>
                      <a:pt x="10526" y="11753"/>
                      <a:pt x="10526" y="11753"/>
                    </a:cubicBezTo>
                    <a:cubicBezTo>
                      <a:pt x="10526" y="11753"/>
                      <a:pt x="10722" y="11835"/>
                      <a:pt x="11100" y="11835"/>
                    </a:cubicBezTo>
                    <a:cubicBezTo>
                      <a:pt x="11174" y="11835"/>
                      <a:pt x="11255" y="11832"/>
                      <a:pt x="11343" y="11824"/>
                    </a:cubicBezTo>
                    <a:cubicBezTo>
                      <a:pt x="11673" y="11784"/>
                      <a:pt x="11965" y="11596"/>
                      <a:pt x="12137" y="11311"/>
                    </a:cubicBezTo>
                    <a:cubicBezTo>
                      <a:pt x="12137" y="11311"/>
                      <a:pt x="11647" y="8208"/>
                      <a:pt x="11577" y="7951"/>
                    </a:cubicBezTo>
                    <a:cubicBezTo>
                      <a:pt x="11507" y="7695"/>
                      <a:pt x="10177" y="5689"/>
                      <a:pt x="10177" y="5595"/>
                    </a:cubicBezTo>
                    <a:cubicBezTo>
                      <a:pt x="10177" y="5502"/>
                      <a:pt x="9781" y="4335"/>
                      <a:pt x="9546" y="4220"/>
                    </a:cubicBezTo>
                    <a:cubicBezTo>
                      <a:pt x="9312" y="4103"/>
                      <a:pt x="7591" y="3567"/>
                      <a:pt x="7591" y="3567"/>
                    </a:cubicBezTo>
                    <a:lnTo>
                      <a:pt x="7636" y="3241"/>
                    </a:lnTo>
                    <a:cubicBezTo>
                      <a:pt x="7636" y="3241"/>
                      <a:pt x="7660" y="2961"/>
                      <a:pt x="6932" y="2705"/>
                    </a:cubicBezTo>
                    <a:cubicBezTo>
                      <a:pt x="6687" y="2618"/>
                      <a:pt x="6406" y="2584"/>
                      <a:pt x="6126" y="2584"/>
                    </a:cubicBezTo>
                    <a:cubicBezTo>
                      <a:pt x="5576" y="2584"/>
                      <a:pt x="5033" y="2714"/>
                      <a:pt x="4786" y="2821"/>
                    </a:cubicBezTo>
                    <a:cubicBezTo>
                      <a:pt x="4491" y="2939"/>
                      <a:pt x="4188" y="3033"/>
                      <a:pt x="3877" y="3101"/>
                    </a:cubicBezTo>
                    <a:lnTo>
                      <a:pt x="3901" y="3450"/>
                    </a:lnTo>
                    <a:cubicBezTo>
                      <a:pt x="3901" y="3450"/>
                      <a:pt x="2782" y="3125"/>
                      <a:pt x="2595" y="3125"/>
                    </a:cubicBezTo>
                    <a:cubicBezTo>
                      <a:pt x="2406" y="3125"/>
                      <a:pt x="1918" y="2845"/>
                      <a:pt x="1918" y="2845"/>
                    </a:cubicBezTo>
                    <a:lnTo>
                      <a:pt x="1662" y="2543"/>
                    </a:lnTo>
                    <a:lnTo>
                      <a:pt x="1778" y="280"/>
                    </a:lnTo>
                    <a:cubicBezTo>
                      <a:pt x="1615" y="103"/>
                      <a:pt x="1386" y="0"/>
                      <a:pt x="1144" y="0"/>
                    </a:cubicBezTo>
                    <a:close/>
                  </a:path>
                </a:pathLst>
              </a:custGeom>
              <a:solidFill>
                <a:schemeClr val="accent4"/>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dirty="0"/>
              </a:p>
            </p:txBody>
          </p:sp>
        </p:grpSp>
        <p:sp>
          <p:nvSpPr>
            <p:cNvPr id="38" name="TextBox 227">
              <a:extLst>
                <a:ext uri="{FF2B5EF4-FFF2-40B4-BE49-F238E27FC236}">
                  <a16:creationId xmlns:a16="http://schemas.microsoft.com/office/drawing/2014/main" id="{605AB838-2370-55F0-29E3-8F0A88F7534B}"/>
                </a:ext>
              </a:extLst>
            </p:cNvPr>
            <p:cNvSpPr txBox="1"/>
            <p:nvPr/>
          </p:nvSpPr>
          <p:spPr>
            <a:xfrm>
              <a:off x="5789019" y="5118766"/>
              <a:ext cx="675185" cy="584775"/>
            </a:xfrm>
            <a:prstGeom prst="rect">
              <a:avLst/>
            </a:prstGeom>
            <a:noFill/>
          </p:spPr>
          <p:txBody>
            <a:bodyPr wrap="non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3200" b="1" dirty="0">
                  <a:solidFill>
                    <a:schemeClr val="bg1"/>
                  </a:solidFill>
                  <a:latin typeface="Lora" pitchFamily="2" charset="0"/>
                </a:rPr>
                <a:t>03</a:t>
              </a:r>
            </a:p>
          </p:txBody>
        </p:sp>
      </p:grpSp>
    </p:spTree>
    <p:extLst>
      <p:ext uri="{BB962C8B-B14F-4D97-AF65-F5344CB8AC3E}">
        <p14:creationId xmlns:p14="http://schemas.microsoft.com/office/powerpoint/2010/main" val="1779965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5E5E3B-7576-86D4-87C0-2A087B0CC29E}"/>
              </a:ext>
            </a:extLst>
          </p:cNvPr>
          <p:cNvSpPr txBox="1"/>
          <p:nvPr/>
        </p:nvSpPr>
        <p:spPr>
          <a:xfrm>
            <a:off x="1703094" y="220568"/>
            <a:ext cx="3732112" cy="523220"/>
          </a:xfrm>
          <a:prstGeom prst="rect">
            <a:avLst/>
          </a:prstGeom>
          <a:noFill/>
        </p:spPr>
        <p:txBody>
          <a:bodyPr wrap="none" rtlCol="0">
            <a:spAutoFit/>
          </a:bodyPr>
          <a:lstStyle/>
          <a:p>
            <a:r>
              <a:rPr lang="en-IN" sz="2800" b="1" dirty="0">
                <a:latin typeface="Lora" pitchFamily="2" charset="0"/>
              </a:rPr>
              <a:t>STAGES IN THE APP</a:t>
            </a:r>
          </a:p>
        </p:txBody>
      </p:sp>
      <p:sp>
        <p:nvSpPr>
          <p:cNvPr id="211" name="Freeform: Shape 210">
            <a:extLst>
              <a:ext uri="{FF2B5EF4-FFF2-40B4-BE49-F238E27FC236}">
                <a16:creationId xmlns:a16="http://schemas.microsoft.com/office/drawing/2014/main" id="{10B92434-D9C9-98FE-0A60-BF3B3BE49B97}"/>
              </a:ext>
            </a:extLst>
          </p:cNvPr>
          <p:cNvSpPr/>
          <p:nvPr/>
        </p:nvSpPr>
        <p:spPr>
          <a:xfrm>
            <a:off x="0" y="-18980"/>
            <a:ext cx="1507932" cy="3010738"/>
          </a:xfrm>
          <a:custGeom>
            <a:avLst/>
            <a:gdLst>
              <a:gd name="connsiteX0" fmla="*/ 0 w 1507932"/>
              <a:gd name="connsiteY0" fmla="*/ 0 h 3010738"/>
              <a:gd name="connsiteX1" fmla="*/ 1470741 w 1507932"/>
              <a:gd name="connsiteY1" fmla="*/ 0 h 3010738"/>
              <a:gd name="connsiteX2" fmla="*/ 1478005 w 1507932"/>
              <a:gd name="connsiteY2" fmla="*/ 49363 h 3010738"/>
              <a:gd name="connsiteX3" fmla="*/ 1490252 w 1507932"/>
              <a:gd name="connsiteY3" fmla="*/ 1001256 h 3010738"/>
              <a:gd name="connsiteX4" fmla="*/ 425833 w 1507932"/>
              <a:gd name="connsiteY4" fmla="*/ 2933212 h 3010738"/>
              <a:gd name="connsiteX5" fmla="*/ 89197 w 1507932"/>
              <a:gd name="connsiteY5" fmla="*/ 3010738 h 3010738"/>
              <a:gd name="connsiteX6" fmla="*/ 0 w 1507932"/>
              <a:gd name="connsiteY6" fmla="*/ 3005682 h 3010738"/>
              <a:gd name="connsiteX7" fmla="*/ 0 w 1507932"/>
              <a:gd name="connsiteY7" fmla="*/ 0 h 301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7932" h="3010738">
                <a:moveTo>
                  <a:pt x="0" y="0"/>
                </a:moveTo>
                <a:lnTo>
                  <a:pt x="1470741" y="0"/>
                </a:lnTo>
                <a:lnTo>
                  <a:pt x="1478005" y="49363"/>
                </a:lnTo>
                <a:cubicBezTo>
                  <a:pt x="1511546" y="327273"/>
                  <a:pt x="1518684" y="633639"/>
                  <a:pt x="1490252" y="1001256"/>
                </a:cubicBezTo>
                <a:cubicBezTo>
                  <a:pt x="1406908" y="2073580"/>
                  <a:pt x="938849" y="2690324"/>
                  <a:pt x="425833" y="2933212"/>
                </a:cubicBezTo>
                <a:cubicBezTo>
                  <a:pt x="318355" y="2983718"/>
                  <a:pt x="203563" y="3009230"/>
                  <a:pt x="89197" y="3010738"/>
                </a:cubicBezTo>
                <a:lnTo>
                  <a:pt x="0" y="3005682"/>
                </a:lnTo>
                <a:lnTo>
                  <a:pt x="0" y="0"/>
                </a:lnTo>
                <a:close/>
              </a:path>
            </a:pathLst>
          </a:cu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pic>
        <p:nvPicPr>
          <p:cNvPr id="4" name="object 2">
            <a:extLst>
              <a:ext uri="{FF2B5EF4-FFF2-40B4-BE49-F238E27FC236}">
                <a16:creationId xmlns:a16="http://schemas.microsoft.com/office/drawing/2014/main" id="{8305B5B8-0BEB-5731-3004-D0681704928B}"/>
              </a:ext>
            </a:extLst>
          </p:cNvPr>
          <p:cNvPicPr/>
          <p:nvPr/>
        </p:nvPicPr>
        <p:blipFill>
          <a:blip r:embed="rId2" cstate="print"/>
          <a:stretch>
            <a:fillRect/>
          </a:stretch>
        </p:blipFill>
        <p:spPr>
          <a:xfrm>
            <a:off x="0" y="1223470"/>
            <a:ext cx="12317506" cy="6288742"/>
          </a:xfrm>
          <a:prstGeom prst="rect">
            <a:avLst/>
          </a:prstGeom>
        </p:spPr>
      </p:pic>
      <p:sp>
        <p:nvSpPr>
          <p:cNvPr id="5" name="Google Shape;268;p21">
            <a:extLst>
              <a:ext uri="{FF2B5EF4-FFF2-40B4-BE49-F238E27FC236}">
                <a16:creationId xmlns:a16="http://schemas.microsoft.com/office/drawing/2014/main" id="{012F4F1F-5659-9E52-B654-6F2F6D4A39CE}"/>
              </a:ext>
            </a:extLst>
          </p:cNvPr>
          <p:cNvSpPr txBox="1"/>
          <p:nvPr/>
        </p:nvSpPr>
        <p:spPr>
          <a:xfrm>
            <a:off x="894904" y="1755002"/>
            <a:ext cx="1707900" cy="448800"/>
          </a:xfrm>
          <a:prstGeom prst="rect">
            <a:avLst/>
          </a:prstGeom>
          <a:noFill/>
          <a:ln>
            <a:noFill/>
          </a:ln>
        </p:spPr>
        <p:txBody>
          <a:bodyPr spcFirstLastPara="1" wrap="square" lIns="45725" tIns="45725" rIns="45725" bIns="45725" anchor="ctr" anchorCtr="0">
            <a:noAutofit/>
          </a:bodyPr>
          <a:lstStyle/>
          <a:p>
            <a:pPr marL="0" lvl="0" indent="0" algn="ctr" rtl="0">
              <a:lnSpc>
                <a:spcPct val="115000"/>
              </a:lnSpc>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Stage 1</a:t>
            </a:r>
            <a:endParaRPr sz="1800" b="1" dirty="0">
              <a:solidFill>
                <a:schemeClr val="lt1"/>
              </a:solidFill>
              <a:latin typeface="Fira Sans Extra Condensed"/>
              <a:ea typeface="Fira Sans Extra Condensed"/>
              <a:cs typeface="Fira Sans Extra Condensed"/>
              <a:sym typeface="Fira Sans Extra Condensed"/>
            </a:endParaRPr>
          </a:p>
        </p:txBody>
      </p:sp>
      <p:sp>
        <p:nvSpPr>
          <p:cNvPr id="160" name="Google Shape;270;p21">
            <a:extLst>
              <a:ext uri="{FF2B5EF4-FFF2-40B4-BE49-F238E27FC236}">
                <a16:creationId xmlns:a16="http://schemas.microsoft.com/office/drawing/2014/main" id="{0317D895-7A74-509E-D24F-29263267C1A6}"/>
              </a:ext>
            </a:extLst>
          </p:cNvPr>
          <p:cNvSpPr txBox="1"/>
          <p:nvPr/>
        </p:nvSpPr>
        <p:spPr>
          <a:xfrm>
            <a:off x="827660" y="1859259"/>
            <a:ext cx="1708050" cy="521700"/>
          </a:xfrm>
          <a:prstGeom prst="rect">
            <a:avLst/>
          </a:prstGeom>
          <a:noFill/>
          <a:ln>
            <a:noFill/>
          </a:ln>
        </p:spPr>
        <p:txBody>
          <a:bodyPr spcFirstLastPara="1" wrap="square" lIns="45725" tIns="45725" rIns="45725" bIns="45725" anchor="ctr" anchorCtr="0">
            <a:noAutofit/>
          </a:bodyPr>
          <a:lstStyle/>
          <a:p>
            <a:pPr marL="0" lvl="0" indent="0" algn="ctr" rtl="0">
              <a:spcBef>
                <a:spcPts val="0"/>
              </a:spcBef>
              <a:spcAft>
                <a:spcPts val="0"/>
              </a:spcAft>
              <a:buNone/>
            </a:pPr>
            <a:r>
              <a:rPr lang="en-IN" b="1" dirty="0">
                <a:solidFill>
                  <a:schemeClr val="accent4">
                    <a:lumMod val="75000"/>
                  </a:schemeClr>
                </a:solidFill>
              </a:rPr>
              <a:t> LOGIN</a:t>
            </a:r>
            <a:endParaRPr b="1" dirty="0">
              <a:solidFill>
                <a:schemeClr val="accent4">
                  <a:lumMod val="75000"/>
                </a:schemeClr>
              </a:solidFill>
            </a:endParaRPr>
          </a:p>
        </p:txBody>
      </p:sp>
      <p:sp>
        <p:nvSpPr>
          <p:cNvPr id="205" name="Google Shape;267;p21">
            <a:extLst>
              <a:ext uri="{FF2B5EF4-FFF2-40B4-BE49-F238E27FC236}">
                <a16:creationId xmlns:a16="http://schemas.microsoft.com/office/drawing/2014/main" id="{977ACD3A-1FB4-80ED-775E-1A0A70C8CDC5}"/>
              </a:ext>
            </a:extLst>
          </p:cNvPr>
          <p:cNvSpPr/>
          <p:nvPr/>
        </p:nvSpPr>
        <p:spPr>
          <a:xfrm>
            <a:off x="780045" y="1223470"/>
            <a:ext cx="1890003" cy="3144371"/>
          </a:xfrm>
          <a:custGeom>
            <a:avLst/>
            <a:gdLst/>
            <a:ahLst/>
            <a:cxnLst/>
            <a:rect l="l" t="t" r="r" b="b"/>
            <a:pathLst>
              <a:path w="29909" h="45149" extrusionOk="0">
                <a:moveTo>
                  <a:pt x="29576" y="7728"/>
                </a:moveTo>
                <a:lnTo>
                  <a:pt x="29576" y="41779"/>
                </a:lnTo>
                <a:cubicBezTo>
                  <a:pt x="29576" y="43458"/>
                  <a:pt x="28218" y="44815"/>
                  <a:pt x="26539" y="44815"/>
                </a:cubicBezTo>
                <a:lnTo>
                  <a:pt x="3358" y="44815"/>
                </a:lnTo>
                <a:cubicBezTo>
                  <a:pt x="1691" y="44815"/>
                  <a:pt x="322" y="43458"/>
                  <a:pt x="322" y="41779"/>
                </a:cubicBezTo>
                <a:lnTo>
                  <a:pt x="322" y="7728"/>
                </a:lnTo>
                <a:close/>
                <a:moveTo>
                  <a:pt x="3358" y="0"/>
                </a:moveTo>
                <a:cubicBezTo>
                  <a:pt x="1513" y="0"/>
                  <a:pt x="0" y="1512"/>
                  <a:pt x="0" y="3370"/>
                </a:cubicBezTo>
                <a:lnTo>
                  <a:pt x="0" y="41779"/>
                </a:lnTo>
                <a:cubicBezTo>
                  <a:pt x="0" y="43637"/>
                  <a:pt x="1513" y="45149"/>
                  <a:pt x="3358" y="45149"/>
                </a:cubicBezTo>
                <a:lnTo>
                  <a:pt x="26539" y="45149"/>
                </a:lnTo>
                <a:cubicBezTo>
                  <a:pt x="28397" y="45149"/>
                  <a:pt x="29909" y="43637"/>
                  <a:pt x="29909" y="41779"/>
                </a:cubicBezTo>
                <a:lnTo>
                  <a:pt x="29909" y="3370"/>
                </a:lnTo>
                <a:cubicBezTo>
                  <a:pt x="29909" y="1512"/>
                  <a:pt x="28397" y="0"/>
                  <a:pt x="26539" y="0"/>
                </a:cubicBezTo>
                <a:close/>
              </a:path>
            </a:pathLst>
          </a:custGeom>
          <a:solidFill>
            <a:srgbClr val="B891FD"/>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06" name="Google Shape;277;p21">
            <a:extLst>
              <a:ext uri="{FF2B5EF4-FFF2-40B4-BE49-F238E27FC236}">
                <a16:creationId xmlns:a16="http://schemas.microsoft.com/office/drawing/2014/main" id="{5466F7BD-0946-E721-F854-4EDC1653C570}"/>
              </a:ext>
            </a:extLst>
          </p:cNvPr>
          <p:cNvSpPr txBox="1"/>
          <p:nvPr/>
        </p:nvSpPr>
        <p:spPr>
          <a:xfrm>
            <a:off x="827660" y="1298866"/>
            <a:ext cx="1707900" cy="448800"/>
          </a:xfrm>
          <a:prstGeom prst="rect">
            <a:avLst/>
          </a:prstGeom>
          <a:solidFill>
            <a:srgbClr val="B891FD"/>
          </a:solidFill>
          <a:ln>
            <a:noFill/>
          </a:ln>
        </p:spPr>
        <p:txBody>
          <a:bodyPr spcFirstLastPara="1" wrap="square" lIns="45725" tIns="45725" rIns="45725" bIns="45725" anchor="ctr" anchorCtr="0">
            <a:noAutofit/>
          </a:bodyPr>
          <a:lstStyle/>
          <a:p>
            <a:pPr marL="0" lvl="0" indent="0" algn="ctr" rtl="0">
              <a:lnSpc>
                <a:spcPct val="115000"/>
              </a:lnSpc>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Stage 1</a:t>
            </a:r>
            <a:endParaRPr sz="1800" b="1" dirty="0">
              <a:solidFill>
                <a:schemeClr val="lt1"/>
              </a:solidFill>
              <a:latin typeface="Fira Sans Extra Condensed"/>
              <a:ea typeface="Fira Sans Extra Condensed"/>
              <a:cs typeface="Fira Sans Extra Condensed"/>
              <a:sym typeface="Fira Sans Extra Condensed"/>
            </a:endParaRPr>
          </a:p>
        </p:txBody>
      </p:sp>
      <p:sp>
        <p:nvSpPr>
          <p:cNvPr id="209" name="Google Shape;269;p21">
            <a:extLst>
              <a:ext uri="{FF2B5EF4-FFF2-40B4-BE49-F238E27FC236}">
                <a16:creationId xmlns:a16="http://schemas.microsoft.com/office/drawing/2014/main" id="{D22CA0C6-DE87-2A40-D29B-114FC2E4B1A1}"/>
              </a:ext>
            </a:extLst>
          </p:cNvPr>
          <p:cNvSpPr txBox="1"/>
          <p:nvPr/>
        </p:nvSpPr>
        <p:spPr>
          <a:xfrm>
            <a:off x="906025" y="2485216"/>
            <a:ext cx="1842388" cy="1690336"/>
          </a:xfrm>
          <a:prstGeom prst="rect">
            <a:avLst/>
          </a:prstGeom>
          <a:noFill/>
          <a:ln>
            <a:noFill/>
          </a:ln>
        </p:spPr>
        <p:txBody>
          <a:bodyPr spcFirstLastPara="1" wrap="square" lIns="45725" tIns="45725" rIns="45725" bIns="45725" anchor="ctr" anchorCtr="0">
            <a:noAutofit/>
          </a:bodyPr>
          <a:lstStyle/>
          <a:p>
            <a:pPr marL="38100" lvl="0" algn="l" rtl="0">
              <a:lnSpc>
                <a:spcPct val="100000"/>
              </a:lnSpc>
              <a:spcBef>
                <a:spcPts val="0"/>
              </a:spcBef>
              <a:spcAft>
                <a:spcPts val="0"/>
              </a:spcAft>
              <a:buClr>
                <a:srgbClr val="000000"/>
              </a:buClr>
              <a:buSzPts val="1200"/>
            </a:pPr>
            <a:r>
              <a:rPr lang="en-IN" sz="16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login using voice assistance and navigation in app through </a:t>
            </a:r>
            <a:r>
              <a:rPr lang="en-IN" sz="1600" dirty="0" err="1">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signs,taps</a:t>
            </a:r>
            <a:r>
              <a:rPr lang="en-IN" sz="16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 and </a:t>
            </a:r>
            <a:r>
              <a:rPr lang="en-IN" sz="1600" dirty="0" err="1">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swipe.Simple</a:t>
            </a:r>
            <a:r>
              <a:rPr lang="en-IN" sz="16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 navigation</a:t>
            </a:r>
            <a:endParaRPr sz="16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endParaRPr>
          </a:p>
        </p:txBody>
      </p:sp>
      <p:sp>
        <p:nvSpPr>
          <p:cNvPr id="212" name="Google Shape;267;p21">
            <a:extLst>
              <a:ext uri="{FF2B5EF4-FFF2-40B4-BE49-F238E27FC236}">
                <a16:creationId xmlns:a16="http://schemas.microsoft.com/office/drawing/2014/main" id="{AA564A84-C290-2774-DE88-68FE653020C1}"/>
              </a:ext>
            </a:extLst>
          </p:cNvPr>
          <p:cNvSpPr/>
          <p:nvPr/>
        </p:nvSpPr>
        <p:spPr>
          <a:xfrm>
            <a:off x="3214675" y="3405669"/>
            <a:ext cx="1890003" cy="3144371"/>
          </a:xfrm>
          <a:custGeom>
            <a:avLst/>
            <a:gdLst/>
            <a:ahLst/>
            <a:cxnLst/>
            <a:rect l="l" t="t" r="r" b="b"/>
            <a:pathLst>
              <a:path w="29909" h="45149" extrusionOk="0">
                <a:moveTo>
                  <a:pt x="29576" y="7728"/>
                </a:moveTo>
                <a:lnTo>
                  <a:pt x="29576" y="41779"/>
                </a:lnTo>
                <a:cubicBezTo>
                  <a:pt x="29576" y="43458"/>
                  <a:pt x="28218" y="44815"/>
                  <a:pt x="26539" y="44815"/>
                </a:cubicBezTo>
                <a:lnTo>
                  <a:pt x="3358" y="44815"/>
                </a:lnTo>
                <a:cubicBezTo>
                  <a:pt x="1691" y="44815"/>
                  <a:pt x="322" y="43458"/>
                  <a:pt x="322" y="41779"/>
                </a:cubicBezTo>
                <a:lnTo>
                  <a:pt x="322" y="7728"/>
                </a:lnTo>
                <a:close/>
                <a:moveTo>
                  <a:pt x="3358" y="0"/>
                </a:moveTo>
                <a:cubicBezTo>
                  <a:pt x="1513" y="0"/>
                  <a:pt x="0" y="1512"/>
                  <a:pt x="0" y="3370"/>
                </a:cubicBezTo>
                <a:lnTo>
                  <a:pt x="0" y="41779"/>
                </a:lnTo>
                <a:cubicBezTo>
                  <a:pt x="0" y="43637"/>
                  <a:pt x="1513" y="45149"/>
                  <a:pt x="3358" y="45149"/>
                </a:cubicBezTo>
                <a:lnTo>
                  <a:pt x="26539" y="45149"/>
                </a:lnTo>
                <a:cubicBezTo>
                  <a:pt x="28397" y="45149"/>
                  <a:pt x="29909" y="43637"/>
                  <a:pt x="29909" y="41779"/>
                </a:cubicBezTo>
                <a:lnTo>
                  <a:pt x="29909" y="3370"/>
                </a:lnTo>
                <a:cubicBezTo>
                  <a:pt x="29909" y="1512"/>
                  <a:pt x="28397" y="0"/>
                  <a:pt x="26539" y="0"/>
                </a:cubicBezTo>
                <a:close/>
              </a:path>
            </a:pathLst>
          </a:custGeom>
          <a:solidFill>
            <a:srgbClr val="B891FD"/>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13" name="Google Shape;277;p21">
            <a:extLst>
              <a:ext uri="{FF2B5EF4-FFF2-40B4-BE49-F238E27FC236}">
                <a16:creationId xmlns:a16="http://schemas.microsoft.com/office/drawing/2014/main" id="{C08E3063-7830-CF62-A562-2DE4A64C9EFC}"/>
              </a:ext>
            </a:extLst>
          </p:cNvPr>
          <p:cNvSpPr txBox="1"/>
          <p:nvPr/>
        </p:nvSpPr>
        <p:spPr>
          <a:xfrm>
            <a:off x="3305727" y="3405669"/>
            <a:ext cx="1707900" cy="448800"/>
          </a:xfrm>
          <a:prstGeom prst="rect">
            <a:avLst/>
          </a:prstGeom>
          <a:solidFill>
            <a:srgbClr val="B891FD"/>
          </a:solidFill>
          <a:ln>
            <a:noFill/>
          </a:ln>
        </p:spPr>
        <p:txBody>
          <a:bodyPr spcFirstLastPara="1" wrap="square" lIns="45725" tIns="45725" rIns="45725" bIns="45725" anchor="ctr" anchorCtr="0">
            <a:noAutofit/>
          </a:bodyPr>
          <a:lstStyle/>
          <a:p>
            <a:pPr marL="0" lvl="0" indent="0" algn="ctr" rtl="0">
              <a:lnSpc>
                <a:spcPct val="115000"/>
              </a:lnSpc>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Stage </a:t>
            </a:r>
            <a:r>
              <a:rPr lang="en" b="1" dirty="0">
                <a:solidFill>
                  <a:schemeClr val="lt1"/>
                </a:solidFill>
                <a:latin typeface="Fira Sans Extra Condensed"/>
                <a:ea typeface="Fira Sans Extra Condensed"/>
                <a:cs typeface="Fira Sans Extra Condensed"/>
                <a:sym typeface="Fira Sans Extra Condensed"/>
              </a:rPr>
              <a:t>2</a:t>
            </a:r>
            <a:endParaRPr sz="1800" b="1" dirty="0">
              <a:solidFill>
                <a:schemeClr val="lt1"/>
              </a:solidFill>
              <a:latin typeface="Fira Sans Extra Condensed"/>
              <a:ea typeface="Fira Sans Extra Condensed"/>
              <a:cs typeface="Fira Sans Extra Condensed"/>
              <a:sym typeface="Fira Sans Extra Condensed"/>
            </a:endParaRPr>
          </a:p>
        </p:txBody>
      </p:sp>
      <p:sp>
        <p:nvSpPr>
          <p:cNvPr id="214" name="Google Shape;270;p21">
            <a:extLst>
              <a:ext uri="{FF2B5EF4-FFF2-40B4-BE49-F238E27FC236}">
                <a16:creationId xmlns:a16="http://schemas.microsoft.com/office/drawing/2014/main" id="{FFB298A4-3C26-ACDC-B552-9A5F1BE68976}"/>
              </a:ext>
            </a:extLst>
          </p:cNvPr>
          <p:cNvSpPr txBox="1"/>
          <p:nvPr/>
        </p:nvSpPr>
        <p:spPr>
          <a:xfrm>
            <a:off x="3293040" y="4102893"/>
            <a:ext cx="1708050" cy="521700"/>
          </a:xfrm>
          <a:prstGeom prst="rect">
            <a:avLst/>
          </a:prstGeom>
          <a:noFill/>
          <a:ln>
            <a:noFill/>
          </a:ln>
        </p:spPr>
        <p:txBody>
          <a:bodyPr spcFirstLastPara="1" wrap="square" lIns="45725" tIns="45725" rIns="45725" bIns="45725" anchor="ctr" anchorCtr="0">
            <a:noAutofit/>
          </a:bodyPr>
          <a:lstStyle/>
          <a:p>
            <a:pPr marL="0" lvl="0" indent="0" algn="ctr" rtl="0">
              <a:spcBef>
                <a:spcPts val="0"/>
              </a:spcBef>
              <a:spcAft>
                <a:spcPts val="0"/>
              </a:spcAft>
              <a:buNone/>
            </a:pPr>
            <a:r>
              <a:rPr lang="en-IN" b="1" dirty="0">
                <a:solidFill>
                  <a:schemeClr val="accent4">
                    <a:lumMod val="75000"/>
                  </a:schemeClr>
                </a:solidFill>
              </a:rPr>
              <a:t> Analysis </a:t>
            </a:r>
            <a:endParaRPr b="1" dirty="0">
              <a:solidFill>
                <a:schemeClr val="accent4">
                  <a:lumMod val="75000"/>
                </a:schemeClr>
              </a:solidFill>
            </a:endParaRPr>
          </a:p>
        </p:txBody>
      </p:sp>
      <p:sp>
        <p:nvSpPr>
          <p:cNvPr id="215" name="Google Shape;269;p21">
            <a:extLst>
              <a:ext uri="{FF2B5EF4-FFF2-40B4-BE49-F238E27FC236}">
                <a16:creationId xmlns:a16="http://schemas.microsoft.com/office/drawing/2014/main" id="{00E0F638-FAD4-9D86-DDFF-E23AC4267F18}"/>
              </a:ext>
            </a:extLst>
          </p:cNvPr>
          <p:cNvSpPr txBox="1"/>
          <p:nvPr/>
        </p:nvSpPr>
        <p:spPr>
          <a:xfrm>
            <a:off x="3293040" y="4690561"/>
            <a:ext cx="1842388" cy="1596959"/>
          </a:xfrm>
          <a:prstGeom prst="rect">
            <a:avLst/>
          </a:prstGeom>
          <a:noFill/>
          <a:ln>
            <a:noFill/>
          </a:ln>
        </p:spPr>
        <p:txBody>
          <a:bodyPr spcFirstLastPara="1" wrap="square" lIns="45725" tIns="45725" rIns="45725" bIns="45725" anchor="ctr" anchorCtr="0">
            <a:noAutofit/>
          </a:bodyPr>
          <a:lstStyle/>
          <a:p>
            <a:pPr marL="38100" lvl="0" algn="l" rtl="0">
              <a:lnSpc>
                <a:spcPct val="100000"/>
              </a:lnSpc>
              <a:spcBef>
                <a:spcPts val="0"/>
              </a:spcBef>
              <a:spcAft>
                <a:spcPts val="0"/>
              </a:spcAft>
              <a:buClr>
                <a:srgbClr val="000000"/>
              </a:buClr>
              <a:buSzPts val="1200"/>
            </a:pPr>
            <a:r>
              <a:rPr lang="en-IN" sz="16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Creating audiobooks with acoustic </a:t>
            </a:r>
            <a:r>
              <a:rPr lang="en-IN" sz="1600" dirty="0" err="1">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sounds.Making</a:t>
            </a:r>
            <a:r>
              <a:rPr lang="en-IN" sz="16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 them to feel the content </a:t>
            </a:r>
            <a:endParaRPr sz="16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endParaRPr>
          </a:p>
        </p:txBody>
      </p:sp>
      <p:sp>
        <p:nvSpPr>
          <p:cNvPr id="216" name="Google Shape;267;p21">
            <a:extLst>
              <a:ext uri="{FF2B5EF4-FFF2-40B4-BE49-F238E27FC236}">
                <a16:creationId xmlns:a16="http://schemas.microsoft.com/office/drawing/2014/main" id="{FA5CBFAB-4D50-0FFA-AA45-EEC451FA4C1C}"/>
              </a:ext>
            </a:extLst>
          </p:cNvPr>
          <p:cNvSpPr/>
          <p:nvPr/>
        </p:nvSpPr>
        <p:spPr>
          <a:xfrm>
            <a:off x="5740344" y="1223469"/>
            <a:ext cx="1890003" cy="3144371"/>
          </a:xfrm>
          <a:custGeom>
            <a:avLst/>
            <a:gdLst/>
            <a:ahLst/>
            <a:cxnLst/>
            <a:rect l="l" t="t" r="r" b="b"/>
            <a:pathLst>
              <a:path w="29909" h="45149" extrusionOk="0">
                <a:moveTo>
                  <a:pt x="29576" y="7728"/>
                </a:moveTo>
                <a:lnTo>
                  <a:pt x="29576" y="41779"/>
                </a:lnTo>
                <a:cubicBezTo>
                  <a:pt x="29576" y="43458"/>
                  <a:pt x="28218" y="44815"/>
                  <a:pt x="26539" y="44815"/>
                </a:cubicBezTo>
                <a:lnTo>
                  <a:pt x="3358" y="44815"/>
                </a:lnTo>
                <a:cubicBezTo>
                  <a:pt x="1691" y="44815"/>
                  <a:pt x="322" y="43458"/>
                  <a:pt x="322" y="41779"/>
                </a:cubicBezTo>
                <a:lnTo>
                  <a:pt x="322" y="7728"/>
                </a:lnTo>
                <a:close/>
                <a:moveTo>
                  <a:pt x="3358" y="0"/>
                </a:moveTo>
                <a:cubicBezTo>
                  <a:pt x="1513" y="0"/>
                  <a:pt x="0" y="1512"/>
                  <a:pt x="0" y="3370"/>
                </a:cubicBezTo>
                <a:lnTo>
                  <a:pt x="0" y="41779"/>
                </a:lnTo>
                <a:cubicBezTo>
                  <a:pt x="0" y="43637"/>
                  <a:pt x="1513" y="45149"/>
                  <a:pt x="3358" y="45149"/>
                </a:cubicBezTo>
                <a:lnTo>
                  <a:pt x="26539" y="45149"/>
                </a:lnTo>
                <a:cubicBezTo>
                  <a:pt x="28397" y="45149"/>
                  <a:pt x="29909" y="43637"/>
                  <a:pt x="29909" y="41779"/>
                </a:cubicBezTo>
                <a:lnTo>
                  <a:pt x="29909" y="3370"/>
                </a:lnTo>
                <a:cubicBezTo>
                  <a:pt x="29909" y="1512"/>
                  <a:pt x="28397" y="0"/>
                  <a:pt x="26539" y="0"/>
                </a:cubicBezTo>
                <a:close/>
              </a:path>
            </a:pathLst>
          </a:custGeom>
          <a:solidFill>
            <a:srgbClr val="B891FD"/>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17" name="Google Shape;277;p21">
            <a:extLst>
              <a:ext uri="{FF2B5EF4-FFF2-40B4-BE49-F238E27FC236}">
                <a16:creationId xmlns:a16="http://schemas.microsoft.com/office/drawing/2014/main" id="{AB098F5D-2B1A-B9B6-A135-2575621DC391}"/>
              </a:ext>
            </a:extLst>
          </p:cNvPr>
          <p:cNvSpPr txBox="1"/>
          <p:nvPr/>
        </p:nvSpPr>
        <p:spPr>
          <a:xfrm>
            <a:off x="5831395" y="1261989"/>
            <a:ext cx="1707900" cy="448800"/>
          </a:xfrm>
          <a:prstGeom prst="rect">
            <a:avLst/>
          </a:prstGeom>
          <a:solidFill>
            <a:srgbClr val="B891FD"/>
          </a:solidFill>
          <a:ln>
            <a:noFill/>
          </a:ln>
        </p:spPr>
        <p:txBody>
          <a:bodyPr spcFirstLastPara="1" wrap="square" lIns="45725" tIns="45725" rIns="45725" bIns="45725" anchor="ctr" anchorCtr="0">
            <a:noAutofit/>
          </a:bodyPr>
          <a:lstStyle/>
          <a:p>
            <a:pPr marL="0" lvl="0" indent="0" algn="ctr" rtl="0">
              <a:lnSpc>
                <a:spcPct val="115000"/>
              </a:lnSpc>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Stage 3</a:t>
            </a:r>
            <a:endParaRPr sz="1800" b="1" dirty="0">
              <a:solidFill>
                <a:schemeClr val="lt1"/>
              </a:solidFill>
              <a:latin typeface="Fira Sans Extra Condensed"/>
              <a:ea typeface="Fira Sans Extra Condensed"/>
              <a:cs typeface="Fira Sans Extra Condensed"/>
              <a:sym typeface="Fira Sans Extra Condensed"/>
            </a:endParaRPr>
          </a:p>
        </p:txBody>
      </p:sp>
      <p:sp>
        <p:nvSpPr>
          <p:cNvPr id="218" name="Google Shape;270;p21">
            <a:extLst>
              <a:ext uri="{FF2B5EF4-FFF2-40B4-BE49-F238E27FC236}">
                <a16:creationId xmlns:a16="http://schemas.microsoft.com/office/drawing/2014/main" id="{351FC0F6-A169-B2A2-DDAC-9DABCD9ABDA4}"/>
              </a:ext>
            </a:extLst>
          </p:cNvPr>
          <p:cNvSpPr txBox="1"/>
          <p:nvPr/>
        </p:nvSpPr>
        <p:spPr>
          <a:xfrm>
            <a:off x="5804114" y="1945755"/>
            <a:ext cx="1813978" cy="448800"/>
          </a:xfrm>
          <a:prstGeom prst="rect">
            <a:avLst/>
          </a:prstGeom>
          <a:noFill/>
          <a:ln>
            <a:noFill/>
          </a:ln>
        </p:spPr>
        <p:txBody>
          <a:bodyPr spcFirstLastPara="1" wrap="square" lIns="45725" tIns="45725" rIns="45725" bIns="45725" anchor="ctr" anchorCtr="0">
            <a:noAutofit/>
          </a:bodyPr>
          <a:lstStyle/>
          <a:p>
            <a:pPr marL="0" lvl="0" indent="0" algn="ctr" rtl="0">
              <a:spcBef>
                <a:spcPts val="0"/>
              </a:spcBef>
              <a:spcAft>
                <a:spcPts val="0"/>
              </a:spcAft>
              <a:buNone/>
            </a:pPr>
            <a:r>
              <a:rPr lang="en-IN" b="1" dirty="0">
                <a:solidFill>
                  <a:schemeClr val="accent4">
                    <a:lumMod val="75000"/>
                  </a:schemeClr>
                </a:solidFill>
              </a:rPr>
              <a:t>Discussion forums and uploading certificates</a:t>
            </a:r>
            <a:endParaRPr b="1" dirty="0">
              <a:solidFill>
                <a:schemeClr val="accent4">
                  <a:lumMod val="75000"/>
                </a:schemeClr>
              </a:solidFill>
            </a:endParaRPr>
          </a:p>
        </p:txBody>
      </p:sp>
      <p:sp>
        <p:nvSpPr>
          <p:cNvPr id="219" name="Google Shape;269;p21">
            <a:extLst>
              <a:ext uri="{FF2B5EF4-FFF2-40B4-BE49-F238E27FC236}">
                <a16:creationId xmlns:a16="http://schemas.microsoft.com/office/drawing/2014/main" id="{E218749C-B0F9-BEAB-A281-82424F5A8360}"/>
              </a:ext>
            </a:extLst>
          </p:cNvPr>
          <p:cNvSpPr txBox="1"/>
          <p:nvPr/>
        </p:nvSpPr>
        <p:spPr>
          <a:xfrm>
            <a:off x="5775703" y="2511192"/>
            <a:ext cx="1890003" cy="1856648"/>
          </a:xfrm>
          <a:prstGeom prst="rect">
            <a:avLst/>
          </a:prstGeom>
          <a:noFill/>
          <a:ln>
            <a:noFill/>
          </a:ln>
        </p:spPr>
        <p:txBody>
          <a:bodyPr spcFirstLastPara="1" wrap="square" lIns="45725" tIns="45725" rIns="45725" bIns="45725" anchor="ctr" anchorCtr="0">
            <a:noAutofit/>
          </a:bodyPr>
          <a:lstStyle/>
          <a:p>
            <a:pPr marL="38100" lvl="0" algn="l" rtl="0">
              <a:lnSpc>
                <a:spcPct val="100000"/>
              </a:lnSpc>
              <a:spcBef>
                <a:spcPts val="0"/>
              </a:spcBef>
              <a:spcAft>
                <a:spcPts val="0"/>
              </a:spcAft>
              <a:buClr>
                <a:srgbClr val="000000"/>
              </a:buClr>
              <a:buSzPts val="1200"/>
            </a:pPr>
            <a:r>
              <a:rPr lang="en-IN" sz="14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Discussion</a:t>
            </a:r>
            <a:r>
              <a:rPr lang="en-IN" sz="16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 </a:t>
            </a:r>
            <a:r>
              <a:rPr lang="en-IN" sz="14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forums where voice </a:t>
            </a:r>
            <a:r>
              <a:rPr lang="en-IN" sz="1400" dirty="0" err="1">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chat,text</a:t>
            </a:r>
            <a:r>
              <a:rPr lang="en-IN" sz="14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 to audio </a:t>
            </a:r>
            <a:r>
              <a:rPr lang="en-IN" sz="1400" dirty="0" err="1">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audio</a:t>
            </a:r>
            <a:r>
              <a:rPr lang="en-IN" sz="14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 to text features can b </a:t>
            </a:r>
            <a:r>
              <a:rPr lang="en-IN" sz="1400" dirty="0" err="1">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done.uploading</a:t>
            </a:r>
            <a:r>
              <a:rPr lang="en-IN" sz="14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 files via voice </a:t>
            </a:r>
            <a:r>
              <a:rPr lang="en-IN" sz="1600" dirty="0" err="1">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rPr>
              <a:t>assisstance</a:t>
            </a:r>
            <a:endParaRPr sz="16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sym typeface="Roboto"/>
            </a:endParaRPr>
          </a:p>
        </p:txBody>
      </p:sp>
    </p:spTree>
    <p:extLst>
      <p:ext uri="{BB962C8B-B14F-4D97-AF65-F5344CB8AC3E}">
        <p14:creationId xmlns:p14="http://schemas.microsoft.com/office/powerpoint/2010/main" val="267131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3" name="Rectangle 2">
            <a:extLst>
              <a:ext uri="{FF2B5EF4-FFF2-40B4-BE49-F238E27FC236}">
                <a16:creationId xmlns:a16="http://schemas.microsoft.com/office/drawing/2014/main" id="{F723EC81-61B2-7F3D-16C6-C69C91D26403}"/>
              </a:ext>
            </a:extLst>
          </p:cNvPr>
          <p:cNvSpPr/>
          <p:nvPr/>
        </p:nvSpPr>
        <p:spPr>
          <a:xfrm>
            <a:off x="6029200" y="5803083"/>
            <a:ext cx="5752304" cy="87172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Graphic 4">
            <a:extLst>
              <a:ext uri="{FF2B5EF4-FFF2-40B4-BE49-F238E27FC236}">
                <a16:creationId xmlns:a16="http://schemas.microsoft.com/office/drawing/2014/main" id="{17E4BEBE-C18E-DD06-947B-35F83EEBDCCC}"/>
              </a:ext>
            </a:extLst>
          </p:cNvPr>
          <p:cNvSpPr/>
          <p:nvPr/>
        </p:nvSpPr>
        <p:spPr>
          <a:xfrm>
            <a:off x="-217366" y="1490599"/>
            <a:ext cx="5698816" cy="4479930"/>
          </a:xfrm>
          <a:custGeom>
            <a:avLst/>
            <a:gdLst>
              <a:gd name="connsiteX0" fmla="*/ 3159326 w 4540585"/>
              <a:gd name="connsiteY0" fmla="*/ 592953 h 4619825"/>
              <a:gd name="connsiteX1" fmla="*/ 1842018 w 4540585"/>
              <a:gd name="connsiteY1" fmla="*/ -550 h 4619825"/>
              <a:gd name="connsiteX2" fmla="*/ 95895 w 4540585"/>
              <a:gd name="connsiteY2" fmla="*/ 1769195 h 4619825"/>
              <a:gd name="connsiteX3" fmla="*/ 120374 w 4540585"/>
              <a:gd name="connsiteY3" fmla="*/ 2043610 h 4619825"/>
              <a:gd name="connsiteX4" fmla="*/ 67606 w 4540585"/>
              <a:gd name="connsiteY4" fmla="*/ 2828566 h 4619825"/>
              <a:gd name="connsiteX5" fmla="*/ -1070 w 4540585"/>
              <a:gd name="connsiteY5" fmla="*/ 3239188 h 4619825"/>
              <a:gd name="connsiteX6" fmla="*/ 1361005 w 4540585"/>
              <a:gd name="connsiteY6" fmla="*/ 4619265 h 4619825"/>
              <a:gd name="connsiteX7" fmla="*/ 1840399 w 4540585"/>
              <a:gd name="connsiteY7" fmla="*/ 4532493 h 4619825"/>
              <a:gd name="connsiteX8" fmla="*/ 2753750 w 4540585"/>
              <a:gd name="connsiteY8" fmla="*/ 4372283 h 4619825"/>
              <a:gd name="connsiteX9" fmla="*/ 2771657 w 4540585"/>
              <a:gd name="connsiteY9" fmla="*/ 4372283 h 4619825"/>
              <a:gd name="connsiteX10" fmla="*/ 4539403 w 4540585"/>
              <a:gd name="connsiteY10" fmla="*/ 2600632 h 4619825"/>
              <a:gd name="connsiteX11" fmla="*/ 3794738 w 4540585"/>
              <a:gd name="connsiteY11" fmla="*/ 1162357 h 4619825"/>
              <a:gd name="connsiteX12" fmla="*/ 3159326 w 4540585"/>
              <a:gd name="connsiteY12" fmla="*/ 592953 h 461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40585" h="4619825">
                <a:moveTo>
                  <a:pt x="3159326" y="592953"/>
                </a:moveTo>
                <a:cubicBezTo>
                  <a:pt x="2826522" y="214182"/>
                  <a:pt x="2346176" y="-2217"/>
                  <a:pt x="1842018" y="-550"/>
                </a:cubicBezTo>
                <a:cubicBezTo>
                  <a:pt x="879326" y="1450"/>
                  <a:pt x="85227" y="806598"/>
                  <a:pt x="95895" y="1769195"/>
                </a:cubicBezTo>
                <a:cubicBezTo>
                  <a:pt x="96847" y="1861168"/>
                  <a:pt x="105039" y="1952923"/>
                  <a:pt x="120374" y="2043610"/>
                </a:cubicBezTo>
                <a:cubicBezTo>
                  <a:pt x="164856" y="2306119"/>
                  <a:pt x="151235" y="2575867"/>
                  <a:pt x="67606" y="2828566"/>
                </a:cubicBezTo>
                <a:cubicBezTo>
                  <a:pt x="23695" y="2961097"/>
                  <a:pt x="550" y="3099599"/>
                  <a:pt x="-1070" y="3239188"/>
                </a:cubicBezTo>
                <a:cubicBezTo>
                  <a:pt x="-10595" y="3995473"/>
                  <a:pt x="604530" y="4619265"/>
                  <a:pt x="1361005" y="4619265"/>
                </a:cubicBezTo>
                <a:cubicBezTo>
                  <a:pt x="1524740" y="4619456"/>
                  <a:pt x="1687141" y="4590024"/>
                  <a:pt x="1840399" y="4532493"/>
                </a:cubicBezTo>
                <a:cubicBezTo>
                  <a:pt x="2132339" y="4423050"/>
                  <a:pt x="2441997" y="4368758"/>
                  <a:pt x="2753750" y="4372283"/>
                </a:cubicBezTo>
                <a:lnTo>
                  <a:pt x="2771657" y="4372283"/>
                </a:lnTo>
                <a:cubicBezTo>
                  <a:pt x="3740351" y="4372283"/>
                  <a:pt x="4541308" y="3569611"/>
                  <a:pt x="4539403" y="2600632"/>
                </a:cubicBezTo>
                <a:cubicBezTo>
                  <a:pt x="4538736" y="2028923"/>
                  <a:pt x="4261177" y="1492941"/>
                  <a:pt x="3794738" y="1162357"/>
                </a:cubicBezTo>
                <a:cubicBezTo>
                  <a:pt x="3561757" y="997651"/>
                  <a:pt x="3348492" y="806589"/>
                  <a:pt x="3159326" y="592953"/>
                </a:cubicBezTo>
                <a:close/>
              </a:path>
            </a:pathLst>
          </a:custGeom>
          <a:solidFill>
            <a:schemeClr val="bg1">
              <a:lumMod val="95000"/>
            </a:schemeClr>
          </a:solidFill>
          <a:ln w="9525" cap="flat">
            <a:noFill/>
            <a:prstDash val="solid"/>
            <a:miter/>
          </a:ln>
        </p:spPr>
        <p:txBody>
          <a:bodyPr rtlCol="0" anchor="ctr"/>
          <a:lstStyle/>
          <a:p>
            <a:endParaRPr lang="en-IN"/>
          </a:p>
        </p:txBody>
      </p:sp>
      <p:sp>
        <p:nvSpPr>
          <p:cNvPr id="208" name="Google Shape;208;p20"/>
          <p:cNvSpPr/>
          <p:nvPr/>
        </p:nvSpPr>
        <p:spPr>
          <a:xfrm>
            <a:off x="9015245" y="2777316"/>
            <a:ext cx="1468244" cy="1271520"/>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chemeClr val="accent4"/>
          </a:solidFill>
          <a:ln>
            <a:noFill/>
          </a:ln>
        </p:spPr>
        <p:txBody>
          <a:bodyPr spcFirstLastPara="1" wrap="square" lIns="60967" tIns="60967" rIns="60967" bIns="60967" anchor="ctr" anchorCtr="0">
            <a:noAutofit/>
          </a:bodyPr>
          <a:lstStyle/>
          <a:p>
            <a:endParaRPr sz="2400"/>
          </a:p>
        </p:txBody>
      </p:sp>
      <p:sp>
        <p:nvSpPr>
          <p:cNvPr id="209" name="Google Shape;209;p20"/>
          <p:cNvSpPr/>
          <p:nvPr/>
        </p:nvSpPr>
        <p:spPr>
          <a:xfrm>
            <a:off x="7227025" y="3853122"/>
            <a:ext cx="1468271" cy="1271520"/>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chemeClr val="accent3"/>
          </a:solidFill>
          <a:ln>
            <a:noFill/>
          </a:ln>
        </p:spPr>
        <p:txBody>
          <a:bodyPr spcFirstLastPara="1" wrap="square" lIns="60967" tIns="60967" rIns="60967" bIns="60967" anchor="ctr" anchorCtr="0">
            <a:noAutofit/>
          </a:bodyPr>
          <a:lstStyle/>
          <a:p>
            <a:endParaRPr sz="2400"/>
          </a:p>
        </p:txBody>
      </p:sp>
      <p:sp>
        <p:nvSpPr>
          <p:cNvPr id="210" name="Google Shape;210;p20"/>
          <p:cNvSpPr/>
          <p:nvPr/>
        </p:nvSpPr>
        <p:spPr>
          <a:xfrm>
            <a:off x="1748152" y="2793203"/>
            <a:ext cx="1468077" cy="1271520"/>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chemeClr val="accent1"/>
          </a:solidFill>
          <a:ln>
            <a:noFill/>
          </a:ln>
        </p:spPr>
        <p:txBody>
          <a:bodyPr spcFirstLastPara="1" wrap="square" lIns="60967" tIns="60967" rIns="60967" bIns="60967" anchor="ctr" anchorCtr="0">
            <a:noAutofit/>
          </a:bodyPr>
          <a:lstStyle/>
          <a:p>
            <a:endParaRPr sz="2400"/>
          </a:p>
        </p:txBody>
      </p:sp>
      <p:sp>
        <p:nvSpPr>
          <p:cNvPr id="211" name="Google Shape;211;p20"/>
          <p:cNvSpPr/>
          <p:nvPr/>
        </p:nvSpPr>
        <p:spPr>
          <a:xfrm>
            <a:off x="3555472" y="3853373"/>
            <a:ext cx="1468189" cy="1271019"/>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chemeClr val="accent2"/>
          </a:solidFill>
          <a:ln>
            <a:noFill/>
          </a:ln>
        </p:spPr>
        <p:txBody>
          <a:bodyPr spcFirstLastPara="1" wrap="square" lIns="60967" tIns="60967" rIns="60967" bIns="60967" anchor="ctr" anchorCtr="0">
            <a:noAutofit/>
          </a:bodyPr>
          <a:lstStyle/>
          <a:p>
            <a:endParaRPr sz="2400"/>
          </a:p>
        </p:txBody>
      </p:sp>
      <p:sp>
        <p:nvSpPr>
          <p:cNvPr id="212" name="Google Shape;212;p20"/>
          <p:cNvSpPr/>
          <p:nvPr/>
        </p:nvSpPr>
        <p:spPr>
          <a:xfrm>
            <a:off x="5362885" y="2828120"/>
            <a:ext cx="1468244" cy="1271520"/>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chemeClr val="accent5"/>
          </a:solidFill>
          <a:ln>
            <a:noFill/>
          </a:ln>
        </p:spPr>
        <p:txBody>
          <a:bodyPr spcFirstLastPara="1" wrap="square" lIns="60967" tIns="60967" rIns="60967" bIns="60967" anchor="ctr" anchorCtr="0">
            <a:noAutofit/>
          </a:bodyPr>
          <a:lstStyle/>
          <a:p>
            <a:endParaRPr sz="2400"/>
          </a:p>
        </p:txBody>
      </p:sp>
      <p:sp>
        <p:nvSpPr>
          <p:cNvPr id="213" name="Google Shape;213;p20"/>
          <p:cNvSpPr/>
          <p:nvPr/>
        </p:nvSpPr>
        <p:spPr>
          <a:xfrm>
            <a:off x="1287363" y="3450357"/>
            <a:ext cx="9617071" cy="1055147"/>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chemeClr val="dk2"/>
            </a:solidFill>
            <a:prstDash val="solid"/>
            <a:miter lim="13007"/>
            <a:headEnd type="none" w="sm" len="sm"/>
            <a:tailEnd type="none" w="sm" len="sm"/>
          </a:ln>
        </p:spPr>
        <p:txBody>
          <a:bodyPr spcFirstLastPara="1" wrap="square" lIns="60967" tIns="60967" rIns="60967" bIns="60967" anchor="ctr" anchorCtr="0">
            <a:noAutofit/>
          </a:bodyPr>
          <a:lstStyle/>
          <a:p>
            <a:endParaRPr sz="2400"/>
          </a:p>
        </p:txBody>
      </p:sp>
      <p:sp>
        <p:nvSpPr>
          <p:cNvPr id="214" name="Google Shape;214;p20"/>
          <p:cNvSpPr/>
          <p:nvPr/>
        </p:nvSpPr>
        <p:spPr>
          <a:xfrm>
            <a:off x="2465652" y="10024567"/>
            <a:ext cx="449233" cy="398100"/>
          </a:xfrm>
          <a:custGeom>
            <a:avLst/>
            <a:gdLst/>
            <a:ahLst/>
            <a:cxnLst/>
            <a:rect l="l" t="t" r="r" b="b"/>
            <a:pathLst>
              <a:path w="13477" h="11943" extrusionOk="0">
                <a:moveTo>
                  <a:pt x="1735" y="1"/>
                </a:moveTo>
                <a:cubicBezTo>
                  <a:pt x="768" y="1"/>
                  <a:pt x="1" y="768"/>
                  <a:pt x="1" y="1735"/>
                </a:cubicBezTo>
                <a:lnTo>
                  <a:pt x="1" y="10175"/>
                </a:lnTo>
                <a:cubicBezTo>
                  <a:pt x="1" y="11142"/>
                  <a:pt x="768" y="11942"/>
                  <a:pt x="1735" y="11942"/>
                </a:cubicBezTo>
                <a:lnTo>
                  <a:pt x="11709" y="11942"/>
                </a:lnTo>
                <a:cubicBezTo>
                  <a:pt x="12676" y="11942"/>
                  <a:pt x="13477" y="11142"/>
                  <a:pt x="13477" y="10175"/>
                </a:cubicBezTo>
                <a:lnTo>
                  <a:pt x="13477" y="1735"/>
                </a:lnTo>
                <a:cubicBezTo>
                  <a:pt x="13477" y="768"/>
                  <a:pt x="12676" y="1"/>
                  <a:pt x="11709" y="1"/>
                </a:cubicBezTo>
                <a:close/>
              </a:path>
            </a:pathLst>
          </a:custGeom>
          <a:solidFill>
            <a:srgbClr val="E0E0E0"/>
          </a:solidFill>
          <a:ln>
            <a:noFill/>
          </a:ln>
        </p:spPr>
        <p:txBody>
          <a:bodyPr spcFirstLastPara="1" wrap="square" lIns="121900" tIns="121900" rIns="121900" bIns="121900" anchor="ctr" anchorCtr="0">
            <a:noAutofit/>
          </a:bodyPr>
          <a:lstStyle/>
          <a:p>
            <a:endParaRPr sz="2400"/>
          </a:p>
        </p:txBody>
      </p:sp>
      <p:sp>
        <p:nvSpPr>
          <p:cNvPr id="215" name="Google Shape;215;p20"/>
          <p:cNvSpPr/>
          <p:nvPr/>
        </p:nvSpPr>
        <p:spPr>
          <a:xfrm>
            <a:off x="2465652" y="10024567"/>
            <a:ext cx="449233" cy="398100"/>
          </a:xfrm>
          <a:custGeom>
            <a:avLst/>
            <a:gdLst/>
            <a:ahLst/>
            <a:cxnLst/>
            <a:rect l="l" t="t" r="r" b="b"/>
            <a:pathLst>
              <a:path w="13477" h="11943" extrusionOk="0">
                <a:moveTo>
                  <a:pt x="1735" y="1"/>
                </a:moveTo>
                <a:cubicBezTo>
                  <a:pt x="768" y="1"/>
                  <a:pt x="1" y="768"/>
                  <a:pt x="1" y="1735"/>
                </a:cubicBezTo>
                <a:lnTo>
                  <a:pt x="1" y="10175"/>
                </a:lnTo>
                <a:cubicBezTo>
                  <a:pt x="1" y="11142"/>
                  <a:pt x="768" y="11942"/>
                  <a:pt x="1735" y="11942"/>
                </a:cubicBezTo>
                <a:lnTo>
                  <a:pt x="11709" y="11942"/>
                </a:lnTo>
                <a:cubicBezTo>
                  <a:pt x="12676" y="11942"/>
                  <a:pt x="13477" y="11142"/>
                  <a:pt x="13477" y="10175"/>
                </a:cubicBezTo>
                <a:lnTo>
                  <a:pt x="13477" y="1735"/>
                </a:lnTo>
                <a:cubicBezTo>
                  <a:pt x="13477" y="768"/>
                  <a:pt x="12676" y="1"/>
                  <a:pt x="11709" y="1"/>
                </a:cubicBezTo>
                <a:close/>
              </a:path>
            </a:pathLst>
          </a:custGeom>
          <a:solidFill>
            <a:srgbClr val="E0E0E0"/>
          </a:solidFill>
          <a:ln>
            <a:noFill/>
          </a:ln>
        </p:spPr>
        <p:txBody>
          <a:bodyPr spcFirstLastPara="1" wrap="square" lIns="121900" tIns="121900" rIns="121900" bIns="121900" anchor="ctr" anchorCtr="0">
            <a:noAutofit/>
          </a:bodyPr>
          <a:lstStyle/>
          <a:p>
            <a:endParaRPr sz="2400"/>
          </a:p>
        </p:txBody>
      </p:sp>
      <p:sp>
        <p:nvSpPr>
          <p:cNvPr id="216" name="Google Shape;216;p20"/>
          <p:cNvSpPr/>
          <p:nvPr/>
        </p:nvSpPr>
        <p:spPr>
          <a:xfrm>
            <a:off x="2505684" y="10062033"/>
            <a:ext cx="363600" cy="319833"/>
          </a:xfrm>
          <a:custGeom>
            <a:avLst/>
            <a:gdLst/>
            <a:ahLst/>
            <a:cxnLst/>
            <a:rect l="l" t="t" r="r" b="b"/>
            <a:pathLst>
              <a:path w="10908" h="9595" extrusionOk="0">
                <a:moveTo>
                  <a:pt x="5449" y="0"/>
                </a:moveTo>
                <a:cubicBezTo>
                  <a:pt x="4833" y="0"/>
                  <a:pt x="4207" y="121"/>
                  <a:pt x="3603" y="378"/>
                </a:cubicBezTo>
                <a:cubicBezTo>
                  <a:pt x="1168" y="1412"/>
                  <a:pt x="0" y="4214"/>
                  <a:pt x="1034" y="6649"/>
                </a:cubicBezTo>
                <a:cubicBezTo>
                  <a:pt x="1787" y="8480"/>
                  <a:pt x="3578" y="9595"/>
                  <a:pt x="5455" y="9595"/>
                </a:cubicBezTo>
                <a:cubicBezTo>
                  <a:pt x="6074" y="9595"/>
                  <a:pt x="6702" y="9474"/>
                  <a:pt x="7306" y="9217"/>
                </a:cubicBezTo>
                <a:cubicBezTo>
                  <a:pt x="9741" y="8183"/>
                  <a:pt x="10908" y="5381"/>
                  <a:pt x="9874" y="2946"/>
                </a:cubicBezTo>
                <a:cubicBezTo>
                  <a:pt x="9096" y="1115"/>
                  <a:pt x="7319" y="0"/>
                  <a:pt x="5449" y="0"/>
                </a:cubicBezTo>
                <a:close/>
              </a:path>
            </a:pathLst>
          </a:custGeom>
          <a:solidFill>
            <a:srgbClr val="BDBDBD"/>
          </a:solidFill>
          <a:ln>
            <a:noFill/>
          </a:ln>
        </p:spPr>
        <p:txBody>
          <a:bodyPr spcFirstLastPara="1" wrap="square" lIns="121900" tIns="121900" rIns="121900" bIns="121900" anchor="ctr" anchorCtr="0">
            <a:noAutofit/>
          </a:bodyPr>
          <a:lstStyle/>
          <a:p>
            <a:endParaRPr sz="2400"/>
          </a:p>
        </p:txBody>
      </p:sp>
      <p:sp>
        <p:nvSpPr>
          <p:cNvPr id="217" name="Google Shape;217;p20"/>
          <p:cNvSpPr/>
          <p:nvPr/>
        </p:nvSpPr>
        <p:spPr>
          <a:xfrm>
            <a:off x="2543484" y="10076833"/>
            <a:ext cx="292467" cy="292467"/>
          </a:xfrm>
          <a:custGeom>
            <a:avLst/>
            <a:gdLst/>
            <a:ahLst/>
            <a:cxnLst/>
            <a:rect l="l" t="t" r="r" b="b"/>
            <a:pathLst>
              <a:path w="8774" h="8774" extrusionOk="0">
                <a:moveTo>
                  <a:pt x="4404" y="0"/>
                </a:moveTo>
                <a:cubicBezTo>
                  <a:pt x="1969" y="0"/>
                  <a:pt x="1" y="1968"/>
                  <a:pt x="1" y="4404"/>
                </a:cubicBezTo>
                <a:cubicBezTo>
                  <a:pt x="1" y="6839"/>
                  <a:pt x="1969" y="8773"/>
                  <a:pt x="4404" y="8773"/>
                </a:cubicBezTo>
                <a:cubicBezTo>
                  <a:pt x="6805" y="8773"/>
                  <a:pt x="8773" y="6839"/>
                  <a:pt x="8773" y="4404"/>
                </a:cubicBezTo>
                <a:cubicBezTo>
                  <a:pt x="8773" y="1968"/>
                  <a:pt x="6805" y="0"/>
                  <a:pt x="4404" y="0"/>
                </a:cubicBezTo>
                <a:close/>
              </a:path>
            </a:pathLst>
          </a:custGeom>
          <a:solidFill>
            <a:srgbClr val="FAFAFA"/>
          </a:solidFill>
          <a:ln>
            <a:noFill/>
          </a:ln>
        </p:spPr>
        <p:txBody>
          <a:bodyPr spcFirstLastPara="1" wrap="square" lIns="121900" tIns="121900" rIns="121900" bIns="121900" anchor="ctr" anchorCtr="0">
            <a:noAutofit/>
          </a:bodyPr>
          <a:lstStyle/>
          <a:p>
            <a:endParaRPr sz="2400"/>
          </a:p>
        </p:txBody>
      </p:sp>
      <p:sp>
        <p:nvSpPr>
          <p:cNvPr id="218" name="Google Shape;218;p20"/>
          <p:cNvSpPr/>
          <p:nvPr/>
        </p:nvSpPr>
        <p:spPr>
          <a:xfrm>
            <a:off x="2543484" y="10231400"/>
            <a:ext cx="292467" cy="191267"/>
          </a:xfrm>
          <a:custGeom>
            <a:avLst/>
            <a:gdLst/>
            <a:ahLst/>
            <a:cxnLst/>
            <a:rect l="l" t="t" r="r" b="b"/>
            <a:pathLst>
              <a:path w="8774" h="5738" extrusionOk="0">
                <a:moveTo>
                  <a:pt x="1" y="0"/>
                </a:moveTo>
                <a:cubicBezTo>
                  <a:pt x="34" y="1134"/>
                  <a:pt x="401" y="3436"/>
                  <a:pt x="1001" y="5737"/>
                </a:cubicBezTo>
                <a:lnTo>
                  <a:pt x="7773" y="5737"/>
                </a:lnTo>
                <a:cubicBezTo>
                  <a:pt x="8373" y="3436"/>
                  <a:pt x="8740" y="1134"/>
                  <a:pt x="8773" y="0"/>
                </a:cubicBezTo>
                <a:lnTo>
                  <a:pt x="8773" y="0"/>
                </a:lnTo>
                <a:cubicBezTo>
                  <a:pt x="8673" y="2302"/>
                  <a:pt x="6739" y="4136"/>
                  <a:pt x="4404" y="4136"/>
                </a:cubicBezTo>
                <a:cubicBezTo>
                  <a:pt x="2035" y="4136"/>
                  <a:pt x="134" y="2302"/>
                  <a:pt x="1" y="0"/>
                </a:cubicBezTo>
                <a:close/>
              </a:path>
            </a:pathLst>
          </a:custGeom>
          <a:solidFill>
            <a:srgbClr val="353535"/>
          </a:solidFill>
          <a:ln>
            <a:noFill/>
          </a:ln>
        </p:spPr>
        <p:txBody>
          <a:bodyPr spcFirstLastPara="1" wrap="square" lIns="121900" tIns="121900" rIns="121900" bIns="121900" anchor="ctr" anchorCtr="0">
            <a:noAutofit/>
          </a:bodyPr>
          <a:lstStyle/>
          <a:p>
            <a:endParaRPr sz="2400"/>
          </a:p>
        </p:txBody>
      </p:sp>
      <p:cxnSp>
        <p:nvCxnSpPr>
          <p:cNvPr id="219" name="Google Shape;219;p20"/>
          <p:cNvCxnSpPr/>
          <p:nvPr/>
        </p:nvCxnSpPr>
        <p:spPr>
          <a:xfrm>
            <a:off x="2488625" y="4505451"/>
            <a:ext cx="0" cy="748400"/>
          </a:xfrm>
          <a:prstGeom prst="straightConnector1">
            <a:avLst/>
          </a:prstGeom>
          <a:noFill/>
          <a:ln w="9525" cap="flat" cmpd="sng">
            <a:solidFill>
              <a:schemeClr val="dk2"/>
            </a:solidFill>
            <a:prstDash val="solid"/>
            <a:round/>
            <a:headEnd type="none" w="med" len="med"/>
            <a:tailEnd type="oval" w="med" len="med"/>
          </a:ln>
        </p:spPr>
      </p:cxnSp>
      <p:cxnSp>
        <p:nvCxnSpPr>
          <p:cNvPr id="220" name="Google Shape;220;p20"/>
          <p:cNvCxnSpPr/>
          <p:nvPr/>
        </p:nvCxnSpPr>
        <p:spPr>
          <a:xfrm>
            <a:off x="6095651" y="4505451"/>
            <a:ext cx="0" cy="748400"/>
          </a:xfrm>
          <a:prstGeom prst="straightConnector1">
            <a:avLst/>
          </a:prstGeom>
          <a:noFill/>
          <a:ln w="9525" cap="flat" cmpd="sng">
            <a:solidFill>
              <a:schemeClr val="dk2"/>
            </a:solidFill>
            <a:prstDash val="solid"/>
            <a:round/>
            <a:headEnd type="none" w="med" len="med"/>
            <a:tailEnd type="oval" w="med" len="med"/>
          </a:ln>
        </p:spPr>
      </p:cxnSp>
      <p:cxnSp>
        <p:nvCxnSpPr>
          <p:cNvPr id="221" name="Google Shape;221;p20"/>
          <p:cNvCxnSpPr/>
          <p:nvPr/>
        </p:nvCxnSpPr>
        <p:spPr>
          <a:xfrm>
            <a:off x="9767884" y="4505451"/>
            <a:ext cx="0" cy="748400"/>
          </a:xfrm>
          <a:prstGeom prst="straightConnector1">
            <a:avLst/>
          </a:prstGeom>
          <a:noFill/>
          <a:ln w="9525" cap="flat" cmpd="sng">
            <a:solidFill>
              <a:schemeClr val="dk2"/>
            </a:solidFill>
            <a:prstDash val="solid"/>
            <a:round/>
            <a:headEnd type="none" w="med" len="med"/>
            <a:tailEnd type="oval" w="med" len="med"/>
          </a:ln>
        </p:spPr>
      </p:cxnSp>
      <p:cxnSp>
        <p:nvCxnSpPr>
          <p:cNvPr id="222" name="Google Shape;222;p20"/>
          <p:cNvCxnSpPr/>
          <p:nvPr/>
        </p:nvCxnSpPr>
        <p:spPr>
          <a:xfrm>
            <a:off x="4305933" y="2701951"/>
            <a:ext cx="0" cy="748400"/>
          </a:xfrm>
          <a:prstGeom prst="straightConnector1">
            <a:avLst/>
          </a:prstGeom>
          <a:noFill/>
          <a:ln w="9525" cap="flat" cmpd="sng">
            <a:solidFill>
              <a:schemeClr val="dk2"/>
            </a:solidFill>
            <a:prstDash val="solid"/>
            <a:round/>
            <a:headEnd type="oval" w="med" len="med"/>
            <a:tailEnd type="none" w="med" len="med"/>
          </a:ln>
        </p:spPr>
      </p:cxnSp>
      <p:cxnSp>
        <p:nvCxnSpPr>
          <p:cNvPr id="223" name="Google Shape;223;p20"/>
          <p:cNvCxnSpPr/>
          <p:nvPr/>
        </p:nvCxnSpPr>
        <p:spPr>
          <a:xfrm>
            <a:off x="7910217" y="2701951"/>
            <a:ext cx="0" cy="748400"/>
          </a:xfrm>
          <a:prstGeom prst="straightConnector1">
            <a:avLst/>
          </a:prstGeom>
          <a:noFill/>
          <a:ln w="9525" cap="flat" cmpd="sng">
            <a:solidFill>
              <a:schemeClr val="dk2"/>
            </a:solidFill>
            <a:prstDash val="solid"/>
            <a:round/>
            <a:headEnd type="oval" w="med" len="med"/>
            <a:tailEnd type="none" w="med" len="med"/>
          </a:ln>
        </p:spPr>
      </p:cxnSp>
      <p:sp>
        <p:nvSpPr>
          <p:cNvPr id="224" name="Google Shape;224;p20"/>
          <p:cNvSpPr txBox="1"/>
          <p:nvPr/>
        </p:nvSpPr>
        <p:spPr>
          <a:xfrm>
            <a:off x="1463040" y="5283583"/>
            <a:ext cx="1839085" cy="948000"/>
          </a:xfrm>
          <a:prstGeom prst="rect">
            <a:avLst/>
          </a:prstGeom>
          <a:noFill/>
          <a:ln>
            <a:noFill/>
          </a:ln>
        </p:spPr>
        <p:txBody>
          <a:bodyPr spcFirstLastPara="1" wrap="square" lIns="60967" tIns="60967" rIns="60967" bIns="60967" anchor="t" anchorCtr="0">
            <a:noAutofit/>
          </a:bodyPr>
          <a:lstStyle/>
          <a:p>
            <a:pPr marL="16933" algn="ctr"/>
            <a:r>
              <a:rPr lang="en-IN" sz="1733" dirty="0"/>
              <a:t>Login through simple UI and navigate using voice </a:t>
            </a:r>
            <a:r>
              <a:rPr lang="en-IN" sz="1733" dirty="0" err="1"/>
              <a:t>assisstance</a:t>
            </a:r>
            <a:endParaRPr sz="1733" dirty="0"/>
          </a:p>
        </p:txBody>
      </p:sp>
      <p:sp>
        <p:nvSpPr>
          <p:cNvPr id="225" name="Google Shape;225;p20"/>
          <p:cNvSpPr txBox="1"/>
          <p:nvPr/>
        </p:nvSpPr>
        <p:spPr>
          <a:xfrm>
            <a:off x="3216229" y="1522478"/>
            <a:ext cx="2146655" cy="948000"/>
          </a:xfrm>
          <a:prstGeom prst="rect">
            <a:avLst/>
          </a:prstGeom>
          <a:noFill/>
          <a:ln>
            <a:noFill/>
          </a:ln>
        </p:spPr>
        <p:txBody>
          <a:bodyPr spcFirstLastPara="1" wrap="square" lIns="60967" tIns="60967" rIns="60967" bIns="60967" anchor="t" anchorCtr="0">
            <a:noAutofit/>
          </a:bodyPr>
          <a:lstStyle/>
          <a:p>
            <a:pPr algn="ctr"/>
            <a:endParaRPr sz="1733" dirty="0"/>
          </a:p>
        </p:txBody>
      </p:sp>
      <p:sp>
        <p:nvSpPr>
          <p:cNvPr id="226" name="Google Shape;226;p20"/>
          <p:cNvSpPr txBox="1"/>
          <p:nvPr/>
        </p:nvSpPr>
        <p:spPr>
          <a:xfrm>
            <a:off x="5215702" y="5239223"/>
            <a:ext cx="1881200" cy="1137117"/>
          </a:xfrm>
          <a:prstGeom prst="rect">
            <a:avLst/>
          </a:prstGeom>
          <a:noFill/>
          <a:ln>
            <a:noFill/>
          </a:ln>
        </p:spPr>
        <p:txBody>
          <a:bodyPr spcFirstLastPara="1" wrap="square" lIns="60967" tIns="60967" rIns="60967" bIns="60967" anchor="t" anchorCtr="0">
            <a:noAutofit/>
          </a:bodyPr>
          <a:lstStyle/>
          <a:p>
            <a:pPr algn="ctr"/>
            <a:r>
              <a:rPr lang="en-IN" sz="1733" dirty="0">
                <a:solidFill>
                  <a:schemeClr val="tx1">
                    <a:lumMod val="85000"/>
                    <a:lumOff val="15000"/>
                  </a:schemeClr>
                </a:solidFill>
              </a:rPr>
              <a:t>Customized audiobooks where acoustics sounds are involved  </a:t>
            </a:r>
            <a:endParaRPr lang="en-IN" sz="1733" dirty="0">
              <a:solidFill>
                <a:srgbClr val="FF0000"/>
              </a:solidFill>
            </a:endParaRPr>
          </a:p>
          <a:p>
            <a:pPr algn="ctr"/>
            <a:endParaRPr sz="1733" dirty="0">
              <a:solidFill>
                <a:schemeClr val="tx1">
                  <a:lumMod val="85000"/>
                  <a:lumOff val="15000"/>
                </a:schemeClr>
              </a:solidFill>
            </a:endParaRPr>
          </a:p>
        </p:txBody>
      </p:sp>
      <p:sp>
        <p:nvSpPr>
          <p:cNvPr id="227" name="Google Shape;227;p20"/>
          <p:cNvSpPr txBox="1"/>
          <p:nvPr/>
        </p:nvSpPr>
        <p:spPr>
          <a:xfrm>
            <a:off x="6626344" y="1579153"/>
            <a:ext cx="2700879" cy="1093125"/>
          </a:xfrm>
          <a:prstGeom prst="rect">
            <a:avLst/>
          </a:prstGeom>
          <a:noFill/>
          <a:ln>
            <a:noFill/>
          </a:ln>
        </p:spPr>
        <p:txBody>
          <a:bodyPr spcFirstLastPara="1" wrap="square" lIns="60967" tIns="60967" rIns="60967" bIns="60967" anchor="t" anchorCtr="0">
            <a:noAutofit/>
          </a:bodyPr>
          <a:lstStyle/>
          <a:p>
            <a:pPr algn="ctr"/>
            <a:r>
              <a:rPr lang="en-IN" sz="1733" dirty="0"/>
              <a:t>Discussion forums with voice chat </a:t>
            </a:r>
            <a:r>
              <a:rPr lang="en-IN" sz="1733" dirty="0" err="1"/>
              <a:t>feature.Text</a:t>
            </a:r>
            <a:r>
              <a:rPr lang="en-IN" sz="1733" dirty="0"/>
              <a:t> to audio for end </a:t>
            </a:r>
            <a:r>
              <a:rPr lang="en-IN" sz="1733" dirty="0" err="1"/>
              <a:t>uders</a:t>
            </a:r>
            <a:r>
              <a:rPr lang="en-IN" sz="1733" dirty="0"/>
              <a:t> and audio to text for HR if preferred</a:t>
            </a:r>
            <a:endParaRPr sz="1733" dirty="0"/>
          </a:p>
        </p:txBody>
      </p:sp>
      <p:sp>
        <p:nvSpPr>
          <p:cNvPr id="228" name="Google Shape;228;p20"/>
          <p:cNvSpPr txBox="1"/>
          <p:nvPr/>
        </p:nvSpPr>
        <p:spPr>
          <a:xfrm>
            <a:off x="8954574" y="5253849"/>
            <a:ext cx="2283401" cy="948000"/>
          </a:xfrm>
          <a:prstGeom prst="rect">
            <a:avLst/>
          </a:prstGeom>
          <a:noFill/>
          <a:ln>
            <a:noFill/>
          </a:ln>
        </p:spPr>
        <p:txBody>
          <a:bodyPr spcFirstLastPara="1" wrap="square" lIns="60967" tIns="60967" rIns="60967" bIns="60967" anchor="t" anchorCtr="0">
            <a:noAutofit/>
          </a:bodyPr>
          <a:lstStyle/>
          <a:p>
            <a:pPr algn="ctr">
              <a:lnSpc>
                <a:spcPct val="115000"/>
              </a:lnSpc>
              <a:spcAft>
                <a:spcPts val="1067"/>
              </a:spcAft>
            </a:pPr>
            <a:r>
              <a:rPr lang="en-IN" sz="1733" dirty="0"/>
              <a:t>Uploading documents using voice assistance.</a:t>
            </a:r>
            <a:endParaRPr sz="1733" dirty="0"/>
          </a:p>
        </p:txBody>
      </p:sp>
      <p:sp>
        <p:nvSpPr>
          <p:cNvPr id="229" name="Google Shape;229;p20"/>
          <p:cNvSpPr/>
          <p:nvPr/>
        </p:nvSpPr>
        <p:spPr>
          <a:xfrm>
            <a:off x="1873123" y="2901467"/>
            <a:ext cx="1218135" cy="1055069"/>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chemeClr val="lt2"/>
            </a:solidFill>
            <a:prstDash val="solid"/>
            <a:round/>
            <a:headEnd type="none" w="sm" len="sm"/>
            <a:tailEnd type="none" w="sm" len="sm"/>
          </a:ln>
        </p:spPr>
        <p:txBody>
          <a:bodyPr spcFirstLastPara="1" wrap="square" lIns="60967" tIns="60967" rIns="60967" bIns="60967" anchor="ctr" anchorCtr="0">
            <a:noAutofit/>
          </a:bodyPr>
          <a:lstStyle/>
          <a:p>
            <a:endParaRPr sz="2400"/>
          </a:p>
        </p:txBody>
      </p:sp>
      <p:sp>
        <p:nvSpPr>
          <p:cNvPr id="230" name="Google Shape;230;p20"/>
          <p:cNvSpPr/>
          <p:nvPr/>
        </p:nvSpPr>
        <p:spPr>
          <a:xfrm>
            <a:off x="3680490" y="3961350"/>
            <a:ext cx="1218135" cy="1055069"/>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chemeClr val="lt2"/>
            </a:solidFill>
            <a:prstDash val="solid"/>
            <a:round/>
            <a:headEnd type="none" w="sm" len="sm"/>
            <a:tailEnd type="none" w="sm" len="sm"/>
          </a:ln>
        </p:spPr>
        <p:txBody>
          <a:bodyPr spcFirstLastPara="1" wrap="square" lIns="60967" tIns="60967" rIns="60967" bIns="60967" anchor="ctr" anchorCtr="0">
            <a:noAutofit/>
          </a:bodyPr>
          <a:lstStyle/>
          <a:p>
            <a:endParaRPr sz="2400"/>
          </a:p>
        </p:txBody>
      </p:sp>
      <p:sp>
        <p:nvSpPr>
          <p:cNvPr id="231" name="Google Shape;231;p20"/>
          <p:cNvSpPr/>
          <p:nvPr/>
        </p:nvSpPr>
        <p:spPr>
          <a:xfrm>
            <a:off x="5487857" y="2936350"/>
            <a:ext cx="1218135" cy="1055069"/>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chemeClr val="lt2"/>
            </a:solidFill>
            <a:prstDash val="solid"/>
            <a:round/>
            <a:headEnd type="none" w="sm" len="sm"/>
            <a:tailEnd type="none" w="sm" len="sm"/>
          </a:ln>
        </p:spPr>
        <p:txBody>
          <a:bodyPr spcFirstLastPara="1" wrap="square" lIns="60967" tIns="60967" rIns="60967" bIns="60967" anchor="ctr" anchorCtr="0">
            <a:noAutofit/>
          </a:bodyPr>
          <a:lstStyle/>
          <a:p>
            <a:r>
              <a:rPr lang="en" sz="2400"/>
              <a:t> </a:t>
            </a:r>
            <a:endParaRPr sz="2400"/>
          </a:p>
        </p:txBody>
      </p:sp>
      <p:sp>
        <p:nvSpPr>
          <p:cNvPr id="232" name="Google Shape;232;p20"/>
          <p:cNvSpPr/>
          <p:nvPr/>
        </p:nvSpPr>
        <p:spPr>
          <a:xfrm>
            <a:off x="7329723" y="3961367"/>
            <a:ext cx="1218135" cy="1055069"/>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chemeClr val="lt2"/>
            </a:solidFill>
            <a:prstDash val="solid"/>
            <a:round/>
            <a:headEnd type="none" w="sm" len="sm"/>
            <a:tailEnd type="none" w="sm" len="sm"/>
          </a:ln>
        </p:spPr>
        <p:txBody>
          <a:bodyPr spcFirstLastPara="1" wrap="square" lIns="60967" tIns="60967" rIns="60967" bIns="60967" anchor="ctr" anchorCtr="0">
            <a:noAutofit/>
          </a:bodyPr>
          <a:lstStyle/>
          <a:p>
            <a:r>
              <a:rPr lang="en" sz="2400"/>
              <a:t> </a:t>
            </a:r>
            <a:endParaRPr sz="2400"/>
          </a:p>
        </p:txBody>
      </p:sp>
      <p:sp>
        <p:nvSpPr>
          <p:cNvPr id="233" name="Google Shape;233;p20"/>
          <p:cNvSpPr/>
          <p:nvPr/>
        </p:nvSpPr>
        <p:spPr>
          <a:xfrm>
            <a:off x="9140290" y="2885534"/>
            <a:ext cx="1218135" cy="1055069"/>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chemeClr val="lt2"/>
            </a:solidFill>
            <a:prstDash val="solid"/>
            <a:round/>
            <a:headEnd type="none" w="sm" len="sm"/>
            <a:tailEnd type="none" w="sm" len="sm"/>
          </a:ln>
        </p:spPr>
        <p:txBody>
          <a:bodyPr spcFirstLastPara="1" wrap="square" lIns="60967" tIns="60967" rIns="60967" bIns="60967" anchor="ctr" anchorCtr="0">
            <a:noAutofit/>
          </a:bodyPr>
          <a:lstStyle/>
          <a:p>
            <a:r>
              <a:rPr lang="en" sz="2400"/>
              <a:t> </a:t>
            </a:r>
            <a:endParaRPr sz="2400"/>
          </a:p>
        </p:txBody>
      </p:sp>
      <p:grpSp>
        <p:nvGrpSpPr>
          <p:cNvPr id="234" name="Google Shape;234;p20"/>
          <p:cNvGrpSpPr/>
          <p:nvPr/>
        </p:nvGrpSpPr>
        <p:grpSpPr>
          <a:xfrm>
            <a:off x="2255191" y="3195540"/>
            <a:ext cx="466888" cy="466931"/>
            <a:chOff x="1308631" y="1507830"/>
            <a:chExt cx="350166" cy="350198"/>
          </a:xfrm>
        </p:grpSpPr>
        <p:sp>
          <p:nvSpPr>
            <p:cNvPr id="235" name="Google Shape;235;p2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36" name="Google Shape;236;p2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37" name="Google Shape;237;p2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38" name="Google Shape;238;p2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grpSp>
        <p:nvGrpSpPr>
          <p:cNvPr id="239" name="Google Shape;239;p20"/>
          <p:cNvGrpSpPr/>
          <p:nvPr/>
        </p:nvGrpSpPr>
        <p:grpSpPr>
          <a:xfrm>
            <a:off x="4036988" y="4251166"/>
            <a:ext cx="510344" cy="475460"/>
            <a:chOff x="2185128" y="2427549"/>
            <a:chExt cx="382758" cy="356595"/>
          </a:xfrm>
        </p:grpSpPr>
        <p:sp>
          <p:nvSpPr>
            <p:cNvPr id="240" name="Google Shape;240;p2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41" name="Google Shape;241;p2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42" name="Google Shape;242;p2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43" name="Google Shape;243;p2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grpSp>
        <p:nvGrpSpPr>
          <p:cNvPr id="244" name="Google Shape;244;p20"/>
          <p:cNvGrpSpPr/>
          <p:nvPr/>
        </p:nvGrpSpPr>
        <p:grpSpPr>
          <a:xfrm>
            <a:off x="5864753" y="3233092"/>
            <a:ext cx="464343" cy="461584"/>
            <a:chOff x="3541011" y="3367320"/>
            <a:chExt cx="348257" cy="346188"/>
          </a:xfrm>
        </p:grpSpPr>
        <p:sp>
          <p:nvSpPr>
            <p:cNvPr id="245" name="Google Shape;245;p2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46" name="Google Shape;246;p2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47" name="Google Shape;247;p2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48" name="Google Shape;248;p2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grpSp>
        <p:nvGrpSpPr>
          <p:cNvPr id="249" name="Google Shape;249;p20"/>
          <p:cNvGrpSpPr/>
          <p:nvPr/>
        </p:nvGrpSpPr>
        <p:grpSpPr>
          <a:xfrm>
            <a:off x="7709943" y="4267342"/>
            <a:ext cx="443676" cy="443124"/>
            <a:chOff x="2656907" y="2439293"/>
            <a:chExt cx="332757" cy="332343"/>
          </a:xfrm>
        </p:grpSpPr>
        <p:sp>
          <p:nvSpPr>
            <p:cNvPr id="250" name="Google Shape;250;p2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51" name="Google Shape;251;p2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52" name="Google Shape;252;p2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53" name="Google Shape;253;p2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54" name="Google Shape;254;p2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55" name="Google Shape;255;p2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56" name="Google Shape;256;p2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grpSp>
        <p:nvGrpSpPr>
          <p:cNvPr id="257" name="Google Shape;257;p20"/>
          <p:cNvGrpSpPr/>
          <p:nvPr/>
        </p:nvGrpSpPr>
        <p:grpSpPr>
          <a:xfrm>
            <a:off x="9532008" y="3200480"/>
            <a:ext cx="471939" cy="425173"/>
            <a:chOff x="3988156" y="3380210"/>
            <a:chExt cx="353954" cy="318880"/>
          </a:xfrm>
        </p:grpSpPr>
        <p:sp>
          <p:nvSpPr>
            <p:cNvPr id="258" name="Google Shape;258;p2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59" name="Google Shape;259;p2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60" name="Google Shape;260;p2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61" name="Google Shape;261;p2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62" name="Google Shape;262;p2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sp>
        <p:nvSpPr>
          <p:cNvPr id="4" name="Rectangle 3">
            <a:extLst>
              <a:ext uri="{FF2B5EF4-FFF2-40B4-BE49-F238E27FC236}">
                <a16:creationId xmlns:a16="http://schemas.microsoft.com/office/drawing/2014/main" id="{A5160278-53ED-DD84-ECB1-32ADD7B13A3C}"/>
              </a:ext>
            </a:extLst>
          </p:cNvPr>
          <p:cNvSpPr/>
          <p:nvPr/>
        </p:nvSpPr>
        <p:spPr>
          <a:xfrm>
            <a:off x="10697526" y="0"/>
            <a:ext cx="1494474" cy="87172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Google Shape;224;p20">
            <a:extLst>
              <a:ext uri="{FF2B5EF4-FFF2-40B4-BE49-F238E27FC236}">
                <a16:creationId xmlns:a16="http://schemas.microsoft.com/office/drawing/2014/main" id="{87815385-0D1A-C00C-F223-F110D16CEE8A}"/>
              </a:ext>
            </a:extLst>
          </p:cNvPr>
          <p:cNvSpPr txBox="1"/>
          <p:nvPr/>
        </p:nvSpPr>
        <p:spPr>
          <a:xfrm>
            <a:off x="2908708" y="1378722"/>
            <a:ext cx="2656949" cy="948000"/>
          </a:xfrm>
          <a:prstGeom prst="rect">
            <a:avLst/>
          </a:prstGeom>
          <a:noFill/>
          <a:ln>
            <a:noFill/>
          </a:ln>
        </p:spPr>
        <p:txBody>
          <a:bodyPr spcFirstLastPara="1" wrap="square" lIns="60967" tIns="60967" rIns="60967" bIns="60967" anchor="t" anchorCtr="0">
            <a:noAutofit/>
          </a:bodyPr>
          <a:lstStyle/>
          <a:p>
            <a:pPr marL="16933" algn="ctr"/>
            <a:r>
              <a:rPr lang="en-IN" sz="1733" dirty="0"/>
              <a:t>Choosing the preferred STEM portfolio and navigation using taps and swipe </a:t>
            </a:r>
            <a:endParaRPr sz="1733" dirty="0"/>
          </a:p>
        </p:txBody>
      </p:sp>
      <p:sp>
        <p:nvSpPr>
          <p:cNvPr id="6" name="Rectangle: Rounded Corners 5">
            <a:extLst>
              <a:ext uri="{FF2B5EF4-FFF2-40B4-BE49-F238E27FC236}">
                <a16:creationId xmlns:a16="http://schemas.microsoft.com/office/drawing/2014/main" id="{CCAA1C39-CC4A-473B-3626-58CE2C25EC41}"/>
              </a:ext>
            </a:extLst>
          </p:cNvPr>
          <p:cNvSpPr/>
          <p:nvPr/>
        </p:nvSpPr>
        <p:spPr>
          <a:xfrm>
            <a:off x="3091258" y="691978"/>
            <a:ext cx="6049032" cy="48131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COMPLETE PROCESS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Freeform: Shape 269">
            <a:extLst>
              <a:ext uri="{FF2B5EF4-FFF2-40B4-BE49-F238E27FC236}">
                <a16:creationId xmlns:a16="http://schemas.microsoft.com/office/drawing/2014/main" id="{09294826-E823-5D06-ED3A-856158BD64C1}"/>
              </a:ext>
            </a:extLst>
          </p:cNvPr>
          <p:cNvSpPr/>
          <p:nvPr/>
        </p:nvSpPr>
        <p:spPr>
          <a:xfrm>
            <a:off x="5438727" y="1036237"/>
            <a:ext cx="6687545" cy="5697284"/>
          </a:xfrm>
          <a:custGeom>
            <a:avLst/>
            <a:gdLst>
              <a:gd name="connsiteX0" fmla="*/ 4962509 w 6687545"/>
              <a:gd name="connsiteY0" fmla="*/ 2 h 5697284"/>
              <a:gd name="connsiteX1" fmla="*/ 6605906 w 6687545"/>
              <a:gd name="connsiteY1" fmla="*/ 446365 h 5697284"/>
              <a:gd name="connsiteX2" fmla="*/ 6687545 w 6687545"/>
              <a:gd name="connsiteY2" fmla="*/ 499493 h 5697284"/>
              <a:gd name="connsiteX3" fmla="*/ 6687545 w 6687545"/>
              <a:gd name="connsiteY3" fmla="*/ 5697284 h 5697284"/>
              <a:gd name="connsiteX4" fmla="*/ 1288789 w 6687545"/>
              <a:gd name="connsiteY4" fmla="*/ 5697284 h 5697284"/>
              <a:gd name="connsiteX5" fmla="*/ 1258476 w 6687545"/>
              <a:gd name="connsiteY5" fmla="*/ 5654817 h 5697284"/>
              <a:gd name="connsiteX6" fmla="*/ 851549 w 6687545"/>
              <a:gd name="connsiteY6" fmla="*/ 5184671 h 5697284"/>
              <a:gd name="connsiteX7" fmla="*/ 591336 w 6687545"/>
              <a:gd name="connsiteY7" fmla="*/ 1830403 h 5697284"/>
              <a:gd name="connsiteX8" fmla="*/ 2114730 w 6687545"/>
              <a:gd name="connsiteY8" fmla="*/ 836182 h 5697284"/>
              <a:gd name="connsiteX9" fmla="*/ 3551552 w 6687545"/>
              <a:gd name="connsiteY9" fmla="*/ 321907 h 5697284"/>
              <a:gd name="connsiteX10" fmla="*/ 4962509 w 6687545"/>
              <a:gd name="connsiteY10" fmla="*/ 2 h 5697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87545" h="5697284">
                <a:moveTo>
                  <a:pt x="4962509" y="2"/>
                </a:moveTo>
                <a:cubicBezTo>
                  <a:pt x="5541689" y="619"/>
                  <a:pt x="6109669" y="156487"/>
                  <a:pt x="6605906" y="446365"/>
                </a:cubicBezTo>
                <a:lnTo>
                  <a:pt x="6687545" y="499493"/>
                </a:lnTo>
                <a:lnTo>
                  <a:pt x="6687545" y="5697284"/>
                </a:lnTo>
                <a:lnTo>
                  <a:pt x="1288789" y="5697284"/>
                </a:lnTo>
                <a:lnTo>
                  <a:pt x="1258476" y="5654817"/>
                </a:lnTo>
                <a:cubicBezTo>
                  <a:pt x="1134256" y="5489113"/>
                  <a:pt x="998327" y="5331976"/>
                  <a:pt x="851549" y="5184671"/>
                </a:cubicBezTo>
                <a:cubicBezTo>
                  <a:pt x="177278" y="4502010"/>
                  <a:pt x="-536886" y="3292357"/>
                  <a:pt x="591336" y="1830403"/>
                </a:cubicBezTo>
                <a:cubicBezTo>
                  <a:pt x="990364" y="1313340"/>
                  <a:pt x="1526672" y="969927"/>
                  <a:pt x="2114730" y="836182"/>
                </a:cubicBezTo>
                <a:cubicBezTo>
                  <a:pt x="2612514" y="722968"/>
                  <a:pt x="3091801" y="542380"/>
                  <a:pt x="3551552" y="321907"/>
                </a:cubicBezTo>
                <a:cubicBezTo>
                  <a:pt x="4007262" y="102921"/>
                  <a:pt x="4488634" y="-503"/>
                  <a:pt x="4962509" y="2"/>
                </a:cubicBezTo>
                <a:close/>
              </a:path>
            </a:pathLst>
          </a:cu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 name="TextBox 1">
            <a:extLst>
              <a:ext uri="{FF2B5EF4-FFF2-40B4-BE49-F238E27FC236}">
                <a16:creationId xmlns:a16="http://schemas.microsoft.com/office/drawing/2014/main" id="{800653C5-18FA-0789-D0DE-0E325DCDF15A}"/>
              </a:ext>
            </a:extLst>
          </p:cNvPr>
          <p:cNvSpPr txBox="1"/>
          <p:nvPr/>
        </p:nvSpPr>
        <p:spPr>
          <a:xfrm>
            <a:off x="3166352" y="1003300"/>
            <a:ext cx="5097870" cy="523220"/>
          </a:xfrm>
          <a:prstGeom prst="rect">
            <a:avLst/>
          </a:prstGeom>
          <a:noFill/>
        </p:spPr>
        <p:txBody>
          <a:bodyPr wrap="none" rtlCol="0">
            <a:spAutoFit/>
          </a:bodyPr>
          <a:lstStyle/>
          <a:p>
            <a:r>
              <a:rPr lang="en-IN" sz="2800" b="1" dirty="0">
                <a:latin typeface="Lora" pitchFamily="2" charset="0"/>
              </a:rPr>
              <a:t>SCOPE FOR IMPROVEMENT</a:t>
            </a:r>
          </a:p>
        </p:txBody>
      </p:sp>
      <p:sp>
        <p:nvSpPr>
          <p:cNvPr id="4" name="TextBox 3">
            <a:extLst>
              <a:ext uri="{FF2B5EF4-FFF2-40B4-BE49-F238E27FC236}">
                <a16:creationId xmlns:a16="http://schemas.microsoft.com/office/drawing/2014/main" id="{2ADBBFD5-39C9-7B7E-B756-EE36A04AF295}"/>
              </a:ext>
            </a:extLst>
          </p:cNvPr>
          <p:cNvSpPr txBox="1"/>
          <p:nvPr/>
        </p:nvSpPr>
        <p:spPr>
          <a:xfrm>
            <a:off x="5883446" y="2031115"/>
            <a:ext cx="5835773" cy="2862322"/>
          </a:xfrm>
          <a:prstGeom prst="rect">
            <a:avLst/>
          </a:prstGeom>
          <a:noFill/>
        </p:spPr>
        <p:txBody>
          <a:bodyPr wrap="square" rtlCol="0">
            <a:spAutoFit/>
          </a:bodyPr>
          <a:lstStyle/>
          <a:p>
            <a:pPr algn="l"/>
            <a:r>
              <a:rPr lang="en-US" dirty="0">
                <a:solidFill>
                  <a:srgbClr val="374151"/>
                </a:solidFill>
                <a:latin typeface="Söhne"/>
              </a:rPr>
              <a:t>Building a fully functionable app that benefits visually impaired people by motivating them by creating audio books of the successful visually challenged people </a:t>
            </a:r>
          </a:p>
          <a:p>
            <a:pPr algn="l"/>
            <a:endParaRPr lang="en-US" dirty="0">
              <a:solidFill>
                <a:srgbClr val="374151"/>
              </a:solidFill>
              <a:latin typeface="Söhne"/>
            </a:endParaRPr>
          </a:p>
          <a:p>
            <a:pPr algn="l"/>
            <a:r>
              <a:rPr lang="en-US" dirty="0">
                <a:solidFill>
                  <a:srgbClr val="374151"/>
                </a:solidFill>
                <a:latin typeface="Söhne"/>
              </a:rPr>
              <a:t>Efficient filtering process for HR department which recruits skilled people who are visually challenged.</a:t>
            </a:r>
          </a:p>
          <a:p>
            <a:pPr algn="l"/>
            <a:endParaRPr lang="en-US" dirty="0">
              <a:solidFill>
                <a:srgbClr val="374151"/>
              </a:solidFill>
              <a:latin typeface="Söhne"/>
            </a:endParaRPr>
          </a:p>
          <a:p>
            <a:pPr algn="l"/>
            <a:r>
              <a:rPr lang="en-US" dirty="0">
                <a:solidFill>
                  <a:srgbClr val="374151"/>
                </a:solidFill>
                <a:latin typeface="Söhne"/>
              </a:rPr>
              <a:t>Voice chat discussion forums </a:t>
            </a:r>
          </a:p>
          <a:p>
            <a:pPr algn="l"/>
            <a:endParaRPr lang="en-US" dirty="0">
              <a:solidFill>
                <a:srgbClr val="374151"/>
              </a:solidFill>
              <a:latin typeface="Söhne"/>
            </a:endParaRPr>
          </a:p>
          <a:p>
            <a:pPr algn="l"/>
            <a:r>
              <a:rPr lang="en-US" dirty="0">
                <a:solidFill>
                  <a:srgbClr val="374151"/>
                </a:solidFill>
                <a:latin typeface="Söhne"/>
              </a:rPr>
              <a:t>Acoustic sounds in audio</a:t>
            </a:r>
          </a:p>
        </p:txBody>
      </p:sp>
      <p:grpSp>
        <p:nvGrpSpPr>
          <p:cNvPr id="7" name="Graphic 5">
            <a:extLst>
              <a:ext uri="{FF2B5EF4-FFF2-40B4-BE49-F238E27FC236}">
                <a16:creationId xmlns:a16="http://schemas.microsoft.com/office/drawing/2014/main" id="{7CDE2DB9-CD9C-DD65-C063-4B2D0DC0A949}"/>
              </a:ext>
            </a:extLst>
          </p:cNvPr>
          <p:cNvGrpSpPr/>
          <p:nvPr/>
        </p:nvGrpSpPr>
        <p:grpSpPr>
          <a:xfrm>
            <a:off x="991047" y="2005699"/>
            <a:ext cx="4467009" cy="4094726"/>
            <a:chOff x="991047" y="2005699"/>
            <a:chExt cx="4467009" cy="4094726"/>
          </a:xfrm>
        </p:grpSpPr>
        <p:grpSp>
          <p:nvGrpSpPr>
            <p:cNvPr id="8" name="Graphic 5">
              <a:extLst>
                <a:ext uri="{FF2B5EF4-FFF2-40B4-BE49-F238E27FC236}">
                  <a16:creationId xmlns:a16="http://schemas.microsoft.com/office/drawing/2014/main" id="{9D0486FA-0481-CECE-AA30-44149911132F}"/>
                </a:ext>
              </a:extLst>
            </p:cNvPr>
            <p:cNvGrpSpPr/>
            <p:nvPr/>
          </p:nvGrpSpPr>
          <p:grpSpPr>
            <a:xfrm>
              <a:off x="1302286" y="2034928"/>
              <a:ext cx="3902890" cy="4065497"/>
              <a:chOff x="1302286" y="2034928"/>
              <a:chExt cx="3902890" cy="4065497"/>
            </a:xfrm>
            <a:solidFill>
              <a:srgbClr val="808080"/>
            </a:solidFill>
          </p:grpSpPr>
          <p:sp>
            <p:nvSpPr>
              <p:cNvPr id="9" name="Freeform: Shape 8">
                <a:extLst>
                  <a:ext uri="{FF2B5EF4-FFF2-40B4-BE49-F238E27FC236}">
                    <a16:creationId xmlns:a16="http://schemas.microsoft.com/office/drawing/2014/main" id="{10FEA6B4-A692-6063-53A7-0DB00E961758}"/>
                  </a:ext>
                </a:extLst>
              </p:cNvPr>
              <p:cNvSpPr/>
              <p:nvPr/>
            </p:nvSpPr>
            <p:spPr>
              <a:xfrm rot="-2047199">
                <a:off x="2320391" y="3086764"/>
                <a:ext cx="1960902" cy="1960902"/>
              </a:xfrm>
              <a:custGeom>
                <a:avLst/>
                <a:gdLst>
                  <a:gd name="connsiteX0" fmla="*/ 1960485 w 1960902"/>
                  <a:gd name="connsiteY0" fmla="*/ 980209 h 1960902"/>
                  <a:gd name="connsiteX1" fmla="*/ 980035 w 1960902"/>
                  <a:gd name="connsiteY1" fmla="*/ 1960660 h 1960902"/>
                  <a:gd name="connsiteX2" fmla="*/ -416 w 1960902"/>
                  <a:gd name="connsiteY2" fmla="*/ 980209 h 1960902"/>
                  <a:gd name="connsiteX3" fmla="*/ 980035 w 1960902"/>
                  <a:gd name="connsiteY3" fmla="*/ -242 h 1960902"/>
                  <a:gd name="connsiteX4" fmla="*/ 1960485 w 1960902"/>
                  <a:gd name="connsiteY4" fmla="*/ 980209 h 1960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0902" h="1960902">
                    <a:moveTo>
                      <a:pt x="1960485" y="980209"/>
                    </a:moveTo>
                    <a:cubicBezTo>
                      <a:pt x="1960485" y="1521697"/>
                      <a:pt x="1521523" y="1960660"/>
                      <a:pt x="980035" y="1960660"/>
                    </a:cubicBezTo>
                    <a:cubicBezTo>
                      <a:pt x="438546" y="1960660"/>
                      <a:pt x="-416" y="1521697"/>
                      <a:pt x="-416" y="980209"/>
                    </a:cubicBezTo>
                    <a:cubicBezTo>
                      <a:pt x="-416" y="438721"/>
                      <a:pt x="438546" y="-242"/>
                      <a:pt x="980035" y="-242"/>
                    </a:cubicBezTo>
                    <a:cubicBezTo>
                      <a:pt x="1521523" y="-242"/>
                      <a:pt x="1960485" y="438721"/>
                      <a:pt x="1960485" y="980209"/>
                    </a:cubicBezTo>
                    <a:close/>
                  </a:path>
                </a:pathLst>
              </a:custGeom>
              <a:solidFill>
                <a:srgbClr val="808080"/>
              </a:solidFill>
              <a:ln w="21117"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FD6EC1C4-E898-6DAF-0E7A-A9B5D93B776F}"/>
                  </a:ext>
                </a:extLst>
              </p:cNvPr>
              <p:cNvSpPr/>
              <p:nvPr/>
            </p:nvSpPr>
            <p:spPr>
              <a:xfrm>
                <a:off x="1302286" y="2034928"/>
                <a:ext cx="3902890" cy="4065497"/>
              </a:xfrm>
              <a:custGeom>
                <a:avLst/>
                <a:gdLst>
                  <a:gd name="connsiteX0" fmla="*/ 3715071 w 3902890"/>
                  <a:gd name="connsiteY0" fmla="*/ 2523123 h 4065497"/>
                  <a:gd name="connsiteX1" fmla="*/ 3715071 w 3902890"/>
                  <a:gd name="connsiteY1" fmla="*/ 2523123 h 4065497"/>
                  <a:gd name="connsiteX2" fmla="*/ 3715071 w 3902890"/>
                  <a:gd name="connsiteY2" fmla="*/ 1688589 h 4065497"/>
                  <a:gd name="connsiteX3" fmla="*/ 3715071 w 3902890"/>
                  <a:gd name="connsiteY3" fmla="*/ 1688589 h 4065497"/>
                  <a:gd name="connsiteX4" fmla="*/ 3810686 w 3902890"/>
                  <a:gd name="connsiteY4" fmla="*/ 1038594 h 4065497"/>
                  <a:gd name="connsiteX5" fmla="*/ 3254092 w 3902890"/>
                  <a:gd name="connsiteY5" fmla="*/ 889108 h 4065497"/>
                  <a:gd name="connsiteX6" fmla="*/ 2459891 w 3902890"/>
                  <a:gd name="connsiteY6" fmla="*/ 415671 h 4065497"/>
                  <a:gd name="connsiteX7" fmla="*/ 2459891 w 3902890"/>
                  <a:gd name="connsiteY7" fmla="*/ 415671 h 4065497"/>
                  <a:gd name="connsiteX8" fmla="*/ 1949182 w 3902890"/>
                  <a:gd name="connsiteY8" fmla="*/ 2353 h 4065497"/>
                  <a:gd name="connsiteX9" fmla="*/ 1537299 w 3902890"/>
                  <a:gd name="connsiteY9" fmla="*/ 403634 h 4065497"/>
                  <a:gd name="connsiteX10" fmla="*/ 656731 w 3902890"/>
                  <a:gd name="connsiteY10" fmla="*/ 894387 h 4065497"/>
                  <a:gd name="connsiteX11" fmla="*/ 41410 w 3902890"/>
                  <a:gd name="connsiteY11" fmla="*/ 1124666 h 4065497"/>
                  <a:gd name="connsiteX12" fmla="*/ 209479 w 3902890"/>
                  <a:gd name="connsiteY12" fmla="*/ 1705693 h 4065497"/>
                  <a:gd name="connsiteX13" fmla="*/ 258892 w 3902890"/>
                  <a:gd name="connsiteY13" fmla="*/ 2540016 h 4065497"/>
                  <a:gd name="connsiteX14" fmla="*/ 202658 w 3902890"/>
                  <a:gd name="connsiteY14" fmla="*/ 3194615 h 4065497"/>
                  <a:gd name="connsiteX15" fmla="*/ 775196 w 3902890"/>
                  <a:gd name="connsiteY15" fmla="*/ 3306132 h 4065497"/>
                  <a:gd name="connsiteX16" fmla="*/ 1540467 w 3902890"/>
                  <a:gd name="connsiteY16" fmla="*/ 3681377 h 4065497"/>
                  <a:gd name="connsiteX17" fmla="*/ 2078733 w 3902890"/>
                  <a:gd name="connsiteY17" fmla="*/ 4058100 h 4065497"/>
                  <a:gd name="connsiteX18" fmla="*/ 2455456 w 3902890"/>
                  <a:gd name="connsiteY18" fmla="*/ 3681377 h 4065497"/>
                  <a:gd name="connsiteX19" fmla="*/ 3220727 w 3902890"/>
                  <a:gd name="connsiteY19" fmla="*/ 3306132 h 4065497"/>
                  <a:gd name="connsiteX20" fmla="*/ 3847514 w 3902890"/>
                  <a:gd name="connsiteY20" fmla="*/ 3109197 h 4065497"/>
                  <a:gd name="connsiteX21" fmla="*/ 3715071 w 3902890"/>
                  <a:gd name="connsiteY21" fmla="*/ 2523123 h 4065497"/>
                  <a:gd name="connsiteX22" fmla="*/ 2219582 w 3902890"/>
                  <a:gd name="connsiteY22" fmla="*/ 3195480 h 4065497"/>
                  <a:gd name="connsiteX23" fmla="*/ 1776131 w 3902890"/>
                  <a:gd name="connsiteY23" fmla="*/ 3195480 h 4065497"/>
                  <a:gd name="connsiteX24" fmla="*/ 1010648 w 3902890"/>
                  <a:gd name="connsiteY24" fmla="*/ 2820446 h 4065497"/>
                  <a:gd name="connsiteX25" fmla="*/ 800958 w 3902890"/>
                  <a:gd name="connsiteY25" fmla="*/ 2506018 h 4065497"/>
                  <a:gd name="connsiteX26" fmla="*/ 751545 w 3902890"/>
                  <a:gd name="connsiteY26" fmla="*/ 1671695 h 4065497"/>
                  <a:gd name="connsiteX27" fmla="*/ 917523 w 3902890"/>
                  <a:gd name="connsiteY27" fmla="*/ 1369092 h 4065497"/>
                  <a:gd name="connsiteX28" fmla="*/ 1798091 w 3902890"/>
                  <a:gd name="connsiteY28" fmla="*/ 878339 h 4065497"/>
                  <a:gd name="connsiteX29" fmla="*/ 2186006 w 3902890"/>
                  <a:gd name="connsiteY29" fmla="*/ 883618 h 4065497"/>
                  <a:gd name="connsiteX30" fmla="*/ 2980418 w 3902890"/>
                  <a:gd name="connsiteY30" fmla="*/ 1357056 h 4065497"/>
                  <a:gd name="connsiteX31" fmla="*/ 2980418 w 3902890"/>
                  <a:gd name="connsiteY31" fmla="*/ 1357056 h 4065497"/>
                  <a:gd name="connsiteX32" fmla="*/ 3170469 w 3902890"/>
                  <a:gd name="connsiteY32" fmla="*/ 1688589 h 4065497"/>
                  <a:gd name="connsiteX33" fmla="*/ 3170469 w 3902890"/>
                  <a:gd name="connsiteY33" fmla="*/ 1688589 h 4065497"/>
                  <a:gd name="connsiteX34" fmla="*/ 3170469 w 3902890"/>
                  <a:gd name="connsiteY34" fmla="*/ 2523123 h 4065497"/>
                  <a:gd name="connsiteX35" fmla="*/ 3170469 w 3902890"/>
                  <a:gd name="connsiteY35" fmla="*/ 2523123 h 4065497"/>
                  <a:gd name="connsiteX36" fmla="*/ 2985909 w 3902890"/>
                  <a:gd name="connsiteY36" fmla="*/ 2820236 h 4065497"/>
                  <a:gd name="connsiteX37" fmla="*/ 2219582 w 3902890"/>
                  <a:gd name="connsiteY37" fmla="*/ 3196325 h 4065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902890" h="4065497">
                    <a:moveTo>
                      <a:pt x="3715071" y="2523123"/>
                    </a:moveTo>
                    <a:lnTo>
                      <a:pt x="3715071" y="2523123"/>
                    </a:lnTo>
                    <a:cubicBezTo>
                      <a:pt x="3414790" y="2304987"/>
                      <a:pt x="3414790" y="1906725"/>
                      <a:pt x="3715071" y="1688589"/>
                    </a:cubicBezTo>
                    <a:lnTo>
                      <a:pt x="3715071" y="1688589"/>
                    </a:lnTo>
                    <a:cubicBezTo>
                      <a:pt x="3920959" y="1535492"/>
                      <a:pt x="3963783" y="1244482"/>
                      <a:pt x="3810686" y="1038594"/>
                    </a:cubicBezTo>
                    <a:cubicBezTo>
                      <a:pt x="3682212" y="865795"/>
                      <a:pt x="3451850" y="803923"/>
                      <a:pt x="3254092" y="889108"/>
                    </a:cubicBezTo>
                    <a:cubicBezTo>
                      <a:pt x="2914323" y="1032913"/>
                      <a:pt x="2493889" y="783525"/>
                      <a:pt x="2459891" y="415671"/>
                    </a:cubicBezTo>
                    <a:lnTo>
                      <a:pt x="2459891" y="415671"/>
                    </a:lnTo>
                    <a:cubicBezTo>
                      <a:pt x="2432987" y="160517"/>
                      <a:pt x="2204336" y="-24529"/>
                      <a:pt x="1949182" y="2353"/>
                    </a:cubicBezTo>
                    <a:cubicBezTo>
                      <a:pt x="1735650" y="24863"/>
                      <a:pt x="1565364" y="190756"/>
                      <a:pt x="1537299" y="403634"/>
                    </a:cubicBezTo>
                    <a:cubicBezTo>
                      <a:pt x="1491476" y="770432"/>
                      <a:pt x="992910" y="1047695"/>
                      <a:pt x="656731" y="894387"/>
                    </a:cubicBezTo>
                    <a:cubicBezTo>
                      <a:pt x="423222" y="788065"/>
                      <a:pt x="147733" y="891157"/>
                      <a:pt x="41410" y="1124666"/>
                    </a:cubicBezTo>
                    <a:cubicBezTo>
                      <a:pt x="-53594" y="1333278"/>
                      <a:pt x="17781" y="1580007"/>
                      <a:pt x="209479" y="1705693"/>
                    </a:cubicBezTo>
                    <a:cubicBezTo>
                      <a:pt x="520528" y="1905458"/>
                      <a:pt x="544390" y="2304564"/>
                      <a:pt x="258892" y="2540016"/>
                    </a:cubicBezTo>
                    <a:cubicBezTo>
                      <a:pt x="62611" y="2705255"/>
                      <a:pt x="37440" y="2998313"/>
                      <a:pt x="202658" y="3194615"/>
                    </a:cubicBezTo>
                    <a:cubicBezTo>
                      <a:pt x="343485" y="3361880"/>
                      <a:pt x="581893" y="3408316"/>
                      <a:pt x="775196" y="3306132"/>
                    </a:cubicBezTo>
                    <a:cubicBezTo>
                      <a:pt x="1101239" y="3135720"/>
                      <a:pt x="1475217" y="3318802"/>
                      <a:pt x="1540467" y="3681377"/>
                    </a:cubicBezTo>
                    <a:cubicBezTo>
                      <a:pt x="1585066" y="3934039"/>
                      <a:pt x="1826051" y="4102719"/>
                      <a:pt x="2078733" y="4058100"/>
                    </a:cubicBezTo>
                    <a:cubicBezTo>
                      <a:pt x="2270980" y="4024165"/>
                      <a:pt x="2421522" y="3873644"/>
                      <a:pt x="2455456" y="3681377"/>
                    </a:cubicBezTo>
                    <a:cubicBezTo>
                      <a:pt x="2520707" y="3318802"/>
                      <a:pt x="2894684" y="3135720"/>
                      <a:pt x="3220727" y="3306132"/>
                    </a:cubicBezTo>
                    <a:cubicBezTo>
                      <a:pt x="3448197" y="3424829"/>
                      <a:pt x="3728818" y="3336667"/>
                      <a:pt x="3847514" y="3109197"/>
                    </a:cubicBezTo>
                    <a:cubicBezTo>
                      <a:pt x="3952634" y="2907743"/>
                      <a:pt x="3896611" y="2659790"/>
                      <a:pt x="3715071" y="2523123"/>
                    </a:cubicBezTo>
                    <a:close/>
                    <a:moveTo>
                      <a:pt x="2219582" y="3195480"/>
                    </a:moveTo>
                    <a:cubicBezTo>
                      <a:pt x="2081309" y="3120368"/>
                      <a:pt x="1914402" y="3120368"/>
                      <a:pt x="1776131" y="3195480"/>
                    </a:cubicBezTo>
                    <a:cubicBezTo>
                      <a:pt x="1450088" y="3365892"/>
                      <a:pt x="1076110" y="3182810"/>
                      <a:pt x="1010648" y="2820446"/>
                    </a:cubicBezTo>
                    <a:cubicBezTo>
                      <a:pt x="988475" y="2690663"/>
                      <a:pt x="912265" y="2576379"/>
                      <a:pt x="800958" y="2506018"/>
                    </a:cubicBezTo>
                    <a:cubicBezTo>
                      <a:pt x="489698" y="2306254"/>
                      <a:pt x="465836" y="1907147"/>
                      <a:pt x="751545" y="1671695"/>
                    </a:cubicBezTo>
                    <a:cubicBezTo>
                      <a:pt x="843678" y="1595886"/>
                      <a:pt x="903100" y="1487536"/>
                      <a:pt x="917523" y="1369092"/>
                    </a:cubicBezTo>
                    <a:cubicBezTo>
                      <a:pt x="963136" y="1002294"/>
                      <a:pt x="1461913" y="725031"/>
                      <a:pt x="1798091" y="878339"/>
                    </a:cubicBezTo>
                    <a:cubicBezTo>
                      <a:pt x="1920442" y="936579"/>
                      <a:pt x="2062114" y="938521"/>
                      <a:pt x="2186006" y="883618"/>
                    </a:cubicBezTo>
                    <a:cubicBezTo>
                      <a:pt x="2525987" y="739602"/>
                      <a:pt x="2946209" y="989202"/>
                      <a:pt x="2980418" y="1357056"/>
                    </a:cubicBezTo>
                    <a:lnTo>
                      <a:pt x="2980418" y="1357056"/>
                    </a:lnTo>
                    <a:cubicBezTo>
                      <a:pt x="2993089" y="1489775"/>
                      <a:pt x="3062351" y="1610584"/>
                      <a:pt x="3170469" y="1688589"/>
                    </a:cubicBezTo>
                    <a:lnTo>
                      <a:pt x="3170469" y="1688589"/>
                    </a:lnTo>
                    <a:cubicBezTo>
                      <a:pt x="3470750" y="1906725"/>
                      <a:pt x="3470750" y="2304987"/>
                      <a:pt x="3170469" y="2523123"/>
                    </a:cubicBezTo>
                    <a:lnTo>
                      <a:pt x="3170469" y="2523123"/>
                    </a:lnTo>
                    <a:cubicBezTo>
                      <a:pt x="3072593" y="2594329"/>
                      <a:pt x="3006371" y="2700947"/>
                      <a:pt x="2985909" y="2820236"/>
                    </a:cubicBezTo>
                    <a:cubicBezTo>
                      <a:pt x="2918758" y="3183655"/>
                      <a:pt x="2545625" y="3367793"/>
                      <a:pt x="2219582" y="3196325"/>
                    </a:cubicBezTo>
                    <a:close/>
                  </a:path>
                </a:pathLst>
              </a:custGeom>
              <a:solidFill>
                <a:schemeClr val="bg1">
                  <a:lumMod val="95000"/>
                </a:schemeClr>
              </a:solidFill>
              <a:ln w="21117" cap="flat">
                <a:noFill/>
                <a:prstDash val="solid"/>
                <a:miter/>
              </a:ln>
            </p:spPr>
            <p:txBody>
              <a:bodyPr rtlCol="0" anchor="ctr"/>
              <a:lstStyle/>
              <a:p>
                <a:endParaRPr lang="en-IN" dirty="0"/>
              </a:p>
            </p:txBody>
          </p:sp>
        </p:grpSp>
        <p:sp>
          <p:nvSpPr>
            <p:cNvPr id="11" name="Freeform: Shape 10">
              <a:extLst>
                <a:ext uri="{FF2B5EF4-FFF2-40B4-BE49-F238E27FC236}">
                  <a16:creationId xmlns:a16="http://schemas.microsoft.com/office/drawing/2014/main" id="{6B7996F8-2531-316D-B9A7-C99FA6B75223}"/>
                </a:ext>
              </a:extLst>
            </p:cNvPr>
            <p:cNvSpPr/>
            <p:nvPr/>
          </p:nvSpPr>
          <p:spPr>
            <a:xfrm>
              <a:off x="1584612" y="2494130"/>
              <a:ext cx="3358407" cy="3194120"/>
            </a:xfrm>
            <a:custGeom>
              <a:avLst/>
              <a:gdLst>
                <a:gd name="connsiteX0" fmla="*/ 1678365 w 3358407"/>
                <a:gd name="connsiteY0" fmla="*/ 3193878 h 3194120"/>
                <a:gd name="connsiteX1" fmla="*/ 1669073 w 3358407"/>
                <a:gd name="connsiteY1" fmla="*/ 3184587 h 3194120"/>
                <a:gd name="connsiteX2" fmla="*/ 1678365 w 3358407"/>
                <a:gd name="connsiteY2" fmla="*/ 3175507 h 3194120"/>
                <a:gd name="connsiteX3" fmla="*/ 1678365 w 3358407"/>
                <a:gd name="connsiteY3" fmla="*/ 3175507 h 3194120"/>
                <a:gd name="connsiteX4" fmla="*/ 1737914 w 3358407"/>
                <a:gd name="connsiteY4" fmla="*/ 3174451 h 3194120"/>
                <a:gd name="connsiteX5" fmla="*/ 1747205 w 3358407"/>
                <a:gd name="connsiteY5" fmla="*/ 3183320 h 3194120"/>
                <a:gd name="connsiteX6" fmla="*/ 1738336 w 3358407"/>
                <a:gd name="connsiteY6" fmla="*/ 3192822 h 3194120"/>
                <a:gd name="connsiteX7" fmla="*/ 1678576 w 3358407"/>
                <a:gd name="connsiteY7" fmla="*/ 3192822 h 3194120"/>
                <a:gd name="connsiteX8" fmla="*/ 1617337 w 3358407"/>
                <a:gd name="connsiteY8" fmla="*/ 3192611 h 3194120"/>
                <a:gd name="connsiteX9" fmla="*/ 1617337 w 3358407"/>
                <a:gd name="connsiteY9" fmla="*/ 3192611 h 3194120"/>
                <a:gd name="connsiteX10" fmla="*/ 1556099 w 3358407"/>
                <a:gd name="connsiteY10" fmla="*/ 3189443 h 3194120"/>
                <a:gd name="connsiteX11" fmla="*/ 1547609 w 3358407"/>
                <a:gd name="connsiteY11" fmla="*/ 3180194 h 3194120"/>
                <a:gd name="connsiteX12" fmla="*/ 1547652 w 3358407"/>
                <a:gd name="connsiteY12" fmla="*/ 3179730 h 3194120"/>
                <a:gd name="connsiteX13" fmla="*/ 1557324 w 3358407"/>
                <a:gd name="connsiteY13" fmla="*/ 3171283 h 3194120"/>
                <a:gd name="connsiteX14" fmla="*/ 1557366 w 3358407"/>
                <a:gd name="connsiteY14" fmla="*/ 3171283 h 3194120"/>
                <a:gd name="connsiteX15" fmla="*/ 1617760 w 3358407"/>
                <a:gd name="connsiteY15" fmla="*/ 3174451 h 3194120"/>
                <a:gd name="connsiteX16" fmla="*/ 1626840 w 3358407"/>
                <a:gd name="connsiteY16" fmla="*/ 3183531 h 3194120"/>
                <a:gd name="connsiteX17" fmla="*/ 1617760 w 3358407"/>
                <a:gd name="connsiteY17" fmla="*/ 3192611 h 3194120"/>
                <a:gd name="connsiteX18" fmla="*/ 1799997 w 3358407"/>
                <a:gd name="connsiteY18" fmla="*/ 3189655 h 3194120"/>
                <a:gd name="connsiteX19" fmla="*/ 1790917 w 3358407"/>
                <a:gd name="connsiteY19" fmla="*/ 3181208 h 3194120"/>
                <a:gd name="connsiteX20" fmla="*/ 1798899 w 3358407"/>
                <a:gd name="connsiteY20" fmla="*/ 3171536 h 3194120"/>
                <a:gd name="connsiteX21" fmla="*/ 1799363 w 3358407"/>
                <a:gd name="connsiteY21" fmla="*/ 3171494 h 3194120"/>
                <a:gd name="connsiteX22" fmla="*/ 1859757 w 3358407"/>
                <a:gd name="connsiteY22" fmla="*/ 3166215 h 3194120"/>
                <a:gd name="connsiteX23" fmla="*/ 1870801 w 3358407"/>
                <a:gd name="connsiteY23" fmla="*/ 3173331 h 3194120"/>
                <a:gd name="connsiteX24" fmla="*/ 1863685 w 3358407"/>
                <a:gd name="connsiteY24" fmla="*/ 3184375 h 3194120"/>
                <a:gd name="connsiteX25" fmla="*/ 1861658 w 3358407"/>
                <a:gd name="connsiteY25" fmla="*/ 3184587 h 3194120"/>
                <a:gd name="connsiteX26" fmla="*/ 1800630 w 3358407"/>
                <a:gd name="connsiteY26" fmla="*/ 3189655 h 3194120"/>
                <a:gd name="connsiteX27" fmla="*/ 1496127 w 3358407"/>
                <a:gd name="connsiteY27" fmla="*/ 3184164 h 3194120"/>
                <a:gd name="connsiteX28" fmla="*/ 1496127 w 3358407"/>
                <a:gd name="connsiteY28" fmla="*/ 3184164 h 3194120"/>
                <a:gd name="connsiteX29" fmla="*/ 1435311 w 3358407"/>
                <a:gd name="connsiteY29" fmla="*/ 3176774 h 3194120"/>
                <a:gd name="connsiteX30" fmla="*/ 1427498 w 3358407"/>
                <a:gd name="connsiteY30" fmla="*/ 3166426 h 3194120"/>
                <a:gd name="connsiteX31" fmla="*/ 1437845 w 3358407"/>
                <a:gd name="connsiteY31" fmla="*/ 3158613 h 3194120"/>
                <a:gd name="connsiteX32" fmla="*/ 1498028 w 3358407"/>
                <a:gd name="connsiteY32" fmla="*/ 3166004 h 3194120"/>
                <a:gd name="connsiteX33" fmla="*/ 1507108 w 3358407"/>
                <a:gd name="connsiteY33" fmla="*/ 3175084 h 3194120"/>
                <a:gd name="connsiteX34" fmla="*/ 1498028 w 3358407"/>
                <a:gd name="connsiteY34" fmla="*/ 3184164 h 3194120"/>
                <a:gd name="connsiteX35" fmla="*/ 1921630 w 3358407"/>
                <a:gd name="connsiteY35" fmla="*/ 3177196 h 3194120"/>
                <a:gd name="connsiteX36" fmla="*/ 1911916 w 3358407"/>
                <a:gd name="connsiteY36" fmla="*/ 3168749 h 3194120"/>
                <a:gd name="connsiteX37" fmla="*/ 1920363 w 3358407"/>
                <a:gd name="connsiteY37" fmla="*/ 3159035 h 3194120"/>
                <a:gd name="connsiteX38" fmla="*/ 1980334 w 3358407"/>
                <a:gd name="connsiteY38" fmla="*/ 3149744 h 3194120"/>
                <a:gd name="connsiteX39" fmla="*/ 1990892 w 3358407"/>
                <a:gd name="connsiteY39" fmla="*/ 3157135 h 3194120"/>
                <a:gd name="connsiteX40" fmla="*/ 1983502 w 3358407"/>
                <a:gd name="connsiteY40" fmla="*/ 3167904 h 3194120"/>
                <a:gd name="connsiteX41" fmla="*/ 1922897 w 3358407"/>
                <a:gd name="connsiteY41" fmla="*/ 3177196 h 3194120"/>
                <a:gd name="connsiteX42" fmla="*/ 1375551 w 3358407"/>
                <a:gd name="connsiteY42" fmla="*/ 3167482 h 3194120"/>
                <a:gd name="connsiteX43" fmla="*/ 1374072 w 3358407"/>
                <a:gd name="connsiteY43" fmla="*/ 3167482 h 3194120"/>
                <a:gd name="connsiteX44" fmla="*/ 1313889 w 3358407"/>
                <a:gd name="connsiteY44" fmla="*/ 3155868 h 3194120"/>
                <a:gd name="connsiteX45" fmla="*/ 1306688 w 3358407"/>
                <a:gd name="connsiteY45" fmla="*/ 3145246 h 3194120"/>
                <a:gd name="connsiteX46" fmla="*/ 1306710 w 3358407"/>
                <a:gd name="connsiteY46" fmla="*/ 3145099 h 3194120"/>
                <a:gd name="connsiteX47" fmla="*/ 1317690 w 3358407"/>
                <a:gd name="connsiteY47" fmla="*/ 3137918 h 3194120"/>
                <a:gd name="connsiteX48" fmla="*/ 1377240 w 3358407"/>
                <a:gd name="connsiteY48" fmla="*/ 3149533 h 3194120"/>
                <a:gd name="connsiteX49" fmla="*/ 1384652 w 3358407"/>
                <a:gd name="connsiteY49" fmla="*/ 3160028 h 3194120"/>
                <a:gd name="connsiteX50" fmla="*/ 1384631 w 3358407"/>
                <a:gd name="connsiteY50" fmla="*/ 3160091 h 3194120"/>
                <a:gd name="connsiteX51" fmla="*/ 1375128 w 3358407"/>
                <a:gd name="connsiteY51" fmla="*/ 3167482 h 3194120"/>
                <a:gd name="connsiteX52" fmla="*/ 2041573 w 3358407"/>
                <a:gd name="connsiteY52" fmla="*/ 3156501 h 3194120"/>
                <a:gd name="connsiteX53" fmla="*/ 2031648 w 3358407"/>
                <a:gd name="connsiteY53" fmla="*/ 3148266 h 3194120"/>
                <a:gd name="connsiteX54" fmla="*/ 2039883 w 3358407"/>
                <a:gd name="connsiteY54" fmla="*/ 3138341 h 3194120"/>
                <a:gd name="connsiteX55" fmla="*/ 2098799 w 3358407"/>
                <a:gd name="connsiteY55" fmla="*/ 3124826 h 3194120"/>
                <a:gd name="connsiteX56" fmla="*/ 2109991 w 3358407"/>
                <a:gd name="connsiteY56" fmla="*/ 3131584 h 3194120"/>
                <a:gd name="connsiteX57" fmla="*/ 2103297 w 3358407"/>
                <a:gd name="connsiteY57" fmla="*/ 3142543 h 3194120"/>
                <a:gd name="connsiteX58" fmla="*/ 2103234 w 3358407"/>
                <a:gd name="connsiteY58" fmla="*/ 3142564 h 3194120"/>
                <a:gd name="connsiteX59" fmla="*/ 2043473 w 3358407"/>
                <a:gd name="connsiteY59" fmla="*/ 3156290 h 3194120"/>
                <a:gd name="connsiteX60" fmla="*/ 1256452 w 3358407"/>
                <a:gd name="connsiteY60" fmla="*/ 3142142 h 3194120"/>
                <a:gd name="connsiteX61" fmla="*/ 1254129 w 3358407"/>
                <a:gd name="connsiteY61" fmla="*/ 3142142 h 3194120"/>
                <a:gd name="connsiteX62" fmla="*/ 1195002 w 3358407"/>
                <a:gd name="connsiteY62" fmla="*/ 3126304 h 3194120"/>
                <a:gd name="connsiteX63" fmla="*/ 1188667 w 3358407"/>
                <a:gd name="connsiteY63" fmla="*/ 3114901 h 3194120"/>
                <a:gd name="connsiteX64" fmla="*/ 1199922 w 3358407"/>
                <a:gd name="connsiteY64" fmla="*/ 3108735 h 3194120"/>
                <a:gd name="connsiteX65" fmla="*/ 1200070 w 3358407"/>
                <a:gd name="connsiteY65" fmla="*/ 3108778 h 3194120"/>
                <a:gd name="connsiteX66" fmla="*/ 1258564 w 3358407"/>
                <a:gd name="connsiteY66" fmla="*/ 3124404 h 3194120"/>
                <a:gd name="connsiteX67" fmla="*/ 1265321 w 3358407"/>
                <a:gd name="connsiteY67" fmla="*/ 3135384 h 3194120"/>
                <a:gd name="connsiteX68" fmla="*/ 1256030 w 3358407"/>
                <a:gd name="connsiteY68" fmla="*/ 3142142 h 3194120"/>
                <a:gd name="connsiteX69" fmla="*/ 2160038 w 3358407"/>
                <a:gd name="connsiteY69" fmla="*/ 3127360 h 3194120"/>
                <a:gd name="connsiteX70" fmla="*/ 2150978 w 3358407"/>
                <a:gd name="connsiteY70" fmla="*/ 3117837 h 3194120"/>
                <a:gd name="connsiteX71" fmla="*/ 2157504 w 3358407"/>
                <a:gd name="connsiteY71" fmla="*/ 3109200 h 3194120"/>
                <a:gd name="connsiteX72" fmla="*/ 2215364 w 3358407"/>
                <a:gd name="connsiteY72" fmla="*/ 3091673 h 3194120"/>
                <a:gd name="connsiteX73" fmla="*/ 2226978 w 3358407"/>
                <a:gd name="connsiteY73" fmla="*/ 3097586 h 3194120"/>
                <a:gd name="connsiteX74" fmla="*/ 2221065 w 3358407"/>
                <a:gd name="connsiteY74" fmla="*/ 3108988 h 3194120"/>
                <a:gd name="connsiteX75" fmla="*/ 2221065 w 3358407"/>
                <a:gd name="connsiteY75" fmla="*/ 3108988 h 3194120"/>
                <a:gd name="connsiteX76" fmla="*/ 2162572 w 3358407"/>
                <a:gd name="connsiteY76" fmla="*/ 3126938 h 3194120"/>
                <a:gd name="connsiteX77" fmla="*/ 1139254 w 3358407"/>
                <a:gd name="connsiteY77" fmla="*/ 3108566 h 3194120"/>
                <a:gd name="connsiteX78" fmla="*/ 1136297 w 3358407"/>
                <a:gd name="connsiteY78" fmla="*/ 3108566 h 3194120"/>
                <a:gd name="connsiteX79" fmla="*/ 1078438 w 3358407"/>
                <a:gd name="connsiteY79" fmla="*/ 3088717 h 3194120"/>
                <a:gd name="connsiteX80" fmla="*/ 1072947 w 3358407"/>
                <a:gd name="connsiteY80" fmla="*/ 3076891 h 3194120"/>
                <a:gd name="connsiteX81" fmla="*/ 1084773 w 3358407"/>
                <a:gd name="connsiteY81" fmla="*/ 3071401 h 3194120"/>
                <a:gd name="connsiteX82" fmla="*/ 1141999 w 3358407"/>
                <a:gd name="connsiteY82" fmla="*/ 3091250 h 3194120"/>
                <a:gd name="connsiteX83" fmla="*/ 1147912 w 3358407"/>
                <a:gd name="connsiteY83" fmla="*/ 3102654 h 3194120"/>
                <a:gd name="connsiteX84" fmla="*/ 1147912 w 3358407"/>
                <a:gd name="connsiteY84" fmla="*/ 3102654 h 3194120"/>
                <a:gd name="connsiteX85" fmla="*/ 1138831 w 3358407"/>
                <a:gd name="connsiteY85" fmla="*/ 3108566 h 3194120"/>
                <a:gd name="connsiteX86" fmla="*/ 2275969 w 3358407"/>
                <a:gd name="connsiteY86" fmla="*/ 3089772 h 3194120"/>
                <a:gd name="connsiteX87" fmla="*/ 2266424 w 3358407"/>
                <a:gd name="connsiteY87" fmla="*/ 3081178 h 3194120"/>
                <a:gd name="connsiteX88" fmla="*/ 2272802 w 3358407"/>
                <a:gd name="connsiteY88" fmla="*/ 3072034 h 3194120"/>
                <a:gd name="connsiteX89" fmla="*/ 2329395 w 3358407"/>
                <a:gd name="connsiteY89" fmla="*/ 3050917 h 3194120"/>
                <a:gd name="connsiteX90" fmla="*/ 2341220 w 3358407"/>
                <a:gd name="connsiteY90" fmla="*/ 3055986 h 3194120"/>
                <a:gd name="connsiteX91" fmla="*/ 2336152 w 3358407"/>
                <a:gd name="connsiteY91" fmla="*/ 3067811 h 3194120"/>
                <a:gd name="connsiteX92" fmla="*/ 2278925 w 3358407"/>
                <a:gd name="connsiteY92" fmla="*/ 3088928 h 3194120"/>
                <a:gd name="connsiteX93" fmla="*/ 2275546 w 3358407"/>
                <a:gd name="connsiteY93" fmla="*/ 3089772 h 3194120"/>
                <a:gd name="connsiteX94" fmla="*/ 1024801 w 3358407"/>
                <a:gd name="connsiteY94" fmla="*/ 3066755 h 3194120"/>
                <a:gd name="connsiteX95" fmla="*/ 1021422 w 3358407"/>
                <a:gd name="connsiteY95" fmla="*/ 3066755 h 3194120"/>
                <a:gd name="connsiteX96" fmla="*/ 965041 w 3358407"/>
                <a:gd name="connsiteY96" fmla="*/ 3042682 h 3194120"/>
                <a:gd name="connsiteX97" fmla="*/ 960395 w 3358407"/>
                <a:gd name="connsiteY97" fmla="*/ 3030645 h 3194120"/>
                <a:gd name="connsiteX98" fmla="*/ 972432 w 3358407"/>
                <a:gd name="connsiteY98" fmla="*/ 3026000 h 3194120"/>
                <a:gd name="connsiteX99" fmla="*/ 1028180 w 3358407"/>
                <a:gd name="connsiteY99" fmla="*/ 3049862 h 3194120"/>
                <a:gd name="connsiteX100" fmla="*/ 1033290 w 3358407"/>
                <a:gd name="connsiteY100" fmla="*/ 3061645 h 3194120"/>
                <a:gd name="connsiteX101" fmla="*/ 1024801 w 3358407"/>
                <a:gd name="connsiteY101" fmla="*/ 3067388 h 3194120"/>
                <a:gd name="connsiteX102" fmla="*/ 2388944 w 3358407"/>
                <a:gd name="connsiteY102" fmla="*/ 3044161 h 3194120"/>
                <a:gd name="connsiteX103" fmla="*/ 2380497 w 3358407"/>
                <a:gd name="connsiteY103" fmla="*/ 3038670 h 3194120"/>
                <a:gd name="connsiteX104" fmla="*/ 2385058 w 3358407"/>
                <a:gd name="connsiteY104" fmla="*/ 3026676 h 3194120"/>
                <a:gd name="connsiteX105" fmla="*/ 2385142 w 3358407"/>
                <a:gd name="connsiteY105" fmla="*/ 3026633 h 3194120"/>
                <a:gd name="connsiteX106" fmla="*/ 2440257 w 3358407"/>
                <a:gd name="connsiteY106" fmla="*/ 3000871 h 3194120"/>
                <a:gd name="connsiteX107" fmla="*/ 2452441 w 3358407"/>
                <a:gd name="connsiteY107" fmla="*/ 3004946 h 3194120"/>
                <a:gd name="connsiteX108" fmla="*/ 2452504 w 3358407"/>
                <a:gd name="connsiteY108" fmla="*/ 3005094 h 3194120"/>
                <a:gd name="connsiteX109" fmla="*/ 2448282 w 3358407"/>
                <a:gd name="connsiteY109" fmla="*/ 3017342 h 3194120"/>
                <a:gd name="connsiteX110" fmla="*/ 2392533 w 3358407"/>
                <a:gd name="connsiteY110" fmla="*/ 3043316 h 3194120"/>
                <a:gd name="connsiteX111" fmla="*/ 2388521 w 3358407"/>
                <a:gd name="connsiteY111" fmla="*/ 3044161 h 3194120"/>
                <a:gd name="connsiteX112" fmla="*/ 913516 w 3358407"/>
                <a:gd name="connsiteY112" fmla="*/ 3016920 h 3194120"/>
                <a:gd name="connsiteX113" fmla="*/ 909504 w 3358407"/>
                <a:gd name="connsiteY113" fmla="*/ 3016920 h 3194120"/>
                <a:gd name="connsiteX114" fmla="*/ 855023 w 3358407"/>
                <a:gd name="connsiteY114" fmla="*/ 2988834 h 3194120"/>
                <a:gd name="connsiteX115" fmla="*/ 851348 w 3358407"/>
                <a:gd name="connsiteY115" fmla="*/ 2976523 h 3194120"/>
                <a:gd name="connsiteX116" fmla="*/ 851433 w 3358407"/>
                <a:gd name="connsiteY116" fmla="*/ 2976375 h 3194120"/>
                <a:gd name="connsiteX117" fmla="*/ 862625 w 3358407"/>
                <a:gd name="connsiteY117" fmla="*/ 2971941 h 3194120"/>
                <a:gd name="connsiteX118" fmla="*/ 916683 w 3358407"/>
                <a:gd name="connsiteY118" fmla="*/ 2999604 h 3194120"/>
                <a:gd name="connsiteX119" fmla="*/ 921118 w 3358407"/>
                <a:gd name="connsiteY119" fmla="*/ 3011662 h 3194120"/>
                <a:gd name="connsiteX120" fmla="*/ 912460 w 3358407"/>
                <a:gd name="connsiteY120" fmla="*/ 3016920 h 3194120"/>
                <a:gd name="connsiteX121" fmla="*/ 2498539 w 3358407"/>
                <a:gd name="connsiteY121" fmla="*/ 2990312 h 3194120"/>
                <a:gd name="connsiteX122" fmla="*/ 2490515 w 3358407"/>
                <a:gd name="connsiteY122" fmla="*/ 2985456 h 3194120"/>
                <a:gd name="connsiteX123" fmla="*/ 2494316 w 3358407"/>
                <a:gd name="connsiteY123" fmla="*/ 2972997 h 3194120"/>
                <a:gd name="connsiteX124" fmla="*/ 2547320 w 3358407"/>
                <a:gd name="connsiteY124" fmla="*/ 2943433 h 3194120"/>
                <a:gd name="connsiteX125" fmla="*/ 2559735 w 3358407"/>
                <a:gd name="connsiteY125" fmla="*/ 2946728 h 3194120"/>
                <a:gd name="connsiteX126" fmla="*/ 2559778 w 3358407"/>
                <a:gd name="connsiteY126" fmla="*/ 2946812 h 3194120"/>
                <a:gd name="connsiteX127" fmla="*/ 2556610 w 3358407"/>
                <a:gd name="connsiteY127" fmla="*/ 2959271 h 3194120"/>
                <a:gd name="connsiteX128" fmla="*/ 2502974 w 3358407"/>
                <a:gd name="connsiteY128" fmla="*/ 2989257 h 3194120"/>
                <a:gd name="connsiteX129" fmla="*/ 2498117 w 3358407"/>
                <a:gd name="connsiteY129" fmla="*/ 2990312 h 3194120"/>
                <a:gd name="connsiteX130" fmla="*/ 806454 w 3358407"/>
                <a:gd name="connsiteY130" fmla="*/ 2959271 h 3194120"/>
                <a:gd name="connsiteX131" fmla="*/ 801808 w 3358407"/>
                <a:gd name="connsiteY131" fmla="*/ 2959271 h 3194120"/>
                <a:gd name="connsiteX132" fmla="*/ 749650 w 3358407"/>
                <a:gd name="connsiteY132" fmla="*/ 2927385 h 3194120"/>
                <a:gd name="connsiteX133" fmla="*/ 746904 w 3358407"/>
                <a:gd name="connsiteY133" fmla="*/ 2914715 h 3194120"/>
                <a:gd name="connsiteX134" fmla="*/ 759575 w 3358407"/>
                <a:gd name="connsiteY134" fmla="*/ 2911969 h 3194120"/>
                <a:gd name="connsiteX135" fmla="*/ 811100 w 3358407"/>
                <a:gd name="connsiteY135" fmla="*/ 2943433 h 3194120"/>
                <a:gd name="connsiteX136" fmla="*/ 814267 w 3358407"/>
                <a:gd name="connsiteY136" fmla="*/ 2955871 h 3194120"/>
                <a:gd name="connsiteX137" fmla="*/ 814267 w 3358407"/>
                <a:gd name="connsiteY137" fmla="*/ 2955892 h 3194120"/>
                <a:gd name="connsiteX138" fmla="*/ 806032 w 3358407"/>
                <a:gd name="connsiteY138" fmla="*/ 2959271 h 3194120"/>
                <a:gd name="connsiteX139" fmla="*/ 2603701 w 3358407"/>
                <a:gd name="connsiteY139" fmla="*/ 2929707 h 3194120"/>
                <a:gd name="connsiteX140" fmla="*/ 2595888 w 3358407"/>
                <a:gd name="connsiteY140" fmla="*/ 2925484 h 3194120"/>
                <a:gd name="connsiteX141" fmla="*/ 2598843 w 3358407"/>
                <a:gd name="connsiteY141" fmla="*/ 2912814 h 3194120"/>
                <a:gd name="connsiteX142" fmla="*/ 2649524 w 3358407"/>
                <a:gd name="connsiteY142" fmla="*/ 2879449 h 3194120"/>
                <a:gd name="connsiteX143" fmla="*/ 2662130 w 3358407"/>
                <a:gd name="connsiteY143" fmla="*/ 2881899 h 3194120"/>
                <a:gd name="connsiteX144" fmla="*/ 2662193 w 3358407"/>
                <a:gd name="connsiteY144" fmla="*/ 2881983 h 3194120"/>
                <a:gd name="connsiteX145" fmla="*/ 2659913 w 3358407"/>
                <a:gd name="connsiteY145" fmla="*/ 2894612 h 3194120"/>
                <a:gd name="connsiteX146" fmla="*/ 2659871 w 3358407"/>
                <a:gd name="connsiteY146" fmla="*/ 2894654 h 3194120"/>
                <a:gd name="connsiteX147" fmla="*/ 2608557 w 3358407"/>
                <a:gd name="connsiteY147" fmla="*/ 2928440 h 3194120"/>
                <a:gd name="connsiteX148" fmla="*/ 2603701 w 3358407"/>
                <a:gd name="connsiteY148" fmla="*/ 2929707 h 3194120"/>
                <a:gd name="connsiteX149" fmla="*/ 703193 w 3358407"/>
                <a:gd name="connsiteY149" fmla="*/ 2895287 h 3194120"/>
                <a:gd name="connsiteX150" fmla="*/ 698125 w 3358407"/>
                <a:gd name="connsiteY150" fmla="*/ 2893809 h 3194120"/>
                <a:gd name="connsiteX151" fmla="*/ 648290 w 3358407"/>
                <a:gd name="connsiteY151" fmla="*/ 2858121 h 3194120"/>
                <a:gd name="connsiteX152" fmla="*/ 646389 w 3358407"/>
                <a:gd name="connsiteY152" fmla="*/ 2845452 h 3194120"/>
                <a:gd name="connsiteX153" fmla="*/ 659270 w 3358407"/>
                <a:gd name="connsiteY153" fmla="*/ 2843551 h 3194120"/>
                <a:gd name="connsiteX154" fmla="*/ 708472 w 3358407"/>
                <a:gd name="connsiteY154" fmla="*/ 2878605 h 3194120"/>
                <a:gd name="connsiteX155" fmla="*/ 710795 w 3358407"/>
                <a:gd name="connsiteY155" fmla="*/ 2891275 h 3194120"/>
                <a:gd name="connsiteX156" fmla="*/ 703404 w 3358407"/>
                <a:gd name="connsiteY156" fmla="*/ 2894231 h 3194120"/>
                <a:gd name="connsiteX157" fmla="*/ 2704217 w 3358407"/>
                <a:gd name="connsiteY157" fmla="*/ 2860867 h 3194120"/>
                <a:gd name="connsiteX158" fmla="*/ 2696825 w 3358407"/>
                <a:gd name="connsiteY158" fmla="*/ 2857066 h 3194120"/>
                <a:gd name="connsiteX159" fmla="*/ 2698726 w 3358407"/>
                <a:gd name="connsiteY159" fmla="*/ 2844396 h 3194120"/>
                <a:gd name="connsiteX160" fmla="*/ 2746872 w 3358407"/>
                <a:gd name="connsiteY160" fmla="*/ 2807231 h 3194120"/>
                <a:gd name="connsiteX161" fmla="*/ 2759754 w 3358407"/>
                <a:gd name="connsiteY161" fmla="*/ 2808708 h 3194120"/>
                <a:gd name="connsiteX162" fmla="*/ 2758276 w 3358407"/>
                <a:gd name="connsiteY162" fmla="*/ 2821590 h 3194120"/>
                <a:gd name="connsiteX163" fmla="*/ 2709706 w 3358407"/>
                <a:gd name="connsiteY163" fmla="*/ 2858966 h 3194120"/>
                <a:gd name="connsiteX164" fmla="*/ 2704427 w 3358407"/>
                <a:gd name="connsiteY164" fmla="*/ 2859811 h 3194120"/>
                <a:gd name="connsiteX165" fmla="*/ 605633 w 3358407"/>
                <a:gd name="connsiteY165" fmla="*/ 2822857 h 3194120"/>
                <a:gd name="connsiteX166" fmla="*/ 599932 w 3358407"/>
                <a:gd name="connsiteY166" fmla="*/ 2820956 h 3194120"/>
                <a:gd name="connsiteX167" fmla="*/ 552841 w 3358407"/>
                <a:gd name="connsiteY167" fmla="*/ 2781890 h 3194120"/>
                <a:gd name="connsiteX168" fmla="*/ 551786 w 3358407"/>
                <a:gd name="connsiteY168" fmla="*/ 2769009 h 3194120"/>
                <a:gd name="connsiteX169" fmla="*/ 564667 w 3358407"/>
                <a:gd name="connsiteY169" fmla="*/ 2767953 h 3194120"/>
                <a:gd name="connsiteX170" fmla="*/ 611335 w 3358407"/>
                <a:gd name="connsiteY170" fmla="*/ 2806597 h 3194120"/>
                <a:gd name="connsiteX171" fmla="*/ 612602 w 3358407"/>
                <a:gd name="connsiteY171" fmla="*/ 2819478 h 3194120"/>
                <a:gd name="connsiteX172" fmla="*/ 605845 w 3358407"/>
                <a:gd name="connsiteY172" fmla="*/ 2821801 h 3194120"/>
                <a:gd name="connsiteX173" fmla="*/ 2799664 w 3358407"/>
                <a:gd name="connsiteY173" fmla="*/ 2784635 h 3194120"/>
                <a:gd name="connsiteX174" fmla="*/ 2792696 w 3358407"/>
                <a:gd name="connsiteY174" fmla="*/ 2781468 h 3194120"/>
                <a:gd name="connsiteX175" fmla="*/ 2792654 w 3358407"/>
                <a:gd name="connsiteY175" fmla="*/ 2768629 h 3194120"/>
                <a:gd name="connsiteX176" fmla="*/ 2792696 w 3358407"/>
                <a:gd name="connsiteY176" fmla="*/ 2768586 h 3194120"/>
                <a:gd name="connsiteX177" fmla="*/ 2838096 w 3358407"/>
                <a:gd name="connsiteY177" fmla="*/ 2728043 h 3194120"/>
                <a:gd name="connsiteX178" fmla="*/ 2850936 w 3358407"/>
                <a:gd name="connsiteY178" fmla="*/ 2728000 h 3194120"/>
                <a:gd name="connsiteX179" fmla="*/ 2850977 w 3358407"/>
                <a:gd name="connsiteY179" fmla="*/ 2728043 h 3194120"/>
                <a:gd name="connsiteX180" fmla="*/ 2850977 w 3358407"/>
                <a:gd name="connsiteY180" fmla="*/ 2740924 h 3194120"/>
                <a:gd name="connsiteX181" fmla="*/ 2805154 w 3358407"/>
                <a:gd name="connsiteY181" fmla="*/ 2781890 h 3194120"/>
                <a:gd name="connsiteX182" fmla="*/ 2799875 w 3358407"/>
                <a:gd name="connsiteY182" fmla="*/ 2783579 h 3194120"/>
                <a:gd name="connsiteX183" fmla="*/ 513353 w 3358407"/>
                <a:gd name="connsiteY183" fmla="*/ 2743458 h 3194120"/>
                <a:gd name="connsiteX184" fmla="*/ 507230 w 3358407"/>
                <a:gd name="connsiteY184" fmla="*/ 2741135 h 3194120"/>
                <a:gd name="connsiteX185" fmla="*/ 463095 w 3358407"/>
                <a:gd name="connsiteY185" fmla="*/ 2698901 h 3194120"/>
                <a:gd name="connsiteX186" fmla="*/ 463095 w 3358407"/>
                <a:gd name="connsiteY186" fmla="*/ 2686020 h 3194120"/>
                <a:gd name="connsiteX187" fmla="*/ 475977 w 3358407"/>
                <a:gd name="connsiteY187" fmla="*/ 2686020 h 3194120"/>
                <a:gd name="connsiteX188" fmla="*/ 519689 w 3358407"/>
                <a:gd name="connsiteY188" fmla="*/ 2728253 h 3194120"/>
                <a:gd name="connsiteX189" fmla="*/ 519689 w 3358407"/>
                <a:gd name="connsiteY189" fmla="*/ 2741135 h 3194120"/>
                <a:gd name="connsiteX190" fmla="*/ 513565 w 3358407"/>
                <a:gd name="connsiteY190" fmla="*/ 2742402 h 3194120"/>
                <a:gd name="connsiteX191" fmla="*/ 2888988 w 3358407"/>
                <a:gd name="connsiteY191" fmla="*/ 2701224 h 3194120"/>
                <a:gd name="connsiteX192" fmla="*/ 2882652 w 3358407"/>
                <a:gd name="connsiteY192" fmla="*/ 2698479 h 3194120"/>
                <a:gd name="connsiteX193" fmla="*/ 2882611 w 3358407"/>
                <a:gd name="connsiteY193" fmla="*/ 2685640 h 3194120"/>
                <a:gd name="connsiteX194" fmla="*/ 2882652 w 3358407"/>
                <a:gd name="connsiteY194" fmla="*/ 2685598 h 3194120"/>
                <a:gd name="connsiteX195" fmla="*/ 2924886 w 3358407"/>
                <a:gd name="connsiteY195" fmla="*/ 2641886 h 3194120"/>
                <a:gd name="connsiteX196" fmla="*/ 2937768 w 3358407"/>
                <a:gd name="connsiteY196" fmla="*/ 2641886 h 3194120"/>
                <a:gd name="connsiteX197" fmla="*/ 2937809 w 3358407"/>
                <a:gd name="connsiteY197" fmla="*/ 2654725 h 3194120"/>
                <a:gd name="connsiteX198" fmla="*/ 2937768 w 3358407"/>
                <a:gd name="connsiteY198" fmla="*/ 2654768 h 3194120"/>
                <a:gd name="connsiteX199" fmla="*/ 2895535 w 3358407"/>
                <a:gd name="connsiteY199" fmla="*/ 2699112 h 3194120"/>
                <a:gd name="connsiteX200" fmla="*/ 2889833 w 3358407"/>
                <a:gd name="connsiteY200" fmla="*/ 2700591 h 3194120"/>
                <a:gd name="connsiteX201" fmla="*/ 427619 w 3358407"/>
                <a:gd name="connsiteY201" fmla="*/ 2656457 h 3194120"/>
                <a:gd name="connsiteX202" fmla="*/ 420862 w 3358407"/>
                <a:gd name="connsiteY202" fmla="*/ 2653501 h 3194120"/>
                <a:gd name="connsiteX203" fmla="*/ 380107 w 3358407"/>
                <a:gd name="connsiteY203" fmla="*/ 2607888 h 3194120"/>
                <a:gd name="connsiteX204" fmla="*/ 380065 w 3358407"/>
                <a:gd name="connsiteY204" fmla="*/ 2595049 h 3194120"/>
                <a:gd name="connsiteX205" fmla="*/ 380107 w 3358407"/>
                <a:gd name="connsiteY205" fmla="*/ 2595007 h 3194120"/>
                <a:gd name="connsiteX206" fmla="*/ 392988 w 3358407"/>
                <a:gd name="connsiteY206" fmla="*/ 2596063 h 3194120"/>
                <a:gd name="connsiteX207" fmla="*/ 433321 w 3358407"/>
                <a:gd name="connsiteY207" fmla="*/ 2641041 h 3194120"/>
                <a:gd name="connsiteX208" fmla="*/ 433575 w 3358407"/>
                <a:gd name="connsiteY208" fmla="*/ 2653880 h 3194120"/>
                <a:gd name="connsiteX209" fmla="*/ 433321 w 3358407"/>
                <a:gd name="connsiteY209" fmla="*/ 2654134 h 3194120"/>
                <a:gd name="connsiteX210" fmla="*/ 427619 w 3358407"/>
                <a:gd name="connsiteY210" fmla="*/ 2656457 h 3194120"/>
                <a:gd name="connsiteX211" fmla="*/ 2972188 w 3358407"/>
                <a:gd name="connsiteY211" fmla="*/ 2611267 h 3194120"/>
                <a:gd name="connsiteX212" fmla="*/ 2966275 w 3358407"/>
                <a:gd name="connsiteY212" fmla="*/ 2609155 h 3194120"/>
                <a:gd name="connsiteX213" fmla="*/ 2966275 w 3358407"/>
                <a:gd name="connsiteY213" fmla="*/ 2596063 h 3194120"/>
                <a:gd name="connsiteX214" fmla="*/ 3004919 w 3358407"/>
                <a:gd name="connsiteY214" fmla="*/ 2549395 h 3194120"/>
                <a:gd name="connsiteX215" fmla="*/ 3017800 w 3358407"/>
                <a:gd name="connsiteY215" fmla="*/ 2548128 h 3194120"/>
                <a:gd name="connsiteX216" fmla="*/ 3019278 w 3358407"/>
                <a:gd name="connsiteY216" fmla="*/ 2560798 h 3194120"/>
                <a:gd name="connsiteX217" fmla="*/ 2980002 w 3358407"/>
                <a:gd name="connsiteY217" fmla="*/ 2608099 h 3194120"/>
                <a:gd name="connsiteX218" fmla="*/ 2972188 w 3358407"/>
                <a:gd name="connsiteY218" fmla="*/ 2611267 h 3194120"/>
                <a:gd name="connsiteX219" fmla="*/ 348221 w 3358407"/>
                <a:gd name="connsiteY219" fmla="*/ 2564176 h 3194120"/>
                <a:gd name="connsiteX220" fmla="*/ 341041 w 3358407"/>
                <a:gd name="connsiteY220" fmla="*/ 2560798 h 3194120"/>
                <a:gd name="connsiteX221" fmla="*/ 303664 w 3358407"/>
                <a:gd name="connsiteY221" fmla="*/ 2512229 h 3194120"/>
                <a:gd name="connsiteX222" fmla="*/ 305565 w 3358407"/>
                <a:gd name="connsiteY222" fmla="*/ 2499348 h 3194120"/>
                <a:gd name="connsiteX223" fmla="*/ 318277 w 3358407"/>
                <a:gd name="connsiteY223" fmla="*/ 2501206 h 3194120"/>
                <a:gd name="connsiteX224" fmla="*/ 318446 w 3358407"/>
                <a:gd name="connsiteY224" fmla="*/ 2501460 h 3194120"/>
                <a:gd name="connsiteX225" fmla="*/ 355400 w 3358407"/>
                <a:gd name="connsiteY225" fmla="*/ 2549395 h 3194120"/>
                <a:gd name="connsiteX226" fmla="*/ 353922 w 3358407"/>
                <a:gd name="connsiteY226" fmla="*/ 2562276 h 3194120"/>
                <a:gd name="connsiteX227" fmla="*/ 348221 w 3358407"/>
                <a:gd name="connsiteY227" fmla="*/ 2564176 h 3194120"/>
                <a:gd name="connsiteX228" fmla="*/ 3048208 w 3358407"/>
                <a:gd name="connsiteY228" fmla="*/ 2516030 h 3194120"/>
                <a:gd name="connsiteX229" fmla="*/ 3042929 w 3358407"/>
                <a:gd name="connsiteY229" fmla="*/ 2514130 h 3194120"/>
                <a:gd name="connsiteX230" fmla="*/ 3040543 w 3358407"/>
                <a:gd name="connsiteY230" fmla="*/ 2502114 h 3194120"/>
                <a:gd name="connsiteX231" fmla="*/ 3041028 w 3358407"/>
                <a:gd name="connsiteY231" fmla="*/ 2501460 h 3194120"/>
                <a:gd name="connsiteX232" fmla="*/ 3075871 w 3358407"/>
                <a:gd name="connsiteY232" fmla="*/ 2452047 h 3194120"/>
                <a:gd name="connsiteX233" fmla="*/ 3088541 w 3358407"/>
                <a:gd name="connsiteY233" fmla="*/ 2449513 h 3194120"/>
                <a:gd name="connsiteX234" fmla="*/ 3091076 w 3358407"/>
                <a:gd name="connsiteY234" fmla="*/ 2462182 h 3194120"/>
                <a:gd name="connsiteX235" fmla="*/ 3055599 w 3358407"/>
                <a:gd name="connsiteY235" fmla="*/ 2512229 h 3194120"/>
                <a:gd name="connsiteX236" fmla="*/ 3048208 w 3358407"/>
                <a:gd name="connsiteY236" fmla="*/ 2516030 h 3194120"/>
                <a:gd name="connsiteX237" fmla="*/ 276001 w 3358407"/>
                <a:gd name="connsiteY237" fmla="*/ 2466194 h 3194120"/>
                <a:gd name="connsiteX238" fmla="*/ 268399 w 3358407"/>
                <a:gd name="connsiteY238" fmla="*/ 2462182 h 3194120"/>
                <a:gd name="connsiteX239" fmla="*/ 234823 w 3358407"/>
                <a:gd name="connsiteY239" fmla="*/ 2410869 h 3194120"/>
                <a:gd name="connsiteX240" fmla="*/ 234549 w 3358407"/>
                <a:gd name="connsiteY240" fmla="*/ 2397734 h 3194120"/>
                <a:gd name="connsiteX241" fmla="*/ 247684 w 3358407"/>
                <a:gd name="connsiteY241" fmla="*/ 2397460 h 3194120"/>
                <a:gd name="connsiteX242" fmla="*/ 250239 w 3358407"/>
                <a:gd name="connsiteY242" fmla="*/ 2401789 h 3194120"/>
                <a:gd name="connsiteX243" fmla="*/ 283181 w 3358407"/>
                <a:gd name="connsiteY243" fmla="*/ 2452469 h 3194120"/>
                <a:gd name="connsiteX244" fmla="*/ 280858 w 3358407"/>
                <a:gd name="connsiteY244" fmla="*/ 2465350 h 3194120"/>
                <a:gd name="connsiteX245" fmla="*/ 276001 w 3358407"/>
                <a:gd name="connsiteY245" fmla="*/ 2466194 h 3194120"/>
                <a:gd name="connsiteX246" fmla="*/ 3116838 w 3358407"/>
                <a:gd name="connsiteY246" fmla="*/ 2415092 h 3194120"/>
                <a:gd name="connsiteX247" fmla="*/ 3111981 w 3358407"/>
                <a:gd name="connsiteY247" fmla="*/ 2413825 h 3194120"/>
                <a:gd name="connsiteX248" fmla="*/ 3108898 w 3358407"/>
                <a:gd name="connsiteY248" fmla="*/ 2401367 h 3194120"/>
                <a:gd name="connsiteX249" fmla="*/ 3109025 w 3358407"/>
                <a:gd name="connsiteY249" fmla="*/ 2401155 h 3194120"/>
                <a:gd name="connsiteX250" fmla="*/ 3140066 w 3358407"/>
                <a:gd name="connsiteY250" fmla="*/ 2349208 h 3194120"/>
                <a:gd name="connsiteX251" fmla="*/ 3152525 w 3358407"/>
                <a:gd name="connsiteY251" fmla="*/ 2345829 h 3194120"/>
                <a:gd name="connsiteX252" fmla="*/ 3155903 w 3358407"/>
                <a:gd name="connsiteY252" fmla="*/ 2358288 h 3194120"/>
                <a:gd name="connsiteX253" fmla="*/ 3124439 w 3358407"/>
                <a:gd name="connsiteY253" fmla="*/ 2410869 h 3194120"/>
                <a:gd name="connsiteX254" fmla="*/ 3116838 w 3358407"/>
                <a:gd name="connsiteY254" fmla="*/ 2415092 h 3194120"/>
                <a:gd name="connsiteX255" fmla="*/ 211384 w 3358407"/>
                <a:gd name="connsiteY255" fmla="*/ 2362934 h 3194120"/>
                <a:gd name="connsiteX256" fmla="*/ 203360 w 3358407"/>
                <a:gd name="connsiteY256" fmla="*/ 2358288 h 3194120"/>
                <a:gd name="connsiteX257" fmla="*/ 174008 w 3358407"/>
                <a:gd name="connsiteY257" fmla="*/ 2304441 h 3194120"/>
                <a:gd name="connsiteX258" fmla="*/ 177914 w 3358407"/>
                <a:gd name="connsiteY258" fmla="*/ 2292087 h 3194120"/>
                <a:gd name="connsiteX259" fmla="*/ 190267 w 3358407"/>
                <a:gd name="connsiteY259" fmla="*/ 2295993 h 3194120"/>
                <a:gd name="connsiteX260" fmla="*/ 219408 w 3358407"/>
                <a:gd name="connsiteY260" fmla="*/ 2349208 h 3194120"/>
                <a:gd name="connsiteX261" fmla="*/ 216030 w 3358407"/>
                <a:gd name="connsiteY261" fmla="*/ 2361667 h 3194120"/>
                <a:gd name="connsiteX262" fmla="*/ 211384 w 3358407"/>
                <a:gd name="connsiteY262" fmla="*/ 2362934 h 3194120"/>
                <a:gd name="connsiteX263" fmla="*/ 3177231 w 3358407"/>
                <a:gd name="connsiteY263" fmla="*/ 2309509 h 3194120"/>
                <a:gd name="connsiteX264" fmla="*/ 3173008 w 3358407"/>
                <a:gd name="connsiteY264" fmla="*/ 2308452 h 3194120"/>
                <a:gd name="connsiteX265" fmla="*/ 3168763 w 3358407"/>
                <a:gd name="connsiteY265" fmla="*/ 2296648 h 3194120"/>
                <a:gd name="connsiteX266" fmla="*/ 3168995 w 3358407"/>
                <a:gd name="connsiteY266" fmla="*/ 2296205 h 3194120"/>
                <a:gd name="connsiteX267" fmla="*/ 3196025 w 3358407"/>
                <a:gd name="connsiteY267" fmla="*/ 2241935 h 3194120"/>
                <a:gd name="connsiteX268" fmla="*/ 3208062 w 3358407"/>
                <a:gd name="connsiteY268" fmla="*/ 2237500 h 3194120"/>
                <a:gd name="connsiteX269" fmla="*/ 3212497 w 3358407"/>
                <a:gd name="connsiteY269" fmla="*/ 2249748 h 3194120"/>
                <a:gd name="connsiteX270" fmla="*/ 3185256 w 3358407"/>
                <a:gd name="connsiteY270" fmla="*/ 2304651 h 3194120"/>
                <a:gd name="connsiteX271" fmla="*/ 3177231 w 3358407"/>
                <a:gd name="connsiteY271" fmla="*/ 2309509 h 3194120"/>
                <a:gd name="connsiteX272" fmla="*/ 155213 w 3358407"/>
                <a:gd name="connsiteY272" fmla="*/ 2253971 h 3194120"/>
                <a:gd name="connsiteX273" fmla="*/ 146767 w 3358407"/>
                <a:gd name="connsiteY273" fmla="*/ 2248692 h 3194120"/>
                <a:gd name="connsiteX274" fmla="*/ 121849 w 3358407"/>
                <a:gd name="connsiteY274" fmla="*/ 2192733 h 3194120"/>
                <a:gd name="connsiteX275" fmla="*/ 126600 w 3358407"/>
                <a:gd name="connsiteY275" fmla="*/ 2180802 h 3194120"/>
                <a:gd name="connsiteX276" fmla="*/ 138531 w 3358407"/>
                <a:gd name="connsiteY276" fmla="*/ 2185553 h 3194120"/>
                <a:gd name="connsiteX277" fmla="*/ 163449 w 3358407"/>
                <a:gd name="connsiteY277" fmla="*/ 2240879 h 3194120"/>
                <a:gd name="connsiteX278" fmla="*/ 159014 w 3358407"/>
                <a:gd name="connsiteY278" fmla="*/ 2253126 h 3194120"/>
                <a:gd name="connsiteX279" fmla="*/ 155213 w 3358407"/>
                <a:gd name="connsiteY279" fmla="*/ 2253971 h 3194120"/>
                <a:gd name="connsiteX280" fmla="*/ 3228968 w 3358407"/>
                <a:gd name="connsiteY280" fmla="*/ 2198646 h 3194120"/>
                <a:gd name="connsiteX281" fmla="*/ 3225378 w 3358407"/>
                <a:gd name="connsiteY281" fmla="*/ 2198646 h 3194120"/>
                <a:gd name="connsiteX282" fmla="*/ 3220520 w 3358407"/>
                <a:gd name="connsiteY282" fmla="*/ 2186609 h 3194120"/>
                <a:gd name="connsiteX283" fmla="*/ 3243115 w 3358407"/>
                <a:gd name="connsiteY283" fmla="*/ 2130438 h 3194120"/>
                <a:gd name="connsiteX284" fmla="*/ 3254941 w 3358407"/>
                <a:gd name="connsiteY284" fmla="*/ 2125159 h 3194120"/>
                <a:gd name="connsiteX285" fmla="*/ 3260220 w 3358407"/>
                <a:gd name="connsiteY285" fmla="*/ 2136984 h 3194120"/>
                <a:gd name="connsiteX286" fmla="*/ 3237415 w 3358407"/>
                <a:gd name="connsiteY286" fmla="*/ 2193788 h 3194120"/>
                <a:gd name="connsiteX287" fmla="*/ 3228968 w 3358407"/>
                <a:gd name="connsiteY287" fmla="*/ 2199490 h 3194120"/>
                <a:gd name="connsiteX288" fmla="*/ 107489 w 3358407"/>
                <a:gd name="connsiteY288" fmla="*/ 2141630 h 3194120"/>
                <a:gd name="connsiteX289" fmla="*/ 98831 w 3358407"/>
                <a:gd name="connsiteY289" fmla="*/ 2135717 h 3194120"/>
                <a:gd name="connsiteX290" fmla="*/ 77715 w 3358407"/>
                <a:gd name="connsiteY290" fmla="*/ 2077858 h 3194120"/>
                <a:gd name="connsiteX291" fmla="*/ 83627 w 3358407"/>
                <a:gd name="connsiteY291" fmla="*/ 2066243 h 3194120"/>
                <a:gd name="connsiteX292" fmla="*/ 94904 w 3358407"/>
                <a:gd name="connsiteY292" fmla="*/ 2071734 h 3194120"/>
                <a:gd name="connsiteX293" fmla="*/ 95030 w 3358407"/>
                <a:gd name="connsiteY293" fmla="*/ 2072156 h 3194120"/>
                <a:gd name="connsiteX294" fmla="*/ 116147 w 3358407"/>
                <a:gd name="connsiteY294" fmla="*/ 2129171 h 3194120"/>
                <a:gd name="connsiteX295" fmla="*/ 110911 w 3358407"/>
                <a:gd name="connsiteY295" fmla="*/ 2140891 h 3194120"/>
                <a:gd name="connsiteX296" fmla="*/ 110657 w 3358407"/>
                <a:gd name="connsiteY296" fmla="*/ 2140997 h 3194120"/>
                <a:gd name="connsiteX297" fmla="*/ 3272045 w 3358407"/>
                <a:gd name="connsiteY297" fmla="*/ 2085037 h 3194120"/>
                <a:gd name="connsiteX298" fmla="*/ 3269090 w 3358407"/>
                <a:gd name="connsiteY298" fmla="*/ 2085037 h 3194120"/>
                <a:gd name="connsiteX299" fmla="*/ 3263388 w 3358407"/>
                <a:gd name="connsiteY299" fmla="*/ 2073634 h 3194120"/>
                <a:gd name="connsiteX300" fmla="*/ 3281337 w 3358407"/>
                <a:gd name="connsiteY300" fmla="*/ 2015774 h 3194120"/>
                <a:gd name="connsiteX301" fmla="*/ 3292741 w 3358407"/>
                <a:gd name="connsiteY301" fmla="*/ 2009440 h 3194120"/>
                <a:gd name="connsiteX302" fmla="*/ 3298906 w 3358407"/>
                <a:gd name="connsiteY302" fmla="*/ 2020695 h 3194120"/>
                <a:gd name="connsiteX303" fmla="*/ 3298864 w 3358407"/>
                <a:gd name="connsiteY303" fmla="*/ 2020842 h 3194120"/>
                <a:gd name="connsiteX304" fmla="*/ 3280704 w 3358407"/>
                <a:gd name="connsiteY304" fmla="*/ 2079336 h 3194120"/>
                <a:gd name="connsiteX305" fmla="*/ 3272045 w 3358407"/>
                <a:gd name="connsiteY305" fmla="*/ 2085037 h 3194120"/>
                <a:gd name="connsiteX306" fmla="*/ 69057 w 3358407"/>
                <a:gd name="connsiteY306" fmla="*/ 2025699 h 3194120"/>
                <a:gd name="connsiteX307" fmla="*/ 60188 w 3358407"/>
                <a:gd name="connsiteY307" fmla="*/ 2019153 h 3194120"/>
                <a:gd name="connsiteX308" fmla="*/ 44350 w 3358407"/>
                <a:gd name="connsiteY308" fmla="*/ 1959815 h 3194120"/>
                <a:gd name="connsiteX309" fmla="*/ 51002 w 3358407"/>
                <a:gd name="connsiteY309" fmla="*/ 1948729 h 3194120"/>
                <a:gd name="connsiteX310" fmla="*/ 62088 w 3358407"/>
                <a:gd name="connsiteY310" fmla="*/ 1955380 h 3194120"/>
                <a:gd name="connsiteX311" fmla="*/ 77715 w 3358407"/>
                <a:gd name="connsiteY311" fmla="*/ 2014085 h 3194120"/>
                <a:gd name="connsiteX312" fmla="*/ 71739 w 3358407"/>
                <a:gd name="connsiteY312" fmla="*/ 2025446 h 3194120"/>
                <a:gd name="connsiteX313" fmla="*/ 71591 w 3358407"/>
                <a:gd name="connsiteY313" fmla="*/ 2025488 h 3194120"/>
                <a:gd name="connsiteX314" fmla="*/ 3305833 w 3358407"/>
                <a:gd name="connsiteY314" fmla="*/ 1968895 h 3194120"/>
                <a:gd name="connsiteX315" fmla="*/ 3303720 w 3358407"/>
                <a:gd name="connsiteY315" fmla="*/ 1968895 h 3194120"/>
                <a:gd name="connsiteX316" fmla="*/ 3296942 w 3358407"/>
                <a:gd name="connsiteY316" fmla="*/ 1957978 h 3194120"/>
                <a:gd name="connsiteX317" fmla="*/ 3296964 w 3358407"/>
                <a:gd name="connsiteY317" fmla="*/ 1957915 h 3194120"/>
                <a:gd name="connsiteX318" fmla="*/ 3310267 w 3358407"/>
                <a:gd name="connsiteY318" fmla="*/ 1898787 h 3194120"/>
                <a:gd name="connsiteX319" fmla="*/ 3321036 w 3358407"/>
                <a:gd name="connsiteY319" fmla="*/ 1891608 h 3194120"/>
                <a:gd name="connsiteX320" fmla="*/ 3328237 w 3358407"/>
                <a:gd name="connsiteY320" fmla="*/ 1902229 h 3194120"/>
                <a:gd name="connsiteX321" fmla="*/ 3328217 w 3358407"/>
                <a:gd name="connsiteY321" fmla="*/ 1902377 h 3194120"/>
                <a:gd name="connsiteX322" fmla="*/ 3314702 w 3358407"/>
                <a:gd name="connsiteY322" fmla="*/ 1962349 h 3194120"/>
                <a:gd name="connsiteX323" fmla="*/ 3305833 w 3358407"/>
                <a:gd name="connsiteY323" fmla="*/ 1968895 h 3194120"/>
                <a:gd name="connsiteX324" fmla="*/ 39071 w 3358407"/>
                <a:gd name="connsiteY324" fmla="*/ 1908079 h 3194120"/>
                <a:gd name="connsiteX325" fmla="*/ 30202 w 3358407"/>
                <a:gd name="connsiteY325" fmla="*/ 1900899 h 3194120"/>
                <a:gd name="connsiteX326" fmla="*/ 19221 w 3358407"/>
                <a:gd name="connsiteY326" fmla="*/ 1840506 h 3194120"/>
                <a:gd name="connsiteX327" fmla="*/ 26549 w 3358407"/>
                <a:gd name="connsiteY327" fmla="*/ 1829968 h 3194120"/>
                <a:gd name="connsiteX328" fmla="*/ 26612 w 3358407"/>
                <a:gd name="connsiteY328" fmla="*/ 1829947 h 3194120"/>
                <a:gd name="connsiteX329" fmla="*/ 37171 w 3358407"/>
                <a:gd name="connsiteY329" fmla="*/ 1837549 h 3194120"/>
                <a:gd name="connsiteX330" fmla="*/ 47941 w 3358407"/>
                <a:gd name="connsiteY330" fmla="*/ 1897098 h 3194120"/>
                <a:gd name="connsiteX331" fmla="*/ 41373 w 3358407"/>
                <a:gd name="connsiteY331" fmla="*/ 1907783 h 3194120"/>
                <a:gd name="connsiteX332" fmla="*/ 40972 w 3358407"/>
                <a:gd name="connsiteY332" fmla="*/ 1907867 h 3194120"/>
                <a:gd name="connsiteX333" fmla="*/ 3329272 w 3358407"/>
                <a:gd name="connsiteY333" fmla="*/ 1849374 h 3194120"/>
                <a:gd name="connsiteX334" fmla="*/ 3327794 w 3358407"/>
                <a:gd name="connsiteY334" fmla="*/ 1849374 h 3194120"/>
                <a:gd name="connsiteX335" fmla="*/ 3320382 w 3358407"/>
                <a:gd name="connsiteY335" fmla="*/ 1838879 h 3194120"/>
                <a:gd name="connsiteX336" fmla="*/ 3320403 w 3358407"/>
                <a:gd name="connsiteY336" fmla="*/ 1838816 h 3194120"/>
                <a:gd name="connsiteX337" fmla="*/ 3328849 w 3358407"/>
                <a:gd name="connsiteY337" fmla="*/ 1778844 h 3194120"/>
                <a:gd name="connsiteX338" fmla="*/ 3339092 w 3358407"/>
                <a:gd name="connsiteY338" fmla="*/ 1770926 h 3194120"/>
                <a:gd name="connsiteX339" fmla="*/ 3347011 w 3358407"/>
                <a:gd name="connsiteY339" fmla="*/ 1781167 h 3194120"/>
                <a:gd name="connsiteX340" fmla="*/ 3338352 w 3358407"/>
                <a:gd name="connsiteY340" fmla="*/ 1841773 h 3194120"/>
                <a:gd name="connsiteX341" fmla="*/ 3330116 w 3358407"/>
                <a:gd name="connsiteY341" fmla="*/ 1849374 h 3194120"/>
                <a:gd name="connsiteX342" fmla="*/ 19644 w 3358407"/>
                <a:gd name="connsiteY342" fmla="*/ 1787924 h 3194120"/>
                <a:gd name="connsiteX343" fmla="*/ 10563 w 3358407"/>
                <a:gd name="connsiteY343" fmla="*/ 1779900 h 3194120"/>
                <a:gd name="connsiteX344" fmla="*/ 4439 w 3358407"/>
                <a:gd name="connsiteY344" fmla="*/ 1718873 h 3194120"/>
                <a:gd name="connsiteX345" fmla="*/ 14154 w 3358407"/>
                <a:gd name="connsiteY345" fmla="*/ 1710025 h 3194120"/>
                <a:gd name="connsiteX346" fmla="*/ 22812 w 3358407"/>
                <a:gd name="connsiteY346" fmla="*/ 1717395 h 3194120"/>
                <a:gd name="connsiteX347" fmla="*/ 28724 w 3358407"/>
                <a:gd name="connsiteY347" fmla="*/ 1777577 h 3194120"/>
                <a:gd name="connsiteX348" fmla="*/ 21249 w 3358407"/>
                <a:gd name="connsiteY348" fmla="*/ 1787650 h 3194120"/>
                <a:gd name="connsiteX349" fmla="*/ 20700 w 3358407"/>
                <a:gd name="connsiteY349" fmla="*/ 1787714 h 3194120"/>
                <a:gd name="connsiteX350" fmla="*/ 3344054 w 3358407"/>
                <a:gd name="connsiteY350" fmla="*/ 1728586 h 3194120"/>
                <a:gd name="connsiteX351" fmla="*/ 3344054 w 3358407"/>
                <a:gd name="connsiteY351" fmla="*/ 1728586 h 3194120"/>
                <a:gd name="connsiteX352" fmla="*/ 3335607 w 3358407"/>
                <a:gd name="connsiteY352" fmla="*/ 1718661 h 3194120"/>
                <a:gd name="connsiteX353" fmla="*/ 3339408 w 3358407"/>
                <a:gd name="connsiteY353" fmla="*/ 1658268 h 3194120"/>
                <a:gd name="connsiteX354" fmla="*/ 3348911 w 3358407"/>
                <a:gd name="connsiteY354" fmla="*/ 1649399 h 3194120"/>
                <a:gd name="connsiteX355" fmla="*/ 3357569 w 3358407"/>
                <a:gd name="connsiteY355" fmla="*/ 1658880 h 3194120"/>
                <a:gd name="connsiteX356" fmla="*/ 3357569 w 3358407"/>
                <a:gd name="connsiteY356" fmla="*/ 1658901 h 3194120"/>
                <a:gd name="connsiteX357" fmla="*/ 3353978 w 3358407"/>
                <a:gd name="connsiteY357" fmla="*/ 1720140 h 3194120"/>
                <a:gd name="connsiteX358" fmla="*/ 3344898 w 3358407"/>
                <a:gd name="connsiteY358" fmla="*/ 1728586 h 3194120"/>
                <a:gd name="connsiteX359" fmla="*/ 9930 w 3358407"/>
                <a:gd name="connsiteY359" fmla="*/ 1666503 h 3194120"/>
                <a:gd name="connsiteX360" fmla="*/ 850 w 3358407"/>
                <a:gd name="connsiteY360" fmla="*/ 1657634 h 3194120"/>
                <a:gd name="connsiteX361" fmla="*/ -417 w 3358407"/>
                <a:gd name="connsiteY361" fmla="*/ 1596395 h 3194120"/>
                <a:gd name="connsiteX362" fmla="*/ 8874 w 3358407"/>
                <a:gd name="connsiteY362" fmla="*/ 1587315 h 3194120"/>
                <a:gd name="connsiteX363" fmla="*/ 17954 w 3358407"/>
                <a:gd name="connsiteY363" fmla="*/ 1596395 h 3194120"/>
                <a:gd name="connsiteX364" fmla="*/ 19221 w 3358407"/>
                <a:gd name="connsiteY364" fmla="*/ 1657001 h 3194120"/>
                <a:gd name="connsiteX365" fmla="*/ 10353 w 3358407"/>
                <a:gd name="connsiteY365" fmla="*/ 1666503 h 3194120"/>
                <a:gd name="connsiteX366" fmla="*/ 3348911 w 3358407"/>
                <a:gd name="connsiteY366" fmla="*/ 1606743 h 3194120"/>
                <a:gd name="connsiteX367" fmla="*/ 3339830 w 3358407"/>
                <a:gd name="connsiteY367" fmla="*/ 1597663 h 3194120"/>
                <a:gd name="connsiteX368" fmla="*/ 3339830 w 3358407"/>
                <a:gd name="connsiteY368" fmla="*/ 1596395 h 3194120"/>
                <a:gd name="connsiteX369" fmla="*/ 3338564 w 3358407"/>
                <a:gd name="connsiteY369" fmla="*/ 1537057 h 3194120"/>
                <a:gd name="connsiteX370" fmla="*/ 3346356 w 3358407"/>
                <a:gd name="connsiteY370" fmla="*/ 1526478 h 3194120"/>
                <a:gd name="connsiteX371" fmla="*/ 3356935 w 3358407"/>
                <a:gd name="connsiteY371" fmla="*/ 1534270 h 3194120"/>
                <a:gd name="connsiteX372" fmla="*/ 3356935 w 3358407"/>
                <a:gd name="connsiteY372" fmla="*/ 1537057 h 3194120"/>
                <a:gd name="connsiteX373" fmla="*/ 3357991 w 3358407"/>
                <a:gd name="connsiteY373" fmla="*/ 1597029 h 3194120"/>
                <a:gd name="connsiteX374" fmla="*/ 3357991 w 3358407"/>
                <a:gd name="connsiteY374" fmla="*/ 1598296 h 3194120"/>
                <a:gd name="connsiteX375" fmla="*/ 3349756 w 3358407"/>
                <a:gd name="connsiteY375" fmla="*/ 1606743 h 3194120"/>
                <a:gd name="connsiteX376" fmla="*/ 9930 w 3358407"/>
                <a:gd name="connsiteY376" fmla="*/ 1544660 h 3194120"/>
                <a:gd name="connsiteX377" fmla="*/ 9930 w 3358407"/>
                <a:gd name="connsiteY377" fmla="*/ 1544660 h 3194120"/>
                <a:gd name="connsiteX378" fmla="*/ 1061 w 3358407"/>
                <a:gd name="connsiteY378" fmla="*/ 1535157 h 3194120"/>
                <a:gd name="connsiteX379" fmla="*/ 4651 w 3358407"/>
                <a:gd name="connsiteY379" fmla="*/ 1473918 h 3194120"/>
                <a:gd name="connsiteX380" fmla="*/ 15653 w 3358407"/>
                <a:gd name="connsiteY380" fmla="*/ 1466739 h 3194120"/>
                <a:gd name="connsiteX381" fmla="*/ 23022 w 3358407"/>
                <a:gd name="connsiteY381" fmla="*/ 1475397 h 3194120"/>
                <a:gd name="connsiteX382" fmla="*/ 19433 w 3358407"/>
                <a:gd name="connsiteY382" fmla="*/ 1535790 h 3194120"/>
                <a:gd name="connsiteX383" fmla="*/ 10775 w 3358407"/>
                <a:gd name="connsiteY383" fmla="*/ 1544660 h 3194120"/>
                <a:gd name="connsiteX384" fmla="*/ 3344265 w 3358407"/>
                <a:gd name="connsiteY384" fmla="*/ 1485110 h 3194120"/>
                <a:gd name="connsiteX385" fmla="*/ 3335185 w 3358407"/>
                <a:gd name="connsiteY385" fmla="*/ 1476664 h 3194120"/>
                <a:gd name="connsiteX386" fmla="*/ 3329061 w 3358407"/>
                <a:gd name="connsiteY386" fmla="*/ 1416481 h 3194120"/>
                <a:gd name="connsiteX387" fmla="*/ 3337085 w 3358407"/>
                <a:gd name="connsiteY387" fmla="*/ 1406134 h 3194120"/>
                <a:gd name="connsiteX388" fmla="*/ 3347200 w 3358407"/>
                <a:gd name="connsiteY388" fmla="*/ 1414031 h 3194120"/>
                <a:gd name="connsiteX389" fmla="*/ 3347221 w 3358407"/>
                <a:gd name="connsiteY389" fmla="*/ 1414158 h 3194120"/>
                <a:gd name="connsiteX390" fmla="*/ 3353346 w 3358407"/>
                <a:gd name="connsiteY390" fmla="*/ 1475185 h 3194120"/>
                <a:gd name="connsiteX391" fmla="*/ 3344898 w 3358407"/>
                <a:gd name="connsiteY391" fmla="*/ 1485110 h 3194120"/>
                <a:gd name="connsiteX392" fmla="*/ 19644 w 3358407"/>
                <a:gd name="connsiteY392" fmla="*/ 1423238 h 3194120"/>
                <a:gd name="connsiteX393" fmla="*/ 18588 w 3358407"/>
                <a:gd name="connsiteY393" fmla="*/ 1423238 h 3194120"/>
                <a:gd name="connsiteX394" fmla="*/ 10500 w 3358407"/>
                <a:gd name="connsiteY394" fmla="*/ 1413651 h 3194120"/>
                <a:gd name="connsiteX395" fmla="*/ 10563 w 3358407"/>
                <a:gd name="connsiteY395" fmla="*/ 1413102 h 3194120"/>
                <a:gd name="connsiteX396" fmla="*/ 19010 w 3358407"/>
                <a:gd name="connsiteY396" fmla="*/ 1352497 h 3194120"/>
                <a:gd name="connsiteX397" fmla="*/ 30646 w 3358407"/>
                <a:gd name="connsiteY397" fmla="*/ 1346394 h 3194120"/>
                <a:gd name="connsiteX398" fmla="*/ 37171 w 3358407"/>
                <a:gd name="connsiteY398" fmla="*/ 1355454 h 3194120"/>
                <a:gd name="connsiteX399" fmla="*/ 28724 w 3358407"/>
                <a:gd name="connsiteY399" fmla="*/ 1415425 h 3194120"/>
                <a:gd name="connsiteX400" fmla="*/ 20488 w 3358407"/>
                <a:gd name="connsiteY400" fmla="*/ 1423238 h 3194120"/>
                <a:gd name="connsiteX401" fmla="*/ 3329695 w 3358407"/>
                <a:gd name="connsiteY401" fmla="*/ 1364111 h 3194120"/>
                <a:gd name="connsiteX402" fmla="*/ 3320825 w 3358407"/>
                <a:gd name="connsiteY402" fmla="*/ 1356509 h 3194120"/>
                <a:gd name="connsiteX403" fmla="*/ 3310056 w 3358407"/>
                <a:gd name="connsiteY403" fmla="*/ 1296749 h 3194120"/>
                <a:gd name="connsiteX404" fmla="*/ 3317024 w 3358407"/>
                <a:gd name="connsiteY404" fmla="*/ 1285979 h 3194120"/>
                <a:gd name="connsiteX405" fmla="*/ 3328005 w 3358407"/>
                <a:gd name="connsiteY405" fmla="*/ 1293159 h 3194120"/>
                <a:gd name="connsiteX406" fmla="*/ 3338775 w 3358407"/>
                <a:gd name="connsiteY406" fmla="*/ 1353553 h 3194120"/>
                <a:gd name="connsiteX407" fmla="*/ 3331595 w 3358407"/>
                <a:gd name="connsiteY407" fmla="*/ 1363836 h 3194120"/>
                <a:gd name="connsiteX408" fmla="*/ 3331173 w 3358407"/>
                <a:gd name="connsiteY408" fmla="*/ 1363900 h 3194120"/>
                <a:gd name="connsiteX409" fmla="*/ 39071 w 3358407"/>
                <a:gd name="connsiteY409" fmla="*/ 1303717 h 3194120"/>
                <a:gd name="connsiteX410" fmla="*/ 39071 w 3358407"/>
                <a:gd name="connsiteY410" fmla="*/ 1303717 h 3194120"/>
                <a:gd name="connsiteX411" fmla="*/ 31892 w 3358407"/>
                <a:gd name="connsiteY411" fmla="*/ 1292948 h 3194120"/>
                <a:gd name="connsiteX412" fmla="*/ 45406 w 3358407"/>
                <a:gd name="connsiteY412" fmla="*/ 1233188 h 3194120"/>
                <a:gd name="connsiteX413" fmla="*/ 56493 w 3358407"/>
                <a:gd name="connsiteY413" fmla="*/ 1226536 h 3194120"/>
                <a:gd name="connsiteX414" fmla="*/ 63145 w 3358407"/>
                <a:gd name="connsiteY414" fmla="*/ 1237622 h 3194120"/>
                <a:gd name="connsiteX415" fmla="*/ 49841 w 3358407"/>
                <a:gd name="connsiteY415" fmla="*/ 1296749 h 3194120"/>
                <a:gd name="connsiteX416" fmla="*/ 39071 w 3358407"/>
                <a:gd name="connsiteY416" fmla="*/ 1303717 h 3194120"/>
                <a:gd name="connsiteX417" fmla="*/ 3305621 w 3358407"/>
                <a:gd name="connsiteY417" fmla="*/ 1245646 h 3194120"/>
                <a:gd name="connsiteX418" fmla="*/ 3296753 w 3358407"/>
                <a:gd name="connsiteY418" fmla="*/ 1238678 h 3194120"/>
                <a:gd name="connsiteX419" fmla="*/ 3281127 w 3358407"/>
                <a:gd name="connsiteY419" fmla="*/ 1179974 h 3194120"/>
                <a:gd name="connsiteX420" fmla="*/ 3288834 w 3358407"/>
                <a:gd name="connsiteY420" fmla="*/ 1169330 h 3194120"/>
                <a:gd name="connsiteX421" fmla="*/ 3298864 w 3358407"/>
                <a:gd name="connsiteY421" fmla="*/ 1174905 h 3194120"/>
                <a:gd name="connsiteX422" fmla="*/ 3314490 w 3358407"/>
                <a:gd name="connsiteY422" fmla="*/ 1234243 h 3194120"/>
                <a:gd name="connsiteX423" fmla="*/ 3308282 w 3358407"/>
                <a:gd name="connsiteY423" fmla="*/ 1245140 h 3194120"/>
                <a:gd name="connsiteX424" fmla="*/ 3307944 w 3358407"/>
                <a:gd name="connsiteY424" fmla="*/ 1245224 h 3194120"/>
                <a:gd name="connsiteX425" fmla="*/ 68001 w 3358407"/>
                <a:gd name="connsiteY425" fmla="*/ 1185463 h 3194120"/>
                <a:gd name="connsiteX426" fmla="*/ 65467 w 3358407"/>
                <a:gd name="connsiteY426" fmla="*/ 1185463 h 3194120"/>
                <a:gd name="connsiteX427" fmla="*/ 59259 w 3358407"/>
                <a:gd name="connsiteY427" fmla="*/ 1174567 h 3194120"/>
                <a:gd name="connsiteX428" fmla="*/ 59343 w 3358407"/>
                <a:gd name="connsiteY428" fmla="*/ 1174272 h 3194120"/>
                <a:gd name="connsiteX429" fmla="*/ 77292 w 3358407"/>
                <a:gd name="connsiteY429" fmla="*/ 1115778 h 3194120"/>
                <a:gd name="connsiteX430" fmla="*/ 88653 w 3358407"/>
                <a:gd name="connsiteY430" fmla="*/ 1109781 h 3194120"/>
                <a:gd name="connsiteX431" fmla="*/ 88906 w 3358407"/>
                <a:gd name="connsiteY431" fmla="*/ 1109866 h 3194120"/>
                <a:gd name="connsiteX432" fmla="*/ 94820 w 3358407"/>
                <a:gd name="connsiteY432" fmla="*/ 1121480 h 3194120"/>
                <a:gd name="connsiteX433" fmla="*/ 76870 w 3358407"/>
                <a:gd name="connsiteY433" fmla="*/ 1179339 h 3194120"/>
                <a:gd name="connsiteX434" fmla="*/ 68846 w 3358407"/>
                <a:gd name="connsiteY434" fmla="*/ 1184619 h 3194120"/>
                <a:gd name="connsiteX435" fmla="*/ 3271835 w 3358407"/>
                <a:gd name="connsiteY435" fmla="*/ 1128237 h 3194120"/>
                <a:gd name="connsiteX436" fmla="*/ 3263177 w 3358407"/>
                <a:gd name="connsiteY436" fmla="*/ 1121902 h 3194120"/>
                <a:gd name="connsiteX437" fmla="*/ 3242060 w 3358407"/>
                <a:gd name="connsiteY437" fmla="*/ 1064676 h 3194120"/>
                <a:gd name="connsiteX438" fmla="*/ 3249029 w 3358407"/>
                <a:gd name="connsiteY438" fmla="*/ 1053548 h 3194120"/>
                <a:gd name="connsiteX439" fmla="*/ 3259376 w 3358407"/>
                <a:gd name="connsiteY439" fmla="*/ 1058341 h 3194120"/>
                <a:gd name="connsiteX440" fmla="*/ 3280492 w 3358407"/>
                <a:gd name="connsiteY440" fmla="*/ 1116201 h 3194120"/>
                <a:gd name="connsiteX441" fmla="*/ 3274579 w 3358407"/>
                <a:gd name="connsiteY441" fmla="*/ 1127815 h 3194120"/>
                <a:gd name="connsiteX442" fmla="*/ 106434 w 3358407"/>
                <a:gd name="connsiteY442" fmla="*/ 1069955 h 3194120"/>
                <a:gd name="connsiteX443" fmla="*/ 103055 w 3358407"/>
                <a:gd name="connsiteY443" fmla="*/ 1069955 h 3194120"/>
                <a:gd name="connsiteX444" fmla="*/ 97776 w 3358407"/>
                <a:gd name="connsiteY444" fmla="*/ 1058129 h 3194120"/>
                <a:gd name="connsiteX445" fmla="*/ 120582 w 3358407"/>
                <a:gd name="connsiteY445" fmla="*/ 1001325 h 3194120"/>
                <a:gd name="connsiteX446" fmla="*/ 132618 w 3358407"/>
                <a:gd name="connsiteY446" fmla="*/ 996469 h 3194120"/>
                <a:gd name="connsiteX447" fmla="*/ 137475 w 3358407"/>
                <a:gd name="connsiteY447" fmla="*/ 1008505 h 3194120"/>
                <a:gd name="connsiteX448" fmla="*/ 114880 w 3358407"/>
                <a:gd name="connsiteY448" fmla="*/ 1064465 h 3194120"/>
                <a:gd name="connsiteX449" fmla="*/ 107279 w 3358407"/>
                <a:gd name="connsiteY449" fmla="*/ 1069111 h 3194120"/>
                <a:gd name="connsiteX450" fmla="*/ 3228968 w 3358407"/>
                <a:gd name="connsiteY450" fmla="*/ 1013996 h 3194120"/>
                <a:gd name="connsiteX451" fmla="*/ 3220520 w 3358407"/>
                <a:gd name="connsiteY451" fmla="*/ 1008505 h 3194120"/>
                <a:gd name="connsiteX452" fmla="*/ 3195814 w 3358407"/>
                <a:gd name="connsiteY452" fmla="*/ 952968 h 3194120"/>
                <a:gd name="connsiteX453" fmla="*/ 3200249 w 3358407"/>
                <a:gd name="connsiteY453" fmla="*/ 940932 h 3194120"/>
                <a:gd name="connsiteX454" fmla="*/ 3212158 w 3358407"/>
                <a:gd name="connsiteY454" fmla="*/ 944880 h 3194120"/>
                <a:gd name="connsiteX455" fmla="*/ 3212286 w 3358407"/>
                <a:gd name="connsiteY455" fmla="*/ 945155 h 3194120"/>
                <a:gd name="connsiteX456" fmla="*/ 3237415 w 3358407"/>
                <a:gd name="connsiteY456" fmla="*/ 1001325 h 3194120"/>
                <a:gd name="connsiteX457" fmla="*/ 3232557 w 3358407"/>
                <a:gd name="connsiteY457" fmla="*/ 1013362 h 3194120"/>
                <a:gd name="connsiteX458" fmla="*/ 3229812 w 3358407"/>
                <a:gd name="connsiteY458" fmla="*/ 1013151 h 3194120"/>
                <a:gd name="connsiteX459" fmla="*/ 153735 w 3358407"/>
                <a:gd name="connsiteY459" fmla="*/ 958036 h 3194120"/>
                <a:gd name="connsiteX460" fmla="*/ 149934 w 3358407"/>
                <a:gd name="connsiteY460" fmla="*/ 958036 h 3194120"/>
                <a:gd name="connsiteX461" fmla="*/ 145500 w 3358407"/>
                <a:gd name="connsiteY461" fmla="*/ 945788 h 3194120"/>
                <a:gd name="connsiteX462" fmla="*/ 172529 w 3358407"/>
                <a:gd name="connsiteY462" fmla="*/ 891096 h 3194120"/>
                <a:gd name="connsiteX463" fmla="*/ 184988 w 3358407"/>
                <a:gd name="connsiteY463" fmla="*/ 887084 h 3194120"/>
                <a:gd name="connsiteX464" fmla="*/ 188789 w 3358407"/>
                <a:gd name="connsiteY464" fmla="*/ 899332 h 3194120"/>
                <a:gd name="connsiteX465" fmla="*/ 161971 w 3358407"/>
                <a:gd name="connsiteY465" fmla="*/ 953602 h 3194120"/>
                <a:gd name="connsiteX466" fmla="*/ 154580 w 3358407"/>
                <a:gd name="connsiteY466" fmla="*/ 957191 h 3194120"/>
                <a:gd name="connsiteX467" fmla="*/ 3177865 w 3358407"/>
                <a:gd name="connsiteY467" fmla="*/ 902499 h 3194120"/>
                <a:gd name="connsiteX468" fmla="*/ 3169841 w 3358407"/>
                <a:gd name="connsiteY468" fmla="*/ 897642 h 3194120"/>
                <a:gd name="connsiteX469" fmla="*/ 3140700 w 3358407"/>
                <a:gd name="connsiteY469" fmla="*/ 844428 h 3194120"/>
                <a:gd name="connsiteX470" fmla="*/ 3144289 w 3358407"/>
                <a:gd name="connsiteY470" fmla="*/ 831969 h 3194120"/>
                <a:gd name="connsiteX471" fmla="*/ 3156706 w 3358407"/>
                <a:gd name="connsiteY471" fmla="*/ 835264 h 3194120"/>
                <a:gd name="connsiteX472" fmla="*/ 3156749 w 3358407"/>
                <a:gd name="connsiteY472" fmla="*/ 835348 h 3194120"/>
                <a:gd name="connsiteX473" fmla="*/ 3186101 w 3358407"/>
                <a:gd name="connsiteY473" fmla="*/ 889195 h 3194120"/>
                <a:gd name="connsiteX474" fmla="*/ 3182891 w 3358407"/>
                <a:gd name="connsiteY474" fmla="*/ 901317 h 3194120"/>
                <a:gd name="connsiteX475" fmla="*/ 3177865 w 3358407"/>
                <a:gd name="connsiteY475" fmla="*/ 902499 h 3194120"/>
                <a:gd name="connsiteX476" fmla="*/ 210751 w 3358407"/>
                <a:gd name="connsiteY476" fmla="*/ 849074 h 3194120"/>
                <a:gd name="connsiteX477" fmla="*/ 206105 w 3358407"/>
                <a:gd name="connsiteY477" fmla="*/ 847807 h 3194120"/>
                <a:gd name="connsiteX478" fmla="*/ 202726 w 3358407"/>
                <a:gd name="connsiteY478" fmla="*/ 835348 h 3194120"/>
                <a:gd name="connsiteX479" fmla="*/ 234190 w 3358407"/>
                <a:gd name="connsiteY479" fmla="*/ 782767 h 3194120"/>
                <a:gd name="connsiteX480" fmla="*/ 246332 w 3358407"/>
                <a:gd name="connsiteY480" fmla="*/ 779621 h 3194120"/>
                <a:gd name="connsiteX481" fmla="*/ 246649 w 3358407"/>
                <a:gd name="connsiteY481" fmla="*/ 779811 h 3194120"/>
                <a:gd name="connsiteX482" fmla="*/ 249732 w 3358407"/>
                <a:gd name="connsiteY482" fmla="*/ 792270 h 3194120"/>
                <a:gd name="connsiteX483" fmla="*/ 249605 w 3358407"/>
                <a:gd name="connsiteY483" fmla="*/ 792481 h 3194120"/>
                <a:gd name="connsiteX484" fmla="*/ 218564 w 3358407"/>
                <a:gd name="connsiteY484" fmla="*/ 844428 h 3194120"/>
                <a:gd name="connsiteX485" fmla="*/ 210751 w 3358407"/>
                <a:gd name="connsiteY485" fmla="*/ 849285 h 3194120"/>
                <a:gd name="connsiteX486" fmla="*/ 3117472 w 3358407"/>
                <a:gd name="connsiteY486" fmla="*/ 796915 h 3194120"/>
                <a:gd name="connsiteX487" fmla="*/ 3109657 w 3358407"/>
                <a:gd name="connsiteY487" fmla="*/ 792692 h 3194120"/>
                <a:gd name="connsiteX488" fmla="*/ 3076715 w 3358407"/>
                <a:gd name="connsiteY488" fmla="*/ 741801 h 3194120"/>
                <a:gd name="connsiteX489" fmla="*/ 3079249 w 3358407"/>
                <a:gd name="connsiteY489" fmla="*/ 729131 h 3194120"/>
                <a:gd name="connsiteX490" fmla="*/ 3091920 w 3358407"/>
                <a:gd name="connsiteY490" fmla="*/ 731665 h 3194120"/>
                <a:gd name="connsiteX491" fmla="*/ 3125285 w 3358407"/>
                <a:gd name="connsiteY491" fmla="*/ 782978 h 3194120"/>
                <a:gd name="connsiteX492" fmla="*/ 3122328 w 3358407"/>
                <a:gd name="connsiteY492" fmla="*/ 795648 h 3194120"/>
                <a:gd name="connsiteX493" fmla="*/ 3117472 w 3358407"/>
                <a:gd name="connsiteY493" fmla="*/ 796915 h 3194120"/>
                <a:gd name="connsiteX494" fmla="*/ 275156 w 3358407"/>
                <a:gd name="connsiteY494" fmla="*/ 745812 h 3194120"/>
                <a:gd name="connsiteX495" fmla="*/ 269877 w 3358407"/>
                <a:gd name="connsiteY495" fmla="*/ 744335 h 3194120"/>
                <a:gd name="connsiteX496" fmla="*/ 267512 w 3358407"/>
                <a:gd name="connsiteY496" fmla="*/ 731707 h 3194120"/>
                <a:gd name="connsiteX497" fmla="*/ 267555 w 3358407"/>
                <a:gd name="connsiteY497" fmla="*/ 731665 h 3194120"/>
                <a:gd name="connsiteX498" fmla="*/ 302819 w 3358407"/>
                <a:gd name="connsiteY498" fmla="*/ 681618 h 3194120"/>
                <a:gd name="connsiteX499" fmla="*/ 315701 w 3358407"/>
                <a:gd name="connsiteY499" fmla="*/ 679506 h 3194120"/>
                <a:gd name="connsiteX500" fmla="*/ 317601 w 3358407"/>
                <a:gd name="connsiteY500" fmla="*/ 692387 h 3194120"/>
                <a:gd name="connsiteX501" fmla="*/ 282759 w 3358407"/>
                <a:gd name="connsiteY501" fmla="*/ 741801 h 3194120"/>
                <a:gd name="connsiteX502" fmla="*/ 275156 w 3358407"/>
                <a:gd name="connsiteY502" fmla="*/ 745812 h 3194120"/>
                <a:gd name="connsiteX503" fmla="*/ 3049264 w 3358407"/>
                <a:gd name="connsiteY503" fmla="*/ 696189 h 3194120"/>
                <a:gd name="connsiteX504" fmla="*/ 3041873 w 3358407"/>
                <a:gd name="connsiteY504" fmla="*/ 692387 h 3194120"/>
                <a:gd name="connsiteX505" fmla="*/ 3004919 w 3358407"/>
                <a:gd name="connsiteY505" fmla="*/ 644241 h 3194120"/>
                <a:gd name="connsiteX506" fmla="*/ 3006397 w 3358407"/>
                <a:gd name="connsiteY506" fmla="*/ 631360 h 3194120"/>
                <a:gd name="connsiteX507" fmla="*/ 3019278 w 3358407"/>
                <a:gd name="connsiteY507" fmla="*/ 632838 h 3194120"/>
                <a:gd name="connsiteX508" fmla="*/ 3056444 w 3358407"/>
                <a:gd name="connsiteY508" fmla="*/ 681618 h 3194120"/>
                <a:gd name="connsiteX509" fmla="*/ 3054860 w 3358407"/>
                <a:gd name="connsiteY509" fmla="*/ 694056 h 3194120"/>
                <a:gd name="connsiteX510" fmla="*/ 3054543 w 3358407"/>
                <a:gd name="connsiteY510" fmla="*/ 694288 h 3194120"/>
                <a:gd name="connsiteX511" fmla="*/ 3049264 w 3358407"/>
                <a:gd name="connsiteY511" fmla="*/ 696189 h 3194120"/>
                <a:gd name="connsiteX512" fmla="*/ 347376 w 3358407"/>
                <a:gd name="connsiteY512" fmla="*/ 647620 h 3194120"/>
                <a:gd name="connsiteX513" fmla="*/ 341674 w 3358407"/>
                <a:gd name="connsiteY513" fmla="*/ 645719 h 3194120"/>
                <a:gd name="connsiteX514" fmla="*/ 340091 w 3358407"/>
                <a:gd name="connsiteY514" fmla="*/ 632986 h 3194120"/>
                <a:gd name="connsiteX515" fmla="*/ 340196 w 3358407"/>
                <a:gd name="connsiteY515" fmla="*/ 632838 h 3194120"/>
                <a:gd name="connsiteX516" fmla="*/ 379262 w 3358407"/>
                <a:gd name="connsiteY516" fmla="*/ 585536 h 3194120"/>
                <a:gd name="connsiteX517" fmla="*/ 392101 w 3358407"/>
                <a:gd name="connsiteY517" fmla="*/ 585495 h 3194120"/>
                <a:gd name="connsiteX518" fmla="*/ 392143 w 3358407"/>
                <a:gd name="connsiteY518" fmla="*/ 585536 h 3194120"/>
                <a:gd name="connsiteX519" fmla="*/ 392143 w 3358407"/>
                <a:gd name="connsiteY519" fmla="*/ 598418 h 3194120"/>
                <a:gd name="connsiteX520" fmla="*/ 353500 w 3358407"/>
                <a:gd name="connsiteY520" fmla="*/ 645086 h 3194120"/>
                <a:gd name="connsiteX521" fmla="*/ 347376 w 3358407"/>
                <a:gd name="connsiteY521" fmla="*/ 647620 h 3194120"/>
                <a:gd name="connsiteX522" fmla="*/ 2974300 w 3358407"/>
                <a:gd name="connsiteY522" fmla="*/ 600952 h 3194120"/>
                <a:gd name="connsiteX523" fmla="*/ 2967331 w 3358407"/>
                <a:gd name="connsiteY523" fmla="*/ 597784 h 3194120"/>
                <a:gd name="connsiteX524" fmla="*/ 2926998 w 3358407"/>
                <a:gd name="connsiteY524" fmla="*/ 552594 h 3194120"/>
                <a:gd name="connsiteX525" fmla="*/ 2926998 w 3358407"/>
                <a:gd name="connsiteY525" fmla="*/ 539713 h 3194120"/>
                <a:gd name="connsiteX526" fmla="*/ 2939542 w 3358407"/>
                <a:gd name="connsiteY526" fmla="*/ 539375 h 3194120"/>
                <a:gd name="connsiteX527" fmla="*/ 2939879 w 3358407"/>
                <a:gd name="connsiteY527" fmla="*/ 539713 h 3194120"/>
                <a:gd name="connsiteX528" fmla="*/ 2980634 w 3358407"/>
                <a:gd name="connsiteY528" fmla="*/ 585326 h 3194120"/>
                <a:gd name="connsiteX529" fmla="*/ 2979389 w 3358407"/>
                <a:gd name="connsiteY529" fmla="*/ 598397 h 3194120"/>
                <a:gd name="connsiteX530" fmla="*/ 2973877 w 3358407"/>
                <a:gd name="connsiteY530" fmla="*/ 600530 h 3194120"/>
                <a:gd name="connsiteX531" fmla="*/ 427619 w 3358407"/>
                <a:gd name="connsiteY531" fmla="*/ 555128 h 3194120"/>
                <a:gd name="connsiteX532" fmla="*/ 421495 w 3358407"/>
                <a:gd name="connsiteY532" fmla="*/ 552806 h 3194120"/>
                <a:gd name="connsiteX533" fmla="*/ 421453 w 3358407"/>
                <a:gd name="connsiteY533" fmla="*/ 539967 h 3194120"/>
                <a:gd name="connsiteX534" fmla="*/ 421495 w 3358407"/>
                <a:gd name="connsiteY534" fmla="*/ 539924 h 3194120"/>
                <a:gd name="connsiteX535" fmla="*/ 463729 w 3358407"/>
                <a:gd name="connsiteY535" fmla="*/ 495579 h 3194120"/>
                <a:gd name="connsiteX536" fmla="*/ 476610 w 3358407"/>
                <a:gd name="connsiteY536" fmla="*/ 495579 h 3194120"/>
                <a:gd name="connsiteX537" fmla="*/ 476610 w 3358407"/>
                <a:gd name="connsiteY537" fmla="*/ 508672 h 3194120"/>
                <a:gd name="connsiteX538" fmla="*/ 434377 w 3358407"/>
                <a:gd name="connsiteY538" fmla="*/ 552384 h 3194120"/>
                <a:gd name="connsiteX539" fmla="*/ 426774 w 3358407"/>
                <a:gd name="connsiteY539" fmla="*/ 555128 h 3194120"/>
                <a:gd name="connsiteX540" fmla="*/ 2889833 w 3358407"/>
                <a:gd name="connsiteY540" fmla="*/ 511628 h 3194120"/>
                <a:gd name="connsiteX541" fmla="*/ 2883286 w 3358407"/>
                <a:gd name="connsiteY541" fmla="*/ 508882 h 3194120"/>
                <a:gd name="connsiteX542" fmla="*/ 2839786 w 3358407"/>
                <a:gd name="connsiteY542" fmla="*/ 466649 h 3194120"/>
                <a:gd name="connsiteX543" fmla="*/ 2839448 w 3358407"/>
                <a:gd name="connsiteY543" fmla="*/ 454106 h 3194120"/>
                <a:gd name="connsiteX544" fmla="*/ 2839786 w 3358407"/>
                <a:gd name="connsiteY544" fmla="*/ 453768 h 3194120"/>
                <a:gd name="connsiteX545" fmla="*/ 2852667 w 3358407"/>
                <a:gd name="connsiteY545" fmla="*/ 453768 h 3194120"/>
                <a:gd name="connsiteX546" fmla="*/ 2896590 w 3358407"/>
                <a:gd name="connsiteY546" fmla="*/ 496002 h 3194120"/>
                <a:gd name="connsiteX547" fmla="*/ 2896633 w 3358407"/>
                <a:gd name="connsiteY547" fmla="*/ 508841 h 3194120"/>
                <a:gd name="connsiteX548" fmla="*/ 2896590 w 3358407"/>
                <a:gd name="connsiteY548" fmla="*/ 508882 h 3194120"/>
                <a:gd name="connsiteX549" fmla="*/ 2889833 w 3358407"/>
                <a:gd name="connsiteY549" fmla="*/ 511628 h 3194120"/>
                <a:gd name="connsiteX550" fmla="*/ 512086 w 3358407"/>
                <a:gd name="connsiteY550" fmla="*/ 469394 h 3194120"/>
                <a:gd name="connsiteX551" fmla="*/ 505540 w 3358407"/>
                <a:gd name="connsiteY551" fmla="*/ 466438 h 3194120"/>
                <a:gd name="connsiteX552" fmla="*/ 505202 w 3358407"/>
                <a:gd name="connsiteY552" fmla="*/ 453895 h 3194120"/>
                <a:gd name="connsiteX553" fmla="*/ 505540 w 3358407"/>
                <a:gd name="connsiteY553" fmla="*/ 453557 h 3194120"/>
                <a:gd name="connsiteX554" fmla="*/ 551152 w 3358407"/>
                <a:gd name="connsiteY554" fmla="*/ 412590 h 3194120"/>
                <a:gd name="connsiteX555" fmla="*/ 564266 w 3358407"/>
                <a:gd name="connsiteY555" fmla="*/ 411788 h 3194120"/>
                <a:gd name="connsiteX556" fmla="*/ 565068 w 3358407"/>
                <a:gd name="connsiteY556" fmla="*/ 424901 h 3194120"/>
                <a:gd name="connsiteX557" fmla="*/ 563189 w 3358407"/>
                <a:gd name="connsiteY557" fmla="*/ 426527 h 3194120"/>
                <a:gd name="connsiteX558" fmla="*/ 517999 w 3358407"/>
                <a:gd name="connsiteY558" fmla="*/ 466860 h 3194120"/>
                <a:gd name="connsiteX559" fmla="*/ 512931 w 3358407"/>
                <a:gd name="connsiteY559" fmla="*/ 468972 h 3194120"/>
                <a:gd name="connsiteX560" fmla="*/ 2800721 w 3358407"/>
                <a:gd name="connsiteY560" fmla="*/ 429273 h 3194120"/>
                <a:gd name="connsiteX561" fmla="*/ 2794807 w 3358407"/>
                <a:gd name="connsiteY561" fmla="*/ 426950 h 3194120"/>
                <a:gd name="connsiteX562" fmla="*/ 2748139 w 3358407"/>
                <a:gd name="connsiteY562" fmla="*/ 388306 h 3194120"/>
                <a:gd name="connsiteX563" fmla="*/ 2746872 w 3358407"/>
                <a:gd name="connsiteY563" fmla="*/ 375425 h 3194120"/>
                <a:gd name="connsiteX564" fmla="*/ 2759648 w 3358407"/>
                <a:gd name="connsiteY564" fmla="*/ 374074 h 3194120"/>
                <a:gd name="connsiteX565" fmla="*/ 2759754 w 3358407"/>
                <a:gd name="connsiteY565" fmla="*/ 374158 h 3194120"/>
                <a:gd name="connsiteX566" fmla="*/ 2806633 w 3358407"/>
                <a:gd name="connsiteY566" fmla="*/ 413224 h 3194120"/>
                <a:gd name="connsiteX567" fmla="*/ 2807773 w 3358407"/>
                <a:gd name="connsiteY567" fmla="*/ 426021 h 3194120"/>
                <a:gd name="connsiteX568" fmla="*/ 2800721 w 3358407"/>
                <a:gd name="connsiteY568" fmla="*/ 429273 h 3194120"/>
                <a:gd name="connsiteX569" fmla="*/ 604578 w 3358407"/>
                <a:gd name="connsiteY569" fmla="*/ 389784 h 3194120"/>
                <a:gd name="connsiteX570" fmla="*/ 595476 w 3358407"/>
                <a:gd name="connsiteY570" fmla="*/ 380303 h 3194120"/>
                <a:gd name="connsiteX571" fmla="*/ 598876 w 3358407"/>
                <a:gd name="connsiteY571" fmla="*/ 373313 h 3194120"/>
                <a:gd name="connsiteX572" fmla="*/ 647445 w 3358407"/>
                <a:gd name="connsiteY572" fmla="*/ 335937 h 3194120"/>
                <a:gd name="connsiteX573" fmla="*/ 660072 w 3358407"/>
                <a:gd name="connsiteY573" fmla="*/ 339590 h 3194120"/>
                <a:gd name="connsiteX574" fmla="*/ 658425 w 3358407"/>
                <a:gd name="connsiteY574" fmla="*/ 350718 h 3194120"/>
                <a:gd name="connsiteX575" fmla="*/ 610279 w 3358407"/>
                <a:gd name="connsiteY575" fmla="*/ 387673 h 3194120"/>
                <a:gd name="connsiteX576" fmla="*/ 605423 w 3358407"/>
                <a:gd name="connsiteY576" fmla="*/ 389362 h 3194120"/>
                <a:gd name="connsiteX577" fmla="*/ 2705695 w 3358407"/>
                <a:gd name="connsiteY577" fmla="*/ 353252 h 3194120"/>
                <a:gd name="connsiteX578" fmla="*/ 2700416 w 3358407"/>
                <a:gd name="connsiteY578" fmla="*/ 351352 h 3194120"/>
                <a:gd name="connsiteX579" fmla="*/ 2651214 w 3358407"/>
                <a:gd name="connsiteY579" fmla="*/ 316298 h 3194120"/>
                <a:gd name="connsiteX580" fmla="*/ 2648680 w 3358407"/>
                <a:gd name="connsiteY580" fmla="*/ 303628 h 3194120"/>
                <a:gd name="connsiteX581" fmla="*/ 2661561 w 3358407"/>
                <a:gd name="connsiteY581" fmla="*/ 301094 h 3194120"/>
                <a:gd name="connsiteX582" fmla="*/ 2711184 w 3358407"/>
                <a:gd name="connsiteY582" fmla="*/ 336781 h 3194120"/>
                <a:gd name="connsiteX583" fmla="*/ 2713086 w 3358407"/>
                <a:gd name="connsiteY583" fmla="*/ 349451 h 3194120"/>
                <a:gd name="connsiteX584" fmla="*/ 2706539 w 3358407"/>
                <a:gd name="connsiteY584" fmla="*/ 353464 h 3194120"/>
                <a:gd name="connsiteX585" fmla="*/ 702771 w 3358407"/>
                <a:gd name="connsiteY585" fmla="*/ 316931 h 3194120"/>
                <a:gd name="connsiteX586" fmla="*/ 695169 w 3358407"/>
                <a:gd name="connsiteY586" fmla="*/ 312919 h 3194120"/>
                <a:gd name="connsiteX587" fmla="*/ 697449 w 3358407"/>
                <a:gd name="connsiteY587" fmla="*/ 300291 h 3194120"/>
                <a:gd name="connsiteX588" fmla="*/ 697491 w 3358407"/>
                <a:gd name="connsiteY588" fmla="*/ 300250 h 3194120"/>
                <a:gd name="connsiteX589" fmla="*/ 748805 w 3358407"/>
                <a:gd name="connsiteY589" fmla="*/ 266463 h 3194120"/>
                <a:gd name="connsiteX590" fmla="*/ 761475 w 3358407"/>
                <a:gd name="connsiteY590" fmla="*/ 269208 h 3194120"/>
                <a:gd name="connsiteX591" fmla="*/ 758519 w 3358407"/>
                <a:gd name="connsiteY591" fmla="*/ 281877 h 3194120"/>
                <a:gd name="connsiteX592" fmla="*/ 707839 w 3358407"/>
                <a:gd name="connsiteY592" fmla="*/ 315454 h 3194120"/>
                <a:gd name="connsiteX593" fmla="*/ 703615 w 3358407"/>
                <a:gd name="connsiteY593" fmla="*/ 316509 h 3194120"/>
                <a:gd name="connsiteX594" fmla="*/ 2605601 w 3358407"/>
                <a:gd name="connsiteY594" fmla="*/ 284412 h 3194120"/>
                <a:gd name="connsiteX595" fmla="*/ 2600744 w 3358407"/>
                <a:gd name="connsiteY595" fmla="*/ 282934 h 3194120"/>
                <a:gd name="connsiteX596" fmla="*/ 2549219 w 3358407"/>
                <a:gd name="connsiteY596" fmla="*/ 251470 h 3194120"/>
                <a:gd name="connsiteX597" fmla="*/ 2545841 w 3358407"/>
                <a:gd name="connsiteY597" fmla="*/ 239010 h 3194120"/>
                <a:gd name="connsiteX598" fmla="*/ 2558299 w 3358407"/>
                <a:gd name="connsiteY598" fmla="*/ 235632 h 3194120"/>
                <a:gd name="connsiteX599" fmla="*/ 2610458 w 3358407"/>
                <a:gd name="connsiteY599" fmla="*/ 267518 h 3194120"/>
                <a:gd name="connsiteX600" fmla="*/ 2613541 w 3358407"/>
                <a:gd name="connsiteY600" fmla="*/ 279977 h 3194120"/>
                <a:gd name="connsiteX601" fmla="*/ 2613414 w 3358407"/>
                <a:gd name="connsiteY601" fmla="*/ 280188 h 3194120"/>
                <a:gd name="connsiteX602" fmla="*/ 2606446 w 3358407"/>
                <a:gd name="connsiteY602" fmla="*/ 283989 h 3194120"/>
                <a:gd name="connsiteX603" fmla="*/ 805820 w 3358407"/>
                <a:gd name="connsiteY603" fmla="*/ 251681 h 3194120"/>
                <a:gd name="connsiteX604" fmla="*/ 798007 w 3358407"/>
                <a:gd name="connsiteY604" fmla="*/ 247035 h 3194120"/>
                <a:gd name="connsiteX605" fmla="*/ 801153 w 3358407"/>
                <a:gd name="connsiteY605" fmla="*/ 234576 h 3194120"/>
                <a:gd name="connsiteX606" fmla="*/ 801175 w 3358407"/>
                <a:gd name="connsiteY606" fmla="*/ 234576 h 3194120"/>
                <a:gd name="connsiteX607" fmla="*/ 854811 w 3358407"/>
                <a:gd name="connsiteY607" fmla="*/ 204591 h 3194120"/>
                <a:gd name="connsiteX608" fmla="*/ 867186 w 3358407"/>
                <a:gd name="connsiteY608" fmla="*/ 208033 h 3194120"/>
                <a:gd name="connsiteX609" fmla="*/ 867270 w 3358407"/>
                <a:gd name="connsiteY609" fmla="*/ 208180 h 3194120"/>
                <a:gd name="connsiteX610" fmla="*/ 863469 w 3358407"/>
                <a:gd name="connsiteY610" fmla="*/ 220639 h 3194120"/>
                <a:gd name="connsiteX611" fmla="*/ 810466 w 3358407"/>
                <a:gd name="connsiteY611" fmla="*/ 250414 h 3194120"/>
                <a:gd name="connsiteX612" fmla="*/ 806665 w 3358407"/>
                <a:gd name="connsiteY612" fmla="*/ 251258 h 3194120"/>
                <a:gd name="connsiteX613" fmla="*/ 2500862 w 3358407"/>
                <a:gd name="connsiteY613" fmla="*/ 222962 h 3194120"/>
                <a:gd name="connsiteX614" fmla="*/ 2496427 w 3358407"/>
                <a:gd name="connsiteY614" fmla="*/ 221906 h 3194120"/>
                <a:gd name="connsiteX615" fmla="*/ 2442580 w 3358407"/>
                <a:gd name="connsiteY615" fmla="*/ 194032 h 3194120"/>
                <a:gd name="connsiteX616" fmla="*/ 2438356 w 3358407"/>
                <a:gd name="connsiteY616" fmla="*/ 181784 h 3194120"/>
                <a:gd name="connsiteX617" fmla="*/ 2450604 w 3358407"/>
                <a:gd name="connsiteY617" fmla="*/ 177561 h 3194120"/>
                <a:gd name="connsiteX618" fmla="*/ 2505086 w 3358407"/>
                <a:gd name="connsiteY618" fmla="*/ 205646 h 3194120"/>
                <a:gd name="connsiteX619" fmla="*/ 2508887 w 3358407"/>
                <a:gd name="connsiteY619" fmla="*/ 218105 h 3194120"/>
                <a:gd name="connsiteX620" fmla="*/ 2501707 w 3358407"/>
                <a:gd name="connsiteY620" fmla="*/ 222539 h 3194120"/>
                <a:gd name="connsiteX621" fmla="*/ 913516 w 3358407"/>
                <a:gd name="connsiteY621" fmla="*/ 193821 h 3194120"/>
                <a:gd name="connsiteX622" fmla="*/ 905280 w 3358407"/>
                <a:gd name="connsiteY622" fmla="*/ 188753 h 3194120"/>
                <a:gd name="connsiteX623" fmla="*/ 908976 w 3358407"/>
                <a:gd name="connsiteY623" fmla="*/ 176758 h 3194120"/>
                <a:gd name="connsiteX624" fmla="*/ 909504 w 3358407"/>
                <a:gd name="connsiteY624" fmla="*/ 176505 h 3194120"/>
                <a:gd name="connsiteX625" fmla="*/ 965041 w 3358407"/>
                <a:gd name="connsiteY625" fmla="*/ 150320 h 3194120"/>
                <a:gd name="connsiteX626" fmla="*/ 977035 w 3358407"/>
                <a:gd name="connsiteY626" fmla="*/ 154882 h 3194120"/>
                <a:gd name="connsiteX627" fmla="*/ 977078 w 3358407"/>
                <a:gd name="connsiteY627" fmla="*/ 154966 h 3194120"/>
                <a:gd name="connsiteX628" fmla="*/ 972643 w 3358407"/>
                <a:gd name="connsiteY628" fmla="*/ 167003 h 3194120"/>
                <a:gd name="connsiteX629" fmla="*/ 917528 w 3358407"/>
                <a:gd name="connsiteY629" fmla="*/ 192765 h 3194120"/>
                <a:gd name="connsiteX630" fmla="*/ 914361 w 3358407"/>
                <a:gd name="connsiteY630" fmla="*/ 193399 h 3194120"/>
                <a:gd name="connsiteX631" fmla="*/ 2391688 w 3358407"/>
                <a:gd name="connsiteY631" fmla="*/ 169114 h 3194120"/>
                <a:gd name="connsiteX632" fmla="*/ 2387887 w 3358407"/>
                <a:gd name="connsiteY632" fmla="*/ 169114 h 3194120"/>
                <a:gd name="connsiteX633" fmla="*/ 2332350 w 3358407"/>
                <a:gd name="connsiteY633" fmla="*/ 145253 h 3194120"/>
                <a:gd name="connsiteX634" fmla="*/ 2327282 w 3358407"/>
                <a:gd name="connsiteY634" fmla="*/ 133427 h 3194120"/>
                <a:gd name="connsiteX635" fmla="*/ 2339107 w 3358407"/>
                <a:gd name="connsiteY635" fmla="*/ 128359 h 3194120"/>
                <a:gd name="connsiteX636" fmla="*/ 2395490 w 3358407"/>
                <a:gd name="connsiteY636" fmla="*/ 152432 h 3194120"/>
                <a:gd name="connsiteX637" fmla="*/ 2400178 w 3358407"/>
                <a:gd name="connsiteY637" fmla="*/ 164384 h 3194120"/>
                <a:gd name="connsiteX638" fmla="*/ 2400135 w 3358407"/>
                <a:gd name="connsiteY638" fmla="*/ 164468 h 3194120"/>
                <a:gd name="connsiteX639" fmla="*/ 2392322 w 3358407"/>
                <a:gd name="connsiteY639" fmla="*/ 168692 h 3194120"/>
                <a:gd name="connsiteX640" fmla="*/ 1025012 w 3358407"/>
                <a:gd name="connsiteY640" fmla="*/ 143985 h 3194120"/>
                <a:gd name="connsiteX641" fmla="*/ 1016566 w 3358407"/>
                <a:gd name="connsiteY641" fmla="*/ 138284 h 3194120"/>
                <a:gd name="connsiteX642" fmla="*/ 1021634 w 3358407"/>
                <a:gd name="connsiteY642" fmla="*/ 126247 h 3194120"/>
                <a:gd name="connsiteX643" fmla="*/ 1078860 w 3358407"/>
                <a:gd name="connsiteY643" fmla="*/ 105130 h 3194120"/>
                <a:gd name="connsiteX644" fmla="*/ 1090474 w 3358407"/>
                <a:gd name="connsiteY644" fmla="*/ 110621 h 3194120"/>
                <a:gd name="connsiteX645" fmla="*/ 1090474 w 3358407"/>
                <a:gd name="connsiteY645" fmla="*/ 110621 h 3194120"/>
                <a:gd name="connsiteX646" fmla="*/ 1085237 w 3358407"/>
                <a:gd name="connsiteY646" fmla="*/ 122340 h 3194120"/>
                <a:gd name="connsiteX647" fmla="*/ 1084984 w 3358407"/>
                <a:gd name="connsiteY647" fmla="*/ 122446 h 3194120"/>
                <a:gd name="connsiteX648" fmla="*/ 1028602 w 3358407"/>
                <a:gd name="connsiteY648" fmla="*/ 143563 h 3194120"/>
                <a:gd name="connsiteX649" fmla="*/ 1025646 w 3358407"/>
                <a:gd name="connsiteY649" fmla="*/ 143563 h 3194120"/>
                <a:gd name="connsiteX650" fmla="*/ 2278925 w 3358407"/>
                <a:gd name="connsiteY650" fmla="*/ 122868 h 3194120"/>
                <a:gd name="connsiteX651" fmla="*/ 2275757 w 3358407"/>
                <a:gd name="connsiteY651" fmla="*/ 122868 h 3194120"/>
                <a:gd name="connsiteX652" fmla="*/ 2218532 w 3358407"/>
                <a:gd name="connsiteY652" fmla="*/ 103230 h 3194120"/>
                <a:gd name="connsiteX653" fmla="*/ 2211119 w 3358407"/>
                <a:gd name="connsiteY653" fmla="*/ 92376 h 3194120"/>
                <a:gd name="connsiteX654" fmla="*/ 2221973 w 3358407"/>
                <a:gd name="connsiteY654" fmla="*/ 84964 h 3194120"/>
                <a:gd name="connsiteX655" fmla="*/ 2224232 w 3358407"/>
                <a:gd name="connsiteY655" fmla="*/ 85703 h 3194120"/>
                <a:gd name="connsiteX656" fmla="*/ 2282092 w 3358407"/>
                <a:gd name="connsiteY656" fmla="*/ 106820 h 3194120"/>
                <a:gd name="connsiteX657" fmla="*/ 2288068 w 3358407"/>
                <a:gd name="connsiteY657" fmla="*/ 118181 h 3194120"/>
                <a:gd name="connsiteX658" fmla="*/ 2278925 w 3358407"/>
                <a:gd name="connsiteY658" fmla="*/ 124558 h 3194120"/>
                <a:gd name="connsiteX659" fmla="*/ 1138621 w 3358407"/>
                <a:gd name="connsiteY659" fmla="*/ 101752 h 3194120"/>
                <a:gd name="connsiteX660" fmla="*/ 1129308 w 3358407"/>
                <a:gd name="connsiteY660" fmla="*/ 92904 h 3194120"/>
                <a:gd name="connsiteX661" fmla="*/ 1135664 w 3358407"/>
                <a:gd name="connsiteY661" fmla="*/ 84014 h 3194120"/>
                <a:gd name="connsiteX662" fmla="*/ 1194368 w 3358407"/>
                <a:gd name="connsiteY662" fmla="*/ 66065 h 3194120"/>
                <a:gd name="connsiteX663" fmla="*/ 1205560 w 3358407"/>
                <a:gd name="connsiteY663" fmla="*/ 72378 h 3194120"/>
                <a:gd name="connsiteX664" fmla="*/ 1205560 w 3358407"/>
                <a:gd name="connsiteY664" fmla="*/ 72400 h 3194120"/>
                <a:gd name="connsiteX665" fmla="*/ 1199226 w 3358407"/>
                <a:gd name="connsiteY665" fmla="*/ 83803 h 3194120"/>
                <a:gd name="connsiteX666" fmla="*/ 1141366 w 3358407"/>
                <a:gd name="connsiteY666" fmla="*/ 101329 h 3194120"/>
                <a:gd name="connsiteX667" fmla="*/ 1140310 w 3358407"/>
                <a:gd name="connsiteY667" fmla="*/ 101752 h 3194120"/>
                <a:gd name="connsiteX668" fmla="*/ 2161939 w 3358407"/>
                <a:gd name="connsiteY668" fmla="*/ 84858 h 3194120"/>
                <a:gd name="connsiteX669" fmla="*/ 2159404 w 3358407"/>
                <a:gd name="connsiteY669" fmla="*/ 84858 h 3194120"/>
                <a:gd name="connsiteX670" fmla="*/ 2100911 w 3358407"/>
                <a:gd name="connsiteY670" fmla="*/ 69232 h 3194120"/>
                <a:gd name="connsiteX671" fmla="*/ 2094322 w 3358407"/>
                <a:gd name="connsiteY671" fmla="*/ 58209 h 3194120"/>
                <a:gd name="connsiteX672" fmla="*/ 2094365 w 3358407"/>
                <a:gd name="connsiteY672" fmla="*/ 58040 h 3194120"/>
                <a:gd name="connsiteX673" fmla="*/ 2105007 w 3358407"/>
                <a:gd name="connsiteY673" fmla="*/ 51410 h 3194120"/>
                <a:gd name="connsiteX674" fmla="*/ 2105345 w 3358407"/>
                <a:gd name="connsiteY674" fmla="*/ 51494 h 3194120"/>
                <a:gd name="connsiteX675" fmla="*/ 2164473 w 3358407"/>
                <a:gd name="connsiteY675" fmla="*/ 67332 h 3194120"/>
                <a:gd name="connsiteX676" fmla="*/ 2170808 w 3358407"/>
                <a:gd name="connsiteY676" fmla="*/ 78734 h 3194120"/>
                <a:gd name="connsiteX677" fmla="*/ 2163627 w 3358407"/>
                <a:gd name="connsiteY677" fmla="*/ 84858 h 3194120"/>
                <a:gd name="connsiteX678" fmla="*/ 1255607 w 3358407"/>
                <a:gd name="connsiteY678" fmla="*/ 68387 h 3194120"/>
                <a:gd name="connsiteX679" fmla="*/ 1246738 w 3358407"/>
                <a:gd name="connsiteY679" fmla="*/ 61419 h 3194120"/>
                <a:gd name="connsiteX680" fmla="*/ 1253496 w 3358407"/>
                <a:gd name="connsiteY680" fmla="*/ 50227 h 3194120"/>
                <a:gd name="connsiteX681" fmla="*/ 1313256 w 3358407"/>
                <a:gd name="connsiteY681" fmla="*/ 36712 h 3194120"/>
                <a:gd name="connsiteX682" fmla="*/ 1324026 w 3358407"/>
                <a:gd name="connsiteY682" fmla="*/ 43680 h 3194120"/>
                <a:gd name="connsiteX683" fmla="*/ 1317416 w 3358407"/>
                <a:gd name="connsiteY683" fmla="*/ 54345 h 3194120"/>
                <a:gd name="connsiteX684" fmla="*/ 1316846 w 3358407"/>
                <a:gd name="connsiteY684" fmla="*/ 54450 h 3194120"/>
                <a:gd name="connsiteX685" fmla="*/ 1257930 w 3358407"/>
                <a:gd name="connsiteY685" fmla="*/ 68176 h 3194120"/>
                <a:gd name="connsiteX686" fmla="*/ 2043896 w 3358407"/>
                <a:gd name="connsiteY686" fmla="*/ 55295 h 3194120"/>
                <a:gd name="connsiteX687" fmla="*/ 2041995 w 3358407"/>
                <a:gd name="connsiteY687" fmla="*/ 55295 h 3194120"/>
                <a:gd name="connsiteX688" fmla="*/ 1982446 w 3358407"/>
                <a:gd name="connsiteY688" fmla="*/ 43892 h 3194120"/>
                <a:gd name="connsiteX689" fmla="*/ 1974992 w 3358407"/>
                <a:gd name="connsiteY689" fmla="*/ 33439 h 3194120"/>
                <a:gd name="connsiteX690" fmla="*/ 1975055 w 3358407"/>
                <a:gd name="connsiteY690" fmla="*/ 33122 h 3194120"/>
                <a:gd name="connsiteX691" fmla="*/ 1985550 w 3358407"/>
                <a:gd name="connsiteY691" fmla="*/ 25710 h 3194120"/>
                <a:gd name="connsiteX692" fmla="*/ 1985613 w 3358407"/>
                <a:gd name="connsiteY692" fmla="*/ 25732 h 3194120"/>
                <a:gd name="connsiteX693" fmla="*/ 2045797 w 3358407"/>
                <a:gd name="connsiteY693" fmla="*/ 37557 h 3194120"/>
                <a:gd name="connsiteX694" fmla="*/ 2052722 w 3358407"/>
                <a:gd name="connsiteY694" fmla="*/ 48369 h 3194120"/>
                <a:gd name="connsiteX695" fmla="*/ 2043896 w 3358407"/>
                <a:gd name="connsiteY695" fmla="*/ 55506 h 3194120"/>
                <a:gd name="connsiteX696" fmla="*/ 1374917 w 3358407"/>
                <a:gd name="connsiteY696" fmla="*/ 43258 h 3194120"/>
                <a:gd name="connsiteX697" fmla="*/ 1365836 w 3358407"/>
                <a:gd name="connsiteY697" fmla="*/ 35657 h 3194120"/>
                <a:gd name="connsiteX698" fmla="*/ 1373164 w 3358407"/>
                <a:gd name="connsiteY698" fmla="*/ 25119 h 3194120"/>
                <a:gd name="connsiteX699" fmla="*/ 1373227 w 3358407"/>
                <a:gd name="connsiteY699" fmla="*/ 25098 h 3194120"/>
                <a:gd name="connsiteX700" fmla="*/ 1433832 w 3358407"/>
                <a:gd name="connsiteY700" fmla="*/ 15595 h 3194120"/>
                <a:gd name="connsiteX701" fmla="*/ 1444179 w 3358407"/>
                <a:gd name="connsiteY701" fmla="*/ 23409 h 3194120"/>
                <a:gd name="connsiteX702" fmla="*/ 1436535 w 3358407"/>
                <a:gd name="connsiteY702" fmla="*/ 33735 h 3194120"/>
                <a:gd name="connsiteX703" fmla="*/ 1436366 w 3358407"/>
                <a:gd name="connsiteY703" fmla="*/ 33756 h 3194120"/>
                <a:gd name="connsiteX704" fmla="*/ 1376395 w 3358407"/>
                <a:gd name="connsiteY704" fmla="*/ 43047 h 3194120"/>
                <a:gd name="connsiteX705" fmla="*/ 1923953 w 3358407"/>
                <a:gd name="connsiteY705" fmla="*/ 34178 h 3194120"/>
                <a:gd name="connsiteX706" fmla="*/ 1922686 w 3358407"/>
                <a:gd name="connsiteY706" fmla="*/ 34178 h 3194120"/>
                <a:gd name="connsiteX707" fmla="*/ 1862714 w 3358407"/>
                <a:gd name="connsiteY707" fmla="*/ 26787 h 3194120"/>
                <a:gd name="connsiteX708" fmla="*/ 1854478 w 3358407"/>
                <a:gd name="connsiteY708" fmla="*/ 16651 h 3194120"/>
                <a:gd name="connsiteX709" fmla="*/ 1864066 w 3358407"/>
                <a:gd name="connsiteY709" fmla="*/ 8563 h 3194120"/>
                <a:gd name="connsiteX710" fmla="*/ 1864615 w 3358407"/>
                <a:gd name="connsiteY710" fmla="*/ 8627 h 3194120"/>
                <a:gd name="connsiteX711" fmla="*/ 1925220 w 3358407"/>
                <a:gd name="connsiteY711" fmla="*/ 16018 h 3194120"/>
                <a:gd name="connsiteX712" fmla="*/ 1933665 w 3358407"/>
                <a:gd name="connsiteY712" fmla="*/ 25732 h 3194120"/>
                <a:gd name="connsiteX713" fmla="*/ 1923953 w 3358407"/>
                <a:gd name="connsiteY713" fmla="*/ 34178 h 3194120"/>
                <a:gd name="connsiteX714" fmla="*/ 1495704 w 3358407"/>
                <a:gd name="connsiteY714" fmla="*/ 26576 h 3194120"/>
                <a:gd name="connsiteX715" fmla="*/ 1487913 w 3358407"/>
                <a:gd name="connsiteY715" fmla="*/ 15997 h 3194120"/>
                <a:gd name="connsiteX716" fmla="*/ 1495704 w 3358407"/>
                <a:gd name="connsiteY716" fmla="*/ 8204 h 3194120"/>
                <a:gd name="connsiteX717" fmla="*/ 1556732 w 3358407"/>
                <a:gd name="connsiteY717" fmla="*/ 2925 h 3194120"/>
                <a:gd name="connsiteX718" fmla="*/ 1566446 w 3358407"/>
                <a:gd name="connsiteY718" fmla="*/ 11583 h 3194120"/>
                <a:gd name="connsiteX719" fmla="*/ 1558041 w 3358407"/>
                <a:gd name="connsiteY719" fmla="*/ 21297 h 3194120"/>
                <a:gd name="connsiteX720" fmla="*/ 1557999 w 3358407"/>
                <a:gd name="connsiteY720" fmla="*/ 21297 h 3194120"/>
                <a:gd name="connsiteX721" fmla="*/ 1497605 w 3358407"/>
                <a:gd name="connsiteY721" fmla="*/ 26365 h 3194120"/>
                <a:gd name="connsiteX722" fmla="*/ 1802954 w 3358407"/>
                <a:gd name="connsiteY722" fmla="*/ 21508 h 3194120"/>
                <a:gd name="connsiteX723" fmla="*/ 1802954 w 3358407"/>
                <a:gd name="connsiteY723" fmla="*/ 21508 h 3194120"/>
                <a:gd name="connsiteX724" fmla="*/ 1742348 w 3358407"/>
                <a:gd name="connsiteY724" fmla="*/ 18341 h 3194120"/>
                <a:gd name="connsiteX725" fmla="*/ 1734557 w 3358407"/>
                <a:gd name="connsiteY725" fmla="*/ 7761 h 3194120"/>
                <a:gd name="connsiteX726" fmla="*/ 1742348 w 3358407"/>
                <a:gd name="connsiteY726" fmla="*/ -31 h 3194120"/>
                <a:gd name="connsiteX727" fmla="*/ 1803587 w 3358407"/>
                <a:gd name="connsiteY727" fmla="*/ 3137 h 3194120"/>
                <a:gd name="connsiteX728" fmla="*/ 1812034 w 3358407"/>
                <a:gd name="connsiteY728" fmla="*/ 13062 h 3194120"/>
                <a:gd name="connsiteX729" fmla="*/ 1804431 w 3358407"/>
                <a:gd name="connsiteY729" fmla="*/ 21508 h 3194120"/>
                <a:gd name="connsiteX730" fmla="*/ 1617337 w 3358407"/>
                <a:gd name="connsiteY730" fmla="*/ 18129 h 3194120"/>
                <a:gd name="connsiteX731" fmla="*/ 1609544 w 3358407"/>
                <a:gd name="connsiteY731" fmla="*/ 7550 h 3194120"/>
                <a:gd name="connsiteX732" fmla="*/ 1617337 w 3358407"/>
                <a:gd name="connsiteY732" fmla="*/ -242 h 3194120"/>
                <a:gd name="connsiteX733" fmla="*/ 1678576 w 3358407"/>
                <a:gd name="connsiteY733" fmla="*/ -242 h 3194120"/>
                <a:gd name="connsiteX734" fmla="*/ 1681533 w 3358407"/>
                <a:gd name="connsiteY734" fmla="*/ -242 h 3194120"/>
                <a:gd name="connsiteX735" fmla="*/ 1690613 w 3358407"/>
                <a:gd name="connsiteY735" fmla="*/ 8838 h 3194120"/>
                <a:gd name="connsiteX736" fmla="*/ 1681533 w 3358407"/>
                <a:gd name="connsiteY736" fmla="*/ 17918 h 3194120"/>
                <a:gd name="connsiteX737" fmla="*/ 1678576 w 3358407"/>
                <a:gd name="connsiteY737" fmla="*/ 17918 h 3194120"/>
                <a:gd name="connsiteX738" fmla="*/ 1617971 w 3358407"/>
                <a:gd name="connsiteY738" fmla="*/ 18974 h 319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Lst>
              <a:rect l="l" t="t" r="r" b="b"/>
              <a:pathLst>
                <a:path w="3358407" h="3194120">
                  <a:moveTo>
                    <a:pt x="1678365" y="3193878"/>
                  </a:moveTo>
                  <a:cubicBezTo>
                    <a:pt x="1673234" y="3193878"/>
                    <a:pt x="1669073" y="3189718"/>
                    <a:pt x="1669073" y="3184587"/>
                  </a:cubicBezTo>
                  <a:cubicBezTo>
                    <a:pt x="1669179" y="3179540"/>
                    <a:pt x="1673317" y="3175507"/>
                    <a:pt x="1678365" y="3175507"/>
                  </a:cubicBezTo>
                  <a:lnTo>
                    <a:pt x="1678365" y="3175507"/>
                  </a:lnTo>
                  <a:cubicBezTo>
                    <a:pt x="1699481" y="3175507"/>
                    <a:pt x="1718276" y="3175507"/>
                    <a:pt x="1737914" y="3174451"/>
                  </a:cubicBezTo>
                  <a:cubicBezTo>
                    <a:pt x="1742813" y="3174641"/>
                    <a:pt x="1746783" y="3178441"/>
                    <a:pt x="1747205" y="3183320"/>
                  </a:cubicBezTo>
                  <a:cubicBezTo>
                    <a:pt x="1747332" y="3188366"/>
                    <a:pt x="1743383" y="3192590"/>
                    <a:pt x="1738336" y="3192822"/>
                  </a:cubicBezTo>
                  <a:cubicBezTo>
                    <a:pt x="1718697" y="3192822"/>
                    <a:pt x="1698637" y="3192822"/>
                    <a:pt x="1678576" y="3192822"/>
                  </a:cubicBezTo>
                  <a:close/>
                  <a:moveTo>
                    <a:pt x="1617337" y="3192611"/>
                  </a:moveTo>
                  <a:lnTo>
                    <a:pt x="1617337" y="3192611"/>
                  </a:lnTo>
                  <a:cubicBezTo>
                    <a:pt x="1596220" y="3192611"/>
                    <a:pt x="1576370" y="3190922"/>
                    <a:pt x="1556099" y="3189443"/>
                  </a:cubicBezTo>
                  <a:cubicBezTo>
                    <a:pt x="1551199" y="3189232"/>
                    <a:pt x="1547420" y="3185093"/>
                    <a:pt x="1547609" y="3180194"/>
                  </a:cubicBezTo>
                  <a:cubicBezTo>
                    <a:pt x="1547631" y="3180047"/>
                    <a:pt x="1547631" y="3179877"/>
                    <a:pt x="1547652" y="3179730"/>
                  </a:cubicBezTo>
                  <a:cubicBezTo>
                    <a:pt x="1547990" y="3174725"/>
                    <a:pt x="1552319" y="3170945"/>
                    <a:pt x="1557324" y="3171283"/>
                  </a:cubicBezTo>
                  <a:cubicBezTo>
                    <a:pt x="1557344" y="3171283"/>
                    <a:pt x="1557344" y="3171283"/>
                    <a:pt x="1557366" y="3171283"/>
                  </a:cubicBezTo>
                  <a:cubicBezTo>
                    <a:pt x="1578483" y="3172550"/>
                    <a:pt x="1597910" y="3173606"/>
                    <a:pt x="1617760" y="3174451"/>
                  </a:cubicBezTo>
                  <a:cubicBezTo>
                    <a:pt x="1622764" y="3174451"/>
                    <a:pt x="1626840" y="3178526"/>
                    <a:pt x="1626840" y="3183531"/>
                  </a:cubicBezTo>
                  <a:cubicBezTo>
                    <a:pt x="1626840" y="3188535"/>
                    <a:pt x="1622764" y="3192611"/>
                    <a:pt x="1617760" y="3192611"/>
                  </a:cubicBezTo>
                  <a:close/>
                  <a:moveTo>
                    <a:pt x="1799997" y="3189655"/>
                  </a:moveTo>
                  <a:cubicBezTo>
                    <a:pt x="1795225" y="3189676"/>
                    <a:pt x="1791255" y="3185980"/>
                    <a:pt x="1790917" y="3181208"/>
                  </a:cubicBezTo>
                  <a:cubicBezTo>
                    <a:pt x="1790452" y="3176330"/>
                    <a:pt x="1794021" y="3172001"/>
                    <a:pt x="1798899" y="3171536"/>
                  </a:cubicBezTo>
                  <a:cubicBezTo>
                    <a:pt x="1799046" y="3171515"/>
                    <a:pt x="1799216" y="3171494"/>
                    <a:pt x="1799363" y="3171494"/>
                  </a:cubicBezTo>
                  <a:cubicBezTo>
                    <a:pt x="1819424" y="3170016"/>
                    <a:pt x="1839697" y="3168326"/>
                    <a:pt x="1859757" y="3166215"/>
                  </a:cubicBezTo>
                  <a:cubicBezTo>
                    <a:pt x="1864762" y="3165138"/>
                    <a:pt x="1869725" y="3168306"/>
                    <a:pt x="1870801" y="3173331"/>
                  </a:cubicBezTo>
                  <a:cubicBezTo>
                    <a:pt x="1871899" y="3178336"/>
                    <a:pt x="1868711" y="3183299"/>
                    <a:pt x="1863685" y="3184375"/>
                  </a:cubicBezTo>
                  <a:cubicBezTo>
                    <a:pt x="1863031" y="3184523"/>
                    <a:pt x="1862333" y="3184587"/>
                    <a:pt x="1861658" y="3184587"/>
                  </a:cubicBezTo>
                  <a:cubicBezTo>
                    <a:pt x="1840541" y="3186487"/>
                    <a:pt x="1820903" y="3188388"/>
                    <a:pt x="1800630" y="3189655"/>
                  </a:cubicBezTo>
                  <a:close/>
                  <a:moveTo>
                    <a:pt x="1496127" y="3184164"/>
                  </a:moveTo>
                  <a:lnTo>
                    <a:pt x="1496127" y="3184164"/>
                  </a:lnTo>
                  <a:cubicBezTo>
                    <a:pt x="1475010" y="3182053"/>
                    <a:pt x="1455372" y="3179518"/>
                    <a:pt x="1435311" y="3176774"/>
                  </a:cubicBezTo>
                  <a:cubicBezTo>
                    <a:pt x="1430306" y="3176076"/>
                    <a:pt x="1426800" y="3171452"/>
                    <a:pt x="1427498" y="3166426"/>
                  </a:cubicBezTo>
                  <a:cubicBezTo>
                    <a:pt x="1428195" y="3161421"/>
                    <a:pt x="1432840" y="3157916"/>
                    <a:pt x="1437845" y="3158613"/>
                  </a:cubicBezTo>
                  <a:cubicBezTo>
                    <a:pt x="1457694" y="3161358"/>
                    <a:pt x="1477967" y="3163892"/>
                    <a:pt x="1498028" y="3166004"/>
                  </a:cubicBezTo>
                  <a:cubicBezTo>
                    <a:pt x="1503053" y="3166004"/>
                    <a:pt x="1507108" y="3170079"/>
                    <a:pt x="1507108" y="3175084"/>
                  </a:cubicBezTo>
                  <a:cubicBezTo>
                    <a:pt x="1507108" y="3180089"/>
                    <a:pt x="1503053" y="3184164"/>
                    <a:pt x="1498028" y="3184164"/>
                  </a:cubicBezTo>
                  <a:close/>
                  <a:moveTo>
                    <a:pt x="1921630" y="3177196"/>
                  </a:moveTo>
                  <a:cubicBezTo>
                    <a:pt x="1916625" y="3177555"/>
                    <a:pt x="1912274" y="3173754"/>
                    <a:pt x="1911916" y="3168749"/>
                  </a:cubicBezTo>
                  <a:cubicBezTo>
                    <a:pt x="1911556" y="3163745"/>
                    <a:pt x="1915358" y="3159395"/>
                    <a:pt x="1920363" y="3159035"/>
                  </a:cubicBezTo>
                  <a:cubicBezTo>
                    <a:pt x="1940423" y="3156290"/>
                    <a:pt x="1960484" y="3153122"/>
                    <a:pt x="1980334" y="3149744"/>
                  </a:cubicBezTo>
                  <a:cubicBezTo>
                    <a:pt x="1985275" y="3148963"/>
                    <a:pt x="1989921" y="3152236"/>
                    <a:pt x="1990892" y="3157135"/>
                  </a:cubicBezTo>
                  <a:cubicBezTo>
                    <a:pt x="1991673" y="3162119"/>
                    <a:pt x="1988443" y="3166849"/>
                    <a:pt x="1983502" y="3167904"/>
                  </a:cubicBezTo>
                  <a:cubicBezTo>
                    <a:pt x="1963441" y="3171283"/>
                    <a:pt x="1942957" y="3174451"/>
                    <a:pt x="1922897" y="3177196"/>
                  </a:cubicBezTo>
                  <a:close/>
                  <a:moveTo>
                    <a:pt x="1375551" y="3167482"/>
                  </a:moveTo>
                  <a:lnTo>
                    <a:pt x="1374072" y="3167482"/>
                  </a:lnTo>
                  <a:cubicBezTo>
                    <a:pt x="1354011" y="3163892"/>
                    <a:pt x="1333739" y="3160091"/>
                    <a:pt x="1313889" y="3155868"/>
                  </a:cubicBezTo>
                  <a:cubicBezTo>
                    <a:pt x="1308969" y="3154918"/>
                    <a:pt x="1305739" y="3150166"/>
                    <a:pt x="1306688" y="3145246"/>
                  </a:cubicBezTo>
                  <a:cubicBezTo>
                    <a:pt x="1306688" y="3145183"/>
                    <a:pt x="1306710" y="3145140"/>
                    <a:pt x="1306710" y="3145099"/>
                  </a:cubicBezTo>
                  <a:cubicBezTo>
                    <a:pt x="1307765" y="3140094"/>
                    <a:pt x="1312686" y="3136884"/>
                    <a:pt x="1317690" y="3137918"/>
                  </a:cubicBezTo>
                  <a:cubicBezTo>
                    <a:pt x="1337329" y="3142142"/>
                    <a:pt x="1357390" y="3145943"/>
                    <a:pt x="1377240" y="3149533"/>
                  </a:cubicBezTo>
                  <a:cubicBezTo>
                    <a:pt x="1382181" y="3150378"/>
                    <a:pt x="1385496" y="3155087"/>
                    <a:pt x="1384652" y="3160028"/>
                  </a:cubicBezTo>
                  <a:cubicBezTo>
                    <a:pt x="1384631" y="3160049"/>
                    <a:pt x="1384631" y="3160070"/>
                    <a:pt x="1384631" y="3160091"/>
                  </a:cubicBezTo>
                  <a:cubicBezTo>
                    <a:pt x="1383701" y="3164547"/>
                    <a:pt x="1379689" y="3167672"/>
                    <a:pt x="1375128" y="3167482"/>
                  </a:cubicBezTo>
                  <a:close/>
                  <a:moveTo>
                    <a:pt x="2041573" y="3156501"/>
                  </a:moveTo>
                  <a:cubicBezTo>
                    <a:pt x="2036568" y="3156966"/>
                    <a:pt x="2032113" y="3153271"/>
                    <a:pt x="2031648" y="3148266"/>
                  </a:cubicBezTo>
                  <a:cubicBezTo>
                    <a:pt x="2031184" y="3143240"/>
                    <a:pt x="2034879" y="3138806"/>
                    <a:pt x="2039883" y="3138341"/>
                  </a:cubicBezTo>
                  <a:cubicBezTo>
                    <a:pt x="2059310" y="3134329"/>
                    <a:pt x="2079160" y="3129683"/>
                    <a:pt x="2098799" y="3124826"/>
                  </a:cubicBezTo>
                  <a:cubicBezTo>
                    <a:pt x="2103740" y="3123623"/>
                    <a:pt x="2108745" y="3126642"/>
                    <a:pt x="2109991" y="3131584"/>
                  </a:cubicBezTo>
                  <a:cubicBezTo>
                    <a:pt x="2111173" y="3136461"/>
                    <a:pt x="2108175" y="3141361"/>
                    <a:pt x="2103297" y="3142543"/>
                  </a:cubicBezTo>
                  <a:cubicBezTo>
                    <a:pt x="2103276" y="3142543"/>
                    <a:pt x="2103254" y="3142564"/>
                    <a:pt x="2103234" y="3142564"/>
                  </a:cubicBezTo>
                  <a:cubicBezTo>
                    <a:pt x="2083384" y="3147632"/>
                    <a:pt x="2063323" y="3152067"/>
                    <a:pt x="2043473" y="3156290"/>
                  </a:cubicBezTo>
                  <a:close/>
                  <a:moveTo>
                    <a:pt x="1256452" y="3142142"/>
                  </a:moveTo>
                  <a:lnTo>
                    <a:pt x="1254129" y="3142142"/>
                  </a:lnTo>
                  <a:cubicBezTo>
                    <a:pt x="1234279" y="3137285"/>
                    <a:pt x="1214430" y="3131795"/>
                    <a:pt x="1195002" y="3126304"/>
                  </a:cubicBezTo>
                  <a:cubicBezTo>
                    <a:pt x="1190209" y="3124784"/>
                    <a:pt x="1187422" y="3119779"/>
                    <a:pt x="1188667" y="3114901"/>
                  </a:cubicBezTo>
                  <a:cubicBezTo>
                    <a:pt x="1190082" y="3110087"/>
                    <a:pt x="1195129" y="3107321"/>
                    <a:pt x="1199922" y="3108735"/>
                  </a:cubicBezTo>
                  <a:cubicBezTo>
                    <a:pt x="1199986" y="3108756"/>
                    <a:pt x="1200028" y="3108756"/>
                    <a:pt x="1200070" y="3108778"/>
                  </a:cubicBezTo>
                  <a:cubicBezTo>
                    <a:pt x="1219287" y="3114268"/>
                    <a:pt x="1238925" y="3119547"/>
                    <a:pt x="1258564" y="3124404"/>
                  </a:cubicBezTo>
                  <a:cubicBezTo>
                    <a:pt x="1263399" y="3125650"/>
                    <a:pt x="1266398" y="3130507"/>
                    <a:pt x="1265321" y="3135384"/>
                  </a:cubicBezTo>
                  <a:cubicBezTo>
                    <a:pt x="1264160" y="3139502"/>
                    <a:pt x="1260316" y="3142311"/>
                    <a:pt x="1256030" y="3142142"/>
                  </a:cubicBezTo>
                  <a:close/>
                  <a:moveTo>
                    <a:pt x="2160038" y="3127360"/>
                  </a:moveTo>
                  <a:cubicBezTo>
                    <a:pt x="2154907" y="3127234"/>
                    <a:pt x="2150852" y="3122968"/>
                    <a:pt x="2150978" y="3117837"/>
                  </a:cubicBezTo>
                  <a:cubicBezTo>
                    <a:pt x="2151063" y="3113867"/>
                    <a:pt x="2153703" y="3110382"/>
                    <a:pt x="2157504" y="3109200"/>
                  </a:cubicBezTo>
                  <a:cubicBezTo>
                    <a:pt x="2176720" y="3103709"/>
                    <a:pt x="2196358" y="3097797"/>
                    <a:pt x="2215364" y="3091673"/>
                  </a:cubicBezTo>
                  <a:cubicBezTo>
                    <a:pt x="2220199" y="3090152"/>
                    <a:pt x="2225373" y="3092771"/>
                    <a:pt x="2226978" y="3097586"/>
                  </a:cubicBezTo>
                  <a:cubicBezTo>
                    <a:pt x="2228498" y="3102358"/>
                    <a:pt x="2225859" y="3107468"/>
                    <a:pt x="2221065" y="3108988"/>
                  </a:cubicBezTo>
                  <a:cubicBezTo>
                    <a:pt x="2221065" y="3108988"/>
                    <a:pt x="2221065" y="3108988"/>
                    <a:pt x="2221065" y="3108988"/>
                  </a:cubicBezTo>
                  <a:cubicBezTo>
                    <a:pt x="2201637" y="3115324"/>
                    <a:pt x="2181999" y="3121237"/>
                    <a:pt x="2162572" y="3126938"/>
                  </a:cubicBezTo>
                  <a:close/>
                  <a:moveTo>
                    <a:pt x="1139254" y="3108566"/>
                  </a:moveTo>
                  <a:cubicBezTo>
                    <a:pt x="1138282" y="3108778"/>
                    <a:pt x="1137269" y="3108778"/>
                    <a:pt x="1136297" y="3108566"/>
                  </a:cubicBezTo>
                  <a:cubicBezTo>
                    <a:pt x="1117081" y="3102232"/>
                    <a:pt x="1097654" y="3095474"/>
                    <a:pt x="1078438" y="3088717"/>
                  </a:cubicBezTo>
                  <a:cubicBezTo>
                    <a:pt x="1073771" y="3086858"/>
                    <a:pt x="1071364" y="3081664"/>
                    <a:pt x="1072947" y="3076891"/>
                  </a:cubicBezTo>
                  <a:cubicBezTo>
                    <a:pt x="1074721" y="3072140"/>
                    <a:pt x="1080000" y="3069690"/>
                    <a:pt x="1084773" y="3071401"/>
                  </a:cubicBezTo>
                  <a:cubicBezTo>
                    <a:pt x="1103567" y="3078370"/>
                    <a:pt x="1122994" y="3084916"/>
                    <a:pt x="1141999" y="3091250"/>
                  </a:cubicBezTo>
                  <a:cubicBezTo>
                    <a:pt x="1146771" y="3092771"/>
                    <a:pt x="1149432" y="3097860"/>
                    <a:pt x="1147912" y="3102654"/>
                  </a:cubicBezTo>
                  <a:cubicBezTo>
                    <a:pt x="1147912" y="3102654"/>
                    <a:pt x="1147912" y="3102654"/>
                    <a:pt x="1147912" y="3102654"/>
                  </a:cubicBezTo>
                  <a:cubicBezTo>
                    <a:pt x="1146518" y="3106413"/>
                    <a:pt x="1142823" y="3108820"/>
                    <a:pt x="1138831" y="3108566"/>
                  </a:cubicBezTo>
                  <a:close/>
                  <a:moveTo>
                    <a:pt x="2275969" y="3089772"/>
                  </a:moveTo>
                  <a:cubicBezTo>
                    <a:pt x="2270964" y="3090026"/>
                    <a:pt x="2266699" y="3086183"/>
                    <a:pt x="2266424" y="3081178"/>
                  </a:cubicBezTo>
                  <a:cubicBezTo>
                    <a:pt x="2266213" y="3077039"/>
                    <a:pt x="2268831" y="3073259"/>
                    <a:pt x="2272802" y="3072034"/>
                  </a:cubicBezTo>
                  <a:cubicBezTo>
                    <a:pt x="2291595" y="3065066"/>
                    <a:pt x="2310600" y="3057886"/>
                    <a:pt x="2329395" y="3050917"/>
                  </a:cubicBezTo>
                  <a:cubicBezTo>
                    <a:pt x="2334061" y="3049059"/>
                    <a:pt x="2339361" y="3051319"/>
                    <a:pt x="2341220" y="3055986"/>
                  </a:cubicBezTo>
                  <a:cubicBezTo>
                    <a:pt x="2343077" y="3060652"/>
                    <a:pt x="2340818" y="3065953"/>
                    <a:pt x="2336152" y="3067811"/>
                  </a:cubicBezTo>
                  <a:cubicBezTo>
                    <a:pt x="2317146" y="3075624"/>
                    <a:pt x="2297929" y="3083015"/>
                    <a:pt x="2278925" y="3088928"/>
                  </a:cubicBezTo>
                  <a:cubicBezTo>
                    <a:pt x="2277890" y="3089477"/>
                    <a:pt x="2276729" y="3089772"/>
                    <a:pt x="2275546" y="3089772"/>
                  </a:cubicBezTo>
                  <a:close/>
                  <a:moveTo>
                    <a:pt x="1024801" y="3066755"/>
                  </a:moveTo>
                  <a:cubicBezTo>
                    <a:pt x="1023682" y="3066966"/>
                    <a:pt x="1022542" y="3066966"/>
                    <a:pt x="1021422" y="3066755"/>
                  </a:cubicBezTo>
                  <a:cubicBezTo>
                    <a:pt x="1002629" y="3059153"/>
                    <a:pt x="983624" y="3051129"/>
                    <a:pt x="965041" y="3042682"/>
                  </a:cubicBezTo>
                  <a:cubicBezTo>
                    <a:pt x="960437" y="3040634"/>
                    <a:pt x="958347" y="3035249"/>
                    <a:pt x="960395" y="3030645"/>
                  </a:cubicBezTo>
                  <a:cubicBezTo>
                    <a:pt x="962443" y="3026042"/>
                    <a:pt x="967828" y="3023952"/>
                    <a:pt x="972432" y="3026000"/>
                  </a:cubicBezTo>
                  <a:cubicBezTo>
                    <a:pt x="991014" y="3034236"/>
                    <a:pt x="1009808" y="3042259"/>
                    <a:pt x="1028180" y="3049862"/>
                  </a:cubicBezTo>
                  <a:cubicBezTo>
                    <a:pt x="1032847" y="3051699"/>
                    <a:pt x="1035127" y="3056978"/>
                    <a:pt x="1033290" y="3061645"/>
                  </a:cubicBezTo>
                  <a:cubicBezTo>
                    <a:pt x="1031917" y="3065129"/>
                    <a:pt x="1028539" y="3067410"/>
                    <a:pt x="1024801" y="3067388"/>
                  </a:cubicBezTo>
                  <a:close/>
                  <a:moveTo>
                    <a:pt x="2388944" y="3044161"/>
                  </a:moveTo>
                  <a:cubicBezTo>
                    <a:pt x="2385290" y="3044139"/>
                    <a:pt x="2381996" y="3042006"/>
                    <a:pt x="2380497" y="3038670"/>
                  </a:cubicBezTo>
                  <a:cubicBezTo>
                    <a:pt x="2378449" y="3034087"/>
                    <a:pt x="2380497" y="3028724"/>
                    <a:pt x="2385058" y="3026676"/>
                  </a:cubicBezTo>
                  <a:cubicBezTo>
                    <a:pt x="2385101" y="3026655"/>
                    <a:pt x="2385121" y="3026655"/>
                    <a:pt x="2385142" y="3026633"/>
                  </a:cubicBezTo>
                  <a:cubicBezTo>
                    <a:pt x="2403303" y="3018398"/>
                    <a:pt x="2421886" y="3009740"/>
                    <a:pt x="2440257" y="3000871"/>
                  </a:cubicBezTo>
                  <a:cubicBezTo>
                    <a:pt x="2444754" y="2998633"/>
                    <a:pt x="2450204" y="3000470"/>
                    <a:pt x="2452441" y="3004946"/>
                  </a:cubicBezTo>
                  <a:cubicBezTo>
                    <a:pt x="2452463" y="3004989"/>
                    <a:pt x="2452484" y="3005052"/>
                    <a:pt x="2452504" y="3005094"/>
                  </a:cubicBezTo>
                  <a:cubicBezTo>
                    <a:pt x="2454532" y="3009656"/>
                    <a:pt x="2452695" y="3014998"/>
                    <a:pt x="2448282" y="3017342"/>
                  </a:cubicBezTo>
                  <a:cubicBezTo>
                    <a:pt x="2429699" y="3026211"/>
                    <a:pt x="2411116" y="3035080"/>
                    <a:pt x="2392533" y="3043316"/>
                  </a:cubicBezTo>
                  <a:cubicBezTo>
                    <a:pt x="2391245" y="3043822"/>
                    <a:pt x="2389894" y="3044097"/>
                    <a:pt x="2388521" y="3044161"/>
                  </a:cubicBezTo>
                  <a:close/>
                  <a:moveTo>
                    <a:pt x="913516" y="3016920"/>
                  </a:moveTo>
                  <a:cubicBezTo>
                    <a:pt x="912185" y="3017216"/>
                    <a:pt x="910834" y="3017216"/>
                    <a:pt x="909504" y="3016920"/>
                  </a:cubicBezTo>
                  <a:cubicBezTo>
                    <a:pt x="891343" y="3007840"/>
                    <a:pt x="872972" y="2998548"/>
                    <a:pt x="855023" y="2988834"/>
                  </a:cubicBezTo>
                  <a:cubicBezTo>
                    <a:pt x="850609" y="2986448"/>
                    <a:pt x="848962" y="2980937"/>
                    <a:pt x="851348" y="2976523"/>
                  </a:cubicBezTo>
                  <a:cubicBezTo>
                    <a:pt x="851369" y="2976481"/>
                    <a:pt x="851411" y="2976418"/>
                    <a:pt x="851433" y="2976375"/>
                  </a:cubicBezTo>
                  <a:cubicBezTo>
                    <a:pt x="853439" y="2972194"/>
                    <a:pt x="858316" y="2970272"/>
                    <a:pt x="862625" y="2971941"/>
                  </a:cubicBezTo>
                  <a:cubicBezTo>
                    <a:pt x="880362" y="2981444"/>
                    <a:pt x="898523" y="2990735"/>
                    <a:pt x="916683" y="2999604"/>
                  </a:cubicBezTo>
                  <a:cubicBezTo>
                    <a:pt x="921245" y="3001694"/>
                    <a:pt x="923229" y="3007101"/>
                    <a:pt x="921118" y="3011662"/>
                  </a:cubicBezTo>
                  <a:cubicBezTo>
                    <a:pt x="919576" y="3014998"/>
                    <a:pt x="916156" y="3017089"/>
                    <a:pt x="912460" y="3016920"/>
                  </a:cubicBezTo>
                  <a:close/>
                  <a:moveTo>
                    <a:pt x="2498539" y="2990312"/>
                  </a:moveTo>
                  <a:cubicBezTo>
                    <a:pt x="2495160" y="2990312"/>
                    <a:pt x="2492078" y="2988433"/>
                    <a:pt x="2490515" y="2985456"/>
                  </a:cubicBezTo>
                  <a:cubicBezTo>
                    <a:pt x="2488171" y="2980958"/>
                    <a:pt x="2489861" y="2975425"/>
                    <a:pt x="2494316" y="2972997"/>
                  </a:cubicBezTo>
                  <a:cubicBezTo>
                    <a:pt x="2512054" y="2963494"/>
                    <a:pt x="2529792" y="2953569"/>
                    <a:pt x="2547320" y="2943433"/>
                  </a:cubicBezTo>
                  <a:cubicBezTo>
                    <a:pt x="2551648" y="2940921"/>
                    <a:pt x="2557223" y="2942399"/>
                    <a:pt x="2559735" y="2946728"/>
                  </a:cubicBezTo>
                  <a:cubicBezTo>
                    <a:pt x="2559757" y="2946749"/>
                    <a:pt x="2559757" y="2946791"/>
                    <a:pt x="2559778" y="2946812"/>
                  </a:cubicBezTo>
                  <a:cubicBezTo>
                    <a:pt x="2562228" y="2951141"/>
                    <a:pt x="2560833" y="2956631"/>
                    <a:pt x="2556610" y="2959271"/>
                  </a:cubicBezTo>
                  <a:cubicBezTo>
                    <a:pt x="2538872" y="2969407"/>
                    <a:pt x="2520924" y="2980388"/>
                    <a:pt x="2502974" y="2989257"/>
                  </a:cubicBezTo>
                  <a:cubicBezTo>
                    <a:pt x="2501453" y="2989953"/>
                    <a:pt x="2499785" y="2990312"/>
                    <a:pt x="2498117" y="2990312"/>
                  </a:cubicBezTo>
                  <a:close/>
                  <a:moveTo>
                    <a:pt x="806454" y="2959271"/>
                  </a:moveTo>
                  <a:cubicBezTo>
                    <a:pt x="804934" y="2959672"/>
                    <a:pt x="803328" y="2959672"/>
                    <a:pt x="801808" y="2959271"/>
                  </a:cubicBezTo>
                  <a:cubicBezTo>
                    <a:pt x="784282" y="2948924"/>
                    <a:pt x="766754" y="2938154"/>
                    <a:pt x="749650" y="2927385"/>
                  </a:cubicBezTo>
                  <a:cubicBezTo>
                    <a:pt x="745384" y="2924640"/>
                    <a:pt x="744160" y="2918980"/>
                    <a:pt x="746904" y="2914715"/>
                  </a:cubicBezTo>
                  <a:cubicBezTo>
                    <a:pt x="749650" y="2910449"/>
                    <a:pt x="755309" y="2909224"/>
                    <a:pt x="759575" y="2911969"/>
                  </a:cubicBezTo>
                  <a:cubicBezTo>
                    <a:pt x="776257" y="2922528"/>
                    <a:pt x="793573" y="2933086"/>
                    <a:pt x="811100" y="2943433"/>
                  </a:cubicBezTo>
                  <a:cubicBezTo>
                    <a:pt x="815408" y="2945988"/>
                    <a:pt x="816843" y="2951563"/>
                    <a:pt x="814267" y="2955871"/>
                  </a:cubicBezTo>
                  <a:cubicBezTo>
                    <a:pt x="814267" y="2955871"/>
                    <a:pt x="814267" y="2955892"/>
                    <a:pt x="814267" y="2955892"/>
                  </a:cubicBezTo>
                  <a:cubicBezTo>
                    <a:pt x="812325" y="2958405"/>
                    <a:pt x="809178" y="2959693"/>
                    <a:pt x="806032" y="2959271"/>
                  </a:cubicBezTo>
                  <a:close/>
                  <a:moveTo>
                    <a:pt x="2603701" y="2929707"/>
                  </a:moveTo>
                  <a:cubicBezTo>
                    <a:pt x="2600555" y="2929686"/>
                    <a:pt x="2597641" y="2928103"/>
                    <a:pt x="2595888" y="2925484"/>
                  </a:cubicBezTo>
                  <a:cubicBezTo>
                    <a:pt x="2593375" y="2921134"/>
                    <a:pt x="2594662" y="2915601"/>
                    <a:pt x="2598843" y="2912814"/>
                  </a:cubicBezTo>
                  <a:cubicBezTo>
                    <a:pt x="2615738" y="2902045"/>
                    <a:pt x="2632842" y="2891698"/>
                    <a:pt x="2649524" y="2879449"/>
                  </a:cubicBezTo>
                  <a:cubicBezTo>
                    <a:pt x="2653684" y="2876641"/>
                    <a:pt x="2659322" y="2877739"/>
                    <a:pt x="2662130" y="2881899"/>
                  </a:cubicBezTo>
                  <a:cubicBezTo>
                    <a:pt x="2662152" y="2881920"/>
                    <a:pt x="2662173" y="2881941"/>
                    <a:pt x="2662193" y="2881983"/>
                  </a:cubicBezTo>
                  <a:cubicBezTo>
                    <a:pt x="2665066" y="2886101"/>
                    <a:pt x="2664031" y="2891761"/>
                    <a:pt x="2659913" y="2894612"/>
                  </a:cubicBezTo>
                  <a:cubicBezTo>
                    <a:pt x="2659913" y="2894632"/>
                    <a:pt x="2659893" y="2894632"/>
                    <a:pt x="2659871" y="2894654"/>
                  </a:cubicBezTo>
                  <a:cubicBezTo>
                    <a:pt x="2642978" y="2906057"/>
                    <a:pt x="2625873" y="2917460"/>
                    <a:pt x="2608557" y="2928440"/>
                  </a:cubicBezTo>
                  <a:cubicBezTo>
                    <a:pt x="2607079" y="2929285"/>
                    <a:pt x="2605411" y="2929707"/>
                    <a:pt x="2603701" y="2929707"/>
                  </a:cubicBezTo>
                  <a:close/>
                  <a:moveTo>
                    <a:pt x="703193" y="2895287"/>
                  </a:moveTo>
                  <a:cubicBezTo>
                    <a:pt x="701398" y="2895330"/>
                    <a:pt x="699624" y="2894801"/>
                    <a:pt x="698125" y="2893809"/>
                  </a:cubicBezTo>
                  <a:cubicBezTo>
                    <a:pt x="681232" y="2882195"/>
                    <a:pt x="664549" y="2870158"/>
                    <a:pt x="648290" y="2858121"/>
                  </a:cubicBezTo>
                  <a:cubicBezTo>
                    <a:pt x="644277" y="2855144"/>
                    <a:pt x="643433" y="2849485"/>
                    <a:pt x="646389" y="2845452"/>
                  </a:cubicBezTo>
                  <a:cubicBezTo>
                    <a:pt x="649451" y="2841418"/>
                    <a:pt x="655173" y="2840573"/>
                    <a:pt x="659270" y="2843551"/>
                  </a:cubicBezTo>
                  <a:cubicBezTo>
                    <a:pt x="675108" y="2855377"/>
                    <a:pt x="691790" y="2867202"/>
                    <a:pt x="708472" y="2878605"/>
                  </a:cubicBezTo>
                  <a:cubicBezTo>
                    <a:pt x="712527" y="2881519"/>
                    <a:pt x="713540" y="2887115"/>
                    <a:pt x="710795" y="2891275"/>
                  </a:cubicBezTo>
                  <a:cubicBezTo>
                    <a:pt x="708936" y="2893365"/>
                    <a:pt x="706192" y="2894463"/>
                    <a:pt x="703404" y="2894231"/>
                  </a:cubicBezTo>
                  <a:close/>
                  <a:moveTo>
                    <a:pt x="2704217" y="2860867"/>
                  </a:moveTo>
                  <a:cubicBezTo>
                    <a:pt x="2701303" y="2860825"/>
                    <a:pt x="2698557" y="2859431"/>
                    <a:pt x="2696825" y="2857066"/>
                  </a:cubicBezTo>
                  <a:cubicBezTo>
                    <a:pt x="2693869" y="2853032"/>
                    <a:pt x="2694714" y="2847373"/>
                    <a:pt x="2698726" y="2844396"/>
                  </a:cubicBezTo>
                  <a:cubicBezTo>
                    <a:pt x="2714985" y="2832360"/>
                    <a:pt x="2731246" y="2819900"/>
                    <a:pt x="2746872" y="2807231"/>
                  </a:cubicBezTo>
                  <a:cubicBezTo>
                    <a:pt x="2750843" y="2804084"/>
                    <a:pt x="2756607" y="2804738"/>
                    <a:pt x="2759754" y="2808708"/>
                  </a:cubicBezTo>
                  <a:cubicBezTo>
                    <a:pt x="2762900" y="2812679"/>
                    <a:pt x="2762245" y="2818443"/>
                    <a:pt x="2758276" y="2821590"/>
                  </a:cubicBezTo>
                  <a:cubicBezTo>
                    <a:pt x="2742438" y="2834260"/>
                    <a:pt x="2725966" y="2846929"/>
                    <a:pt x="2709706" y="2858966"/>
                  </a:cubicBezTo>
                  <a:cubicBezTo>
                    <a:pt x="2708081" y="2859768"/>
                    <a:pt x="2706222" y="2860064"/>
                    <a:pt x="2704427" y="2859811"/>
                  </a:cubicBezTo>
                  <a:close/>
                  <a:moveTo>
                    <a:pt x="605633" y="2822857"/>
                  </a:moveTo>
                  <a:cubicBezTo>
                    <a:pt x="603585" y="2822878"/>
                    <a:pt x="601579" y="2822202"/>
                    <a:pt x="599932" y="2820956"/>
                  </a:cubicBezTo>
                  <a:cubicBezTo>
                    <a:pt x="583883" y="2808286"/>
                    <a:pt x="568046" y="2794982"/>
                    <a:pt x="552841" y="2781890"/>
                  </a:cubicBezTo>
                  <a:cubicBezTo>
                    <a:pt x="548999" y="2778617"/>
                    <a:pt x="548513" y="2772852"/>
                    <a:pt x="551786" y="2769009"/>
                  </a:cubicBezTo>
                  <a:cubicBezTo>
                    <a:pt x="555059" y="2765166"/>
                    <a:pt x="560824" y="2764680"/>
                    <a:pt x="564667" y="2767953"/>
                  </a:cubicBezTo>
                  <a:cubicBezTo>
                    <a:pt x="579871" y="2781045"/>
                    <a:pt x="595498" y="2794138"/>
                    <a:pt x="611335" y="2806597"/>
                  </a:cubicBezTo>
                  <a:cubicBezTo>
                    <a:pt x="615179" y="2809849"/>
                    <a:pt x="615728" y="2815550"/>
                    <a:pt x="612602" y="2819478"/>
                  </a:cubicBezTo>
                  <a:cubicBezTo>
                    <a:pt x="610786" y="2821188"/>
                    <a:pt x="608337" y="2822033"/>
                    <a:pt x="605845" y="2821801"/>
                  </a:cubicBezTo>
                  <a:close/>
                  <a:moveTo>
                    <a:pt x="2799664" y="2784635"/>
                  </a:moveTo>
                  <a:cubicBezTo>
                    <a:pt x="2796983" y="2784720"/>
                    <a:pt x="2794406" y="2783559"/>
                    <a:pt x="2792696" y="2781468"/>
                  </a:cubicBezTo>
                  <a:cubicBezTo>
                    <a:pt x="2789148" y="2777941"/>
                    <a:pt x="2789127" y="2772177"/>
                    <a:pt x="2792654" y="2768629"/>
                  </a:cubicBezTo>
                  <a:cubicBezTo>
                    <a:pt x="2792674" y="2768608"/>
                    <a:pt x="2792674" y="2768608"/>
                    <a:pt x="2792696" y="2768586"/>
                  </a:cubicBezTo>
                  <a:cubicBezTo>
                    <a:pt x="2808111" y="2755494"/>
                    <a:pt x="2823314" y="2741768"/>
                    <a:pt x="2838096" y="2728043"/>
                  </a:cubicBezTo>
                  <a:cubicBezTo>
                    <a:pt x="2841623" y="2724495"/>
                    <a:pt x="2847388" y="2724474"/>
                    <a:pt x="2850936" y="2728000"/>
                  </a:cubicBezTo>
                  <a:cubicBezTo>
                    <a:pt x="2850957" y="2728021"/>
                    <a:pt x="2850957" y="2728021"/>
                    <a:pt x="2850977" y="2728043"/>
                  </a:cubicBezTo>
                  <a:cubicBezTo>
                    <a:pt x="2854440" y="2731632"/>
                    <a:pt x="2854440" y="2737334"/>
                    <a:pt x="2850977" y="2740924"/>
                  </a:cubicBezTo>
                  <a:cubicBezTo>
                    <a:pt x="2835985" y="2754649"/>
                    <a:pt x="2820569" y="2768586"/>
                    <a:pt x="2805154" y="2781890"/>
                  </a:cubicBezTo>
                  <a:cubicBezTo>
                    <a:pt x="2803613" y="2783010"/>
                    <a:pt x="2801776" y="2783600"/>
                    <a:pt x="2799875" y="2783579"/>
                  </a:cubicBezTo>
                  <a:close/>
                  <a:moveTo>
                    <a:pt x="513353" y="2743458"/>
                  </a:moveTo>
                  <a:cubicBezTo>
                    <a:pt x="511115" y="2743416"/>
                    <a:pt x="508940" y="2742592"/>
                    <a:pt x="507230" y="2741135"/>
                  </a:cubicBezTo>
                  <a:cubicBezTo>
                    <a:pt x="492237" y="2727198"/>
                    <a:pt x="477455" y="2713049"/>
                    <a:pt x="463095" y="2698901"/>
                  </a:cubicBezTo>
                  <a:cubicBezTo>
                    <a:pt x="459548" y="2695354"/>
                    <a:pt x="459548" y="2689568"/>
                    <a:pt x="463095" y="2686020"/>
                  </a:cubicBezTo>
                  <a:cubicBezTo>
                    <a:pt x="466643" y="2682472"/>
                    <a:pt x="472429" y="2682472"/>
                    <a:pt x="475977" y="2686020"/>
                  </a:cubicBezTo>
                  <a:cubicBezTo>
                    <a:pt x="490125" y="2699957"/>
                    <a:pt x="504907" y="2714106"/>
                    <a:pt x="519689" y="2728253"/>
                  </a:cubicBezTo>
                  <a:cubicBezTo>
                    <a:pt x="523152" y="2731844"/>
                    <a:pt x="523152" y="2737545"/>
                    <a:pt x="519689" y="2741135"/>
                  </a:cubicBezTo>
                  <a:cubicBezTo>
                    <a:pt x="517873" y="2742296"/>
                    <a:pt x="515698" y="2742761"/>
                    <a:pt x="513565" y="2742402"/>
                  </a:cubicBezTo>
                  <a:close/>
                  <a:moveTo>
                    <a:pt x="2888988" y="2701224"/>
                  </a:moveTo>
                  <a:cubicBezTo>
                    <a:pt x="2886581" y="2701288"/>
                    <a:pt x="2884258" y="2700274"/>
                    <a:pt x="2882652" y="2698479"/>
                  </a:cubicBezTo>
                  <a:cubicBezTo>
                    <a:pt x="2879105" y="2694952"/>
                    <a:pt x="2879085" y="2689187"/>
                    <a:pt x="2882611" y="2685640"/>
                  </a:cubicBezTo>
                  <a:cubicBezTo>
                    <a:pt x="2882632" y="2685619"/>
                    <a:pt x="2882632" y="2685619"/>
                    <a:pt x="2882652" y="2685598"/>
                  </a:cubicBezTo>
                  <a:cubicBezTo>
                    <a:pt x="2897013" y="2671449"/>
                    <a:pt x="2911161" y="2656668"/>
                    <a:pt x="2924886" y="2641886"/>
                  </a:cubicBezTo>
                  <a:cubicBezTo>
                    <a:pt x="2928477" y="2638423"/>
                    <a:pt x="2934177" y="2638423"/>
                    <a:pt x="2937768" y="2641886"/>
                  </a:cubicBezTo>
                  <a:cubicBezTo>
                    <a:pt x="2941315" y="2645412"/>
                    <a:pt x="2941337" y="2651177"/>
                    <a:pt x="2937809" y="2654725"/>
                  </a:cubicBezTo>
                  <a:cubicBezTo>
                    <a:pt x="2937789" y="2654746"/>
                    <a:pt x="2937789" y="2654746"/>
                    <a:pt x="2937768" y="2654768"/>
                  </a:cubicBezTo>
                  <a:cubicBezTo>
                    <a:pt x="2923830" y="2669760"/>
                    <a:pt x="2909682" y="2684542"/>
                    <a:pt x="2895535" y="2699112"/>
                  </a:cubicBezTo>
                  <a:cubicBezTo>
                    <a:pt x="2893845" y="2700190"/>
                    <a:pt x="2891838" y="2700717"/>
                    <a:pt x="2889833" y="2700591"/>
                  </a:cubicBezTo>
                  <a:close/>
                  <a:moveTo>
                    <a:pt x="427619" y="2656457"/>
                  </a:moveTo>
                  <a:cubicBezTo>
                    <a:pt x="425044" y="2656478"/>
                    <a:pt x="422593" y="2655401"/>
                    <a:pt x="420862" y="2653501"/>
                  </a:cubicBezTo>
                  <a:cubicBezTo>
                    <a:pt x="406925" y="2638719"/>
                    <a:pt x="393199" y="2623303"/>
                    <a:pt x="380107" y="2607888"/>
                  </a:cubicBezTo>
                  <a:cubicBezTo>
                    <a:pt x="376559" y="2604361"/>
                    <a:pt x="376538" y="2598597"/>
                    <a:pt x="380065" y="2595049"/>
                  </a:cubicBezTo>
                  <a:cubicBezTo>
                    <a:pt x="380085" y="2595028"/>
                    <a:pt x="380085" y="2595028"/>
                    <a:pt x="380107" y="2595007"/>
                  </a:cubicBezTo>
                  <a:cubicBezTo>
                    <a:pt x="383993" y="2591818"/>
                    <a:pt x="389673" y="2592283"/>
                    <a:pt x="392988" y="2596063"/>
                  </a:cubicBezTo>
                  <a:cubicBezTo>
                    <a:pt x="406080" y="2611267"/>
                    <a:pt x="419806" y="2626471"/>
                    <a:pt x="433321" y="2641041"/>
                  </a:cubicBezTo>
                  <a:cubicBezTo>
                    <a:pt x="436932" y="2644526"/>
                    <a:pt x="437058" y="2650269"/>
                    <a:pt x="433575" y="2653880"/>
                  </a:cubicBezTo>
                  <a:cubicBezTo>
                    <a:pt x="433490" y="2653965"/>
                    <a:pt x="433406" y="2654050"/>
                    <a:pt x="433321" y="2654134"/>
                  </a:cubicBezTo>
                  <a:cubicBezTo>
                    <a:pt x="431716" y="2655507"/>
                    <a:pt x="429731" y="2656330"/>
                    <a:pt x="427619" y="2656457"/>
                  </a:cubicBezTo>
                  <a:close/>
                  <a:moveTo>
                    <a:pt x="2972188" y="2611267"/>
                  </a:moveTo>
                  <a:cubicBezTo>
                    <a:pt x="2970033" y="2611309"/>
                    <a:pt x="2967922" y="2610549"/>
                    <a:pt x="2966275" y="2609155"/>
                  </a:cubicBezTo>
                  <a:cubicBezTo>
                    <a:pt x="2962686" y="2605523"/>
                    <a:pt x="2962686" y="2599695"/>
                    <a:pt x="2966275" y="2596063"/>
                  </a:cubicBezTo>
                  <a:cubicBezTo>
                    <a:pt x="2979367" y="2580859"/>
                    <a:pt x="2992248" y="2565232"/>
                    <a:pt x="3004919" y="2549395"/>
                  </a:cubicBezTo>
                  <a:cubicBezTo>
                    <a:pt x="3008171" y="2545552"/>
                    <a:pt x="3013873" y="2545003"/>
                    <a:pt x="3017800" y="2548128"/>
                  </a:cubicBezTo>
                  <a:cubicBezTo>
                    <a:pt x="3021686" y="2551232"/>
                    <a:pt x="3022341" y="2556891"/>
                    <a:pt x="3019278" y="2560798"/>
                  </a:cubicBezTo>
                  <a:cubicBezTo>
                    <a:pt x="3006609" y="2576847"/>
                    <a:pt x="2993305" y="2592684"/>
                    <a:pt x="2980002" y="2608099"/>
                  </a:cubicBezTo>
                  <a:cubicBezTo>
                    <a:pt x="2978122" y="2610443"/>
                    <a:pt x="2975166" y="2611626"/>
                    <a:pt x="2972188" y="2611267"/>
                  </a:cubicBezTo>
                  <a:close/>
                  <a:moveTo>
                    <a:pt x="348221" y="2564176"/>
                  </a:moveTo>
                  <a:cubicBezTo>
                    <a:pt x="345412" y="2564282"/>
                    <a:pt x="342751" y="2563015"/>
                    <a:pt x="341041" y="2560798"/>
                  </a:cubicBezTo>
                  <a:cubicBezTo>
                    <a:pt x="328160" y="2544749"/>
                    <a:pt x="315701" y="2528489"/>
                    <a:pt x="303664" y="2512229"/>
                  </a:cubicBezTo>
                  <a:cubicBezTo>
                    <a:pt x="300687" y="2508133"/>
                    <a:pt x="301531" y="2502410"/>
                    <a:pt x="305565" y="2499348"/>
                  </a:cubicBezTo>
                  <a:cubicBezTo>
                    <a:pt x="309598" y="2496349"/>
                    <a:pt x="315278" y="2497194"/>
                    <a:pt x="318277" y="2501206"/>
                  </a:cubicBezTo>
                  <a:cubicBezTo>
                    <a:pt x="318319" y="2501291"/>
                    <a:pt x="318382" y="2501375"/>
                    <a:pt x="318446" y="2501460"/>
                  </a:cubicBezTo>
                  <a:cubicBezTo>
                    <a:pt x="330271" y="2517297"/>
                    <a:pt x="342730" y="2533557"/>
                    <a:pt x="355400" y="2549395"/>
                  </a:cubicBezTo>
                  <a:cubicBezTo>
                    <a:pt x="358378" y="2553407"/>
                    <a:pt x="357723" y="2559045"/>
                    <a:pt x="353922" y="2562276"/>
                  </a:cubicBezTo>
                  <a:cubicBezTo>
                    <a:pt x="352275" y="2563500"/>
                    <a:pt x="350269" y="2564155"/>
                    <a:pt x="348221" y="2564176"/>
                  </a:cubicBezTo>
                  <a:close/>
                  <a:moveTo>
                    <a:pt x="3048208" y="2516030"/>
                  </a:moveTo>
                  <a:cubicBezTo>
                    <a:pt x="3046287" y="2516052"/>
                    <a:pt x="3044407" y="2515376"/>
                    <a:pt x="3042929" y="2514130"/>
                  </a:cubicBezTo>
                  <a:cubicBezTo>
                    <a:pt x="3038959" y="2511469"/>
                    <a:pt x="3037882" y="2506105"/>
                    <a:pt x="3040543" y="2502114"/>
                  </a:cubicBezTo>
                  <a:cubicBezTo>
                    <a:pt x="3040690" y="2501903"/>
                    <a:pt x="3040859" y="2501671"/>
                    <a:pt x="3041028" y="2501460"/>
                  </a:cubicBezTo>
                  <a:cubicBezTo>
                    <a:pt x="3052853" y="2485200"/>
                    <a:pt x="3064680" y="2468518"/>
                    <a:pt x="3075871" y="2452047"/>
                  </a:cubicBezTo>
                  <a:cubicBezTo>
                    <a:pt x="3078680" y="2447844"/>
                    <a:pt x="3084339" y="2446704"/>
                    <a:pt x="3088541" y="2449513"/>
                  </a:cubicBezTo>
                  <a:cubicBezTo>
                    <a:pt x="3092744" y="2452321"/>
                    <a:pt x="3093884" y="2457981"/>
                    <a:pt x="3091076" y="2462182"/>
                  </a:cubicBezTo>
                  <a:cubicBezTo>
                    <a:pt x="3079672" y="2479076"/>
                    <a:pt x="3067635" y="2495969"/>
                    <a:pt x="3055599" y="2512229"/>
                  </a:cubicBezTo>
                  <a:cubicBezTo>
                    <a:pt x="3053951" y="2514679"/>
                    <a:pt x="3051165" y="2516115"/>
                    <a:pt x="3048208" y="2516030"/>
                  </a:cubicBezTo>
                  <a:close/>
                  <a:moveTo>
                    <a:pt x="276001" y="2466194"/>
                  </a:moveTo>
                  <a:cubicBezTo>
                    <a:pt x="272960" y="2466174"/>
                    <a:pt x="270130" y="2464674"/>
                    <a:pt x="268399" y="2462182"/>
                  </a:cubicBezTo>
                  <a:cubicBezTo>
                    <a:pt x="256996" y="2445500"/>
                    <a:pt x="245593" y="2428185"/>
                    <a:pt x="234823" y="2410869"/>
                  </a:cubicBezTo>
                  <a:cubicBezTo>
                    <a:pt x="231128" y="2407321"/>
                    <a:pt x="231001" y="2401430"/>
                    <a:pt x="234549" y="2397734"/>
                  </a:cubicBezTo>
                  <a:cubicBezTo>
                    <a:pt x="238096" y="2394039"/>
                    <a:pt x="243988" y="2393912"/>
                    <a:pt x="247684" y="2397460"/>
                  </a:cubicBezTo>
                  <a:cubicBezTo>
                    <a:pt x="248929" y="2398642"/>
                    <a:pt x="249795" y="2400141"/>
                    <a:pt x="250239" y="2401789"/>
                  </a:cubicBezTo>
                  <a:cubicBezTo>
                    <a:pt x="260797" y="2418893"/>
                    <a:pt x="271355" y="2435998"/>
                    <a:pt x="283181" y="2452469"/>
                  </a:cubicBezTo>
                  <a:cubicBezTo>
                    <a:pt x="286074" y="2456671"/>
                    <a:pt x="285039" y="2462415"/>
                    <a:pt x="280858" y="2465350"/>
                  </a:cubicBezTo>
                  <a:cubicBezTo>
                    <a:pt x="279337" y="2466068"/>
                    <a:pt x="277670" y="2466364"/>
                    <a:pt x="276001" y="2466194"/>
                  </a:cubicBezTo>
                  <a:close/>
                  <a:moveTo>
                    <a:pt x="3116838" y="2415092"/>
                  </a:moveTo>
                  <a:cubicBezTo>
                    <a:pt x="3115127" y="2415092"/>
                    <a:pt x="3113460" y="2414670"/>
                    <a:pt x="3111981" y="2413825"/>
                  </a:cubicBezTo>
                  <a:cubicBezTo>
                    <a:pt x="3107694" y="2411228"/>
                    <a:pt x="3106300" y="2405653"/>
                    <a:pt x="3108898" y="2401367"/>
                  </a:cubicBezTo>
                  <a:cubicBezTo>
                    <a:pt x="3108939" y="2401282"/>
                    <a:pt x="3108982" y="2401218"/>
                    <a:pt x="3109025" y="2401155"/>
                  </a:cubicBezTo>
                  <a:cubicBezTo>
                    <a:pt x="3119583" y="2384262"/>
                    <a:pt x="3130141" y="2366735"/>
                    <a:pt x="3140066" y="2349208"/>
                  </a:cubicBezTo>
                  <a:cubicBezTo>
                    <a:pt x="3142579" y="2344837"/>
                    <a:pt x="3148153" y="2343316"/>
                    <a:pt x="3152525" y="2345829"/>
                  </a:cubicBezTo>
                  <a:cubicBezTo>
                    <a:pt x="3156896" y="2348342"/>
                    <a:pt x="3158416" y="2353917"/>
                    <a:pt x="3155903" y="2358288"/>
                  </a:cubicBezTo>
                  <a:cubicBezTo>
                    <a:pt x="3145768" y="2376026"/>
                    <a:pt x="3134786" y="2393764"/>
                    <a:pt x="3124439" y="2410869"/>
                  </a:cubicBezTo>
                  <a:cubicBezTo>
                    <a:pt x="3122814" y="2413508"/>
                    <a:pt x="3119941" y="2415114"/>
                    <a:pt x="3116838" y="2415092"/>
                  </a:cubicBezTo>
                  <a:close/>
                  <a:moveTo>
                    <a:pt x="211384" y="2362934"/>
                  </a:moveTo>
                  <a:cubicBezTo>
                    <a:pt x="208068" y="2362934"/>
                    <a:pt x="205007" y="2361160"/>
                    <a:pt x="203360" y="2358288"/>
                  </a:cubicBezTo>
                  <a:cubicBezTo>
                    <a:pt x="193435" y="2340550"/>
                    <a:pt x="183510" y="2322389"/>
                    <a:pt x="174008" y="2304441"/>
                  </a:cubicBezTo>
                  <a:cubicBezTo>
                    <a:pt x="171684" y="2299943"/>
                    <a:pt x="173416" y="2294410"/>
                    <a:pt x="177914" y="2292087"/>
                  </a:cubicBezTo>
                  <a:cubicBezTo>
                    <a:pt x="182412" y="2289764"/>
                    <a:pt x="187944" y="2291496"/>
                    <a:pt x="190267" y="2295993"/>
                  </a:cubicBezTo>
                  <a:cubicBezTo>
                    <a:pt x="199559" y="2313731"/>
                    <a:pt x="209272" y="2331681"/>
                    <a:pt x="219408" y="2349208"/>
                  </a:cubicBezTo>
                  <a:cubicBezTo>
                    <a:pt x="221815" y="2353600"/>
                    <a:pt x="220338" y="2359112"/>
                    <a:pt x="216030" y="2361667"/>
                  </a:cubicBezTo>
                  <a:cubicBezTo>
                    <a:pt x="214615" y="2362469"/>
                    <a:pt x="213010" y="2362913"/>
                    <a:pt x="211384" y="2362934"/>
                  </a:cubicBezTo>
                  <a:close/>
                  <a:moveTo>
                    <a:pt x="3177231" y="2309509"/>
                  </a:moveTo>
                  <a:cubicBezTo>
                    <a:pt x="3175753" y="2309487"/>
                    <a:pt x="3174317" y="2309128"/>
                    <a:pt x="3173008" y="2308452"/>
                  </a:cubicBezTo>
                  <a:cubicBezTo>
                    <a:pt x="3168574" y="2306362"/>
                    <a:pt x="3166673" y="2301083"/>
                    <a:pt x="3168763" y="2296648"/>
                  </a:cubicBezTo>
                  <a:cubicBezTo>
                    <a:pt x="3168848" y="2296501"/>
                    <a:pt x="3168912" y="2296352"/>
                    <a:pt x="3168995" y="2296205"/>
                  </a:cubicBezTo>
                  <a:cubicBezTo>
                    <a:pt x="3178287" y="2278255"/>
                    <a:pt x="3187368" y="2259884"/>
                    <a:pt x="3196025" y="2241935"/>
                  </a:cubicBezTo>
                  <a:cubicBezTo>
                    <a:pt x="3198137" y="2237395"/>
                    <a:pt x="3203522" y="2235410"/>
                    <a:pt x="3208062" y="2237500"/>
                  </a:cubicBezTo>
                  <a:cubicBezTo>
                    <a:pt x="3212623" y="2239697"/>
                    <a:pt x="3214608" y="2245145"/>
                    <a:pt x="3212497" y="2249748"/>
                  </a:cubicBezTo>
                  <a:cubicBezTo>
                    <a:pt x="3203839" y="2267908"/>
                    <a:pt x="3194759" y="2286491"/>
                    <a:pt x="3185256" y="2304651"/>
                  </a:cubicBezTo>
                  <a:cubicBezTo>
                    <a:pt x="3183630" y="2307566"/>
                    <a:pt x="3180568" y="2309424"/>
                    <a:pt x="3177231" y="2309509"/>
                  </a:cubicBezTo>
                  <a:close/>
                  <a:moveTo>
                    <a:pt x="155213" y="2253971"/>
                  </a:moveTo>
                  <a:cubicBezTo>
                    <a:pt x="151603" y="2253993"/>
                    <a:pt x="148330" y="2251944"/>
                    <a:pt x="146767" y="2248692"/>
                  </a:cubicBezTo>
                  <a:cubicBezTo>
                    <a:pt x="138109" y="2230321"/>
                    <a:pt x="129662" y="2211526"/>
                    <a:pt x="121849" y="2192733"/>
                  </a:cubicBezTo>
                  <a:cubicBezTo>
                    <a:pt x="119864" y="2188129"/>
                    <a:pt x="121997" y="2182787"/>
                    <a:pt x="126600" y="2180802"/>
                  </a:cubicBezTo>
                  <a:cubicBezTo>
                    <a:pt x="131204" y="2178817"/>
                    <a:pt x="136546" y="2180949"/>
                    <a:pt x="138531" y="2185553"/>
                  </a:cubicBezTo>
                  <a:cubicBezTo>
                    <a:pt x="146555" y="2204136"/>
                    <a:pt x="154791" y="2222718"/>
                    <a:pt x="163449" y="2240879"/>
                  </a:cubicBezTo>
                  <a:cubicBezTo>
                    <a:pt x="165560" y="2245482"/>
                    <a:pt x="163597" y="2250930"/>
                    <a:pt x="159014" y="2253126"/>
                  </a:cubicBezTo>
                  <a:cubicBezTo>
                    <a:pt x="157810" y="2253612"/>
                    <a:pt x="156523" y="2253887"/>
                    <a:pt x="155213" y="2253971"/>
                  </a:cubicBezTo>
                  <a:close/>
                  <a:moveTo>
                    <a:pt x="3228968" y="2198646"/>
                  </a:moveTo>
                  <a:lnTo>
                    <a:pt x="3225378" y="2198646"/>
                  </a:lnTo>
                  <a:cubicBezTo>
                    <a:pt x="3220754" y="2196618"/>
                    <a:pt x="3218599" y="2191276"/>
                    <a:pt x="3220520" y="2186609"/>
                  </a:cubicBezTo>
                  <a:cubicBezTo>
                    <a:pt x="3228545" y="2168026"/>
                    <a:pt x="3236148" y="2149021"/>
                    <a:pt x="3243115" y="2130438"/>
                  </a:cubicBezTo>
                  <a:cubicBezTo>
                    <a:pt x="3244931" y="2125708"/>
                    <a:pt x="3250211" y="2123343"/>
                    <a:pt x="3254941" y="2125159"/>
                  </a:cubicBezTo>
                  <a:cubicBezTo>
                    <a:pt x="3259671" y="2126975"/>
                    <a:pt x="3262036" y="2132254"/>
                    <a:pt x="3260220" y="2136984"/>
                  </a:cubicBezTo>
                  <a:cubicBezTo>
                    <a:pt x="3253041" y="2155779"/>
                    <a:pt x="3245439" y="2174784"/>
                    <a:pt x="3237415" y="2193788"/>
                  </a:cubicBezTo>
                  <a:cubicBezTo>
                    <a:pt x="3235979" y="2197210"/>
                    <a:pt x="3232663" y="2199448"/>
                    <a:pt x="3228968" y="2199490"/>
                  </a:cubicBezTo>
                  <a:close/>
                  <a:moveTo>
                    <a:pt x="107489" y="2141630"/>
                  </a:moveTo>
                  <a:cubicBezTo>
                    <a:pt x="103688" y="2141567"/>
                    <a:pt x="100268" y="2139244"/>
                    <a:pt x="98831" y="2135717"/>
                  </a:cubicBezTo>
                  <a:cubicBezTo>
                    <a:pt x="91652" y="2116501"/>
                    <a:pt x="84895" y="2097074"/>
                    <a:pt x="77715" y="2077858"/>
                  </a:cubicBezTo>
                  <a:cubicBezTo>
                    <a:pt x="76194" y="2073022"/>
                    <a:pt x="78813" y="2067848"/>
                    <a:pt x="83627" y="2066243"/>
                  </a:cubicBezTo>
                  <a:cubicBezTo>
                    <a:pt x="88252" y="2064660"/>
                    <a:pt x="93299" y="2067109"/>
                    <a:pt x="94904" y="2071734"/>
                  </a:cubicBezTo>
                  <a:cubicBezTo>
                    <a:pt x="94946" y="2071882"/>
                    <a:pt x="94989" y="2072008"/>
                    <a:pt x="95030" y="2072156"/>
                  </a:cubicBezTo>
                  <a:cubicBezTo>
                    <a:pt x="101366" y="2091161"/>
                    <a:pt x="108334" y="2110378"/>
                    <a:pt x="116147" y="2129171"/>
                  </a:cubicBezTo>
                  <a:cubicBezTo>
                    <a:pt x="117942" y="2133860"/>
                    <a:pt x="115598" y="2139096"/>
                    <a:pt x="110911" y="2140891"/>
                  </a:cubicBezTo>
                  <a:cubicBezTo>
                    <a:pt x="110826" y="2140933"/>
                    <a:pt x="110742" y="2140975"/>
                    <a:pt x="110657" y="2140997"/>
                  </a:cubicBezTo>
                  <a:close/>
                  <a:moveTo>
                    <a:pt x="3272045" y="2085037"/>
                  </a:moveTo>
                  <a:cubicBezTo>
                    <a:pt x="3271075" y="2085227"/>
                    <a:pt x="3270060" y="2085227"/>
                    <a:pt x="3269090" y="2085037"/>
                  </a:cubicBezTo>
                  <a:cubicBezTo>
                    <a:pt x="3264380" y="2083433"/>
                    <a:pt x="3261846" y="2078364"/>
                    <a:pt x="3263388" y="2073634"/>
                  </a:cubicBezTo>
                  <a:cubicBezTo>
                    <a:pt x="3269723" y="2054418"/>
                    <a:pt x="3275847" y="2034991"/>
                    <a:pt x="3281337" y="2015774"/>
                  </a:cubicBezTo>
                  <a:cubicBezTo>
                    <a:pt x="3282772" y="2010897"/>
                    <a:pt x="3287842" y="2008088"/>
                    <a:pt x="3292741" y="2009440"/>
                  </a:cubicBezTo>
                  <a:cubicBezTo>
                    <a:pt x="3297554" y="2010854"/>
                    <a:pt x="3300322" y="2015901"/>
                    <a:pt x="3298906" y="2020695"/>
                  </a:cubicBezTo>
                  <a:cubicBezTo>
                    <a:pt x="3298885" y="2020758"/>
                    <a:pt x="3298885" y="2020800"/>
                    <a:pt x="3298864" y="2020842"/>
                  </a:cubicBezTo>
                  <a:cubicBezTo>
                    <a:pt x="3293373" y="2040270"/>
                    <a:pt x="3287250" y="2059908"/>
                    <a:pt x="3280704" y="2079336"/>
                  </a:cubicBezTo>
                  <a:cubicBezTo>
                    <a:pt x="3279246" y="2082820"/>
                    <a:pt x="3275825" y="2085080"/>
                    <a:pt x="3272045" y="2085037"/>
                  </a:cubicBezTo>
                  <a:close/>
                  <a:moveTo>
                    <a:pt x="69057" y="2025699"/>
                  </a:moveTo>
                  <a:cubicBezTo>
                    <a:pt x="64961" y="2025762"/>
                    <a:pt x="61328" y="2023081"/>
                    <a:pt x="60188" y="2019153"/>
                  </a:cubicBezTo>
                  <a:cubicBezTo>
                    <a:pt x="54487" y="1999725"/>
                    <a:pt x="49207" y="1979665"/>
                    <a:pt x="44350" y="1959815"/>
                  </a:cubicBezTo>
                  <a:cubicBezTo>
                    <a:pt x="43125" y="1954916"/>
                    <a:pt x="46103" y="1949953"/>
                    <a:pt x="51002" y="1948729"/>
                  </a:cubicBezTo>
                  <a:cubicBezTo>
                    <a:pt x="55901" y="1947504"/>
                    <a:pt x="60864" y="1950481"/>
                    <a:pt x="62088" y="1955380"/>
                  </a:cubicBezTo>
                  <a:cubicBezTo>
                    <a:pt x="66945" y="1975019"/>
                    <a:pt x="72225" y="1994869"/>
                    <a:pt x="77715" y="2014085"/>
                  </a:cubicBezTo>
                  <a:cubicBezTo>
                    <a:pt x="79193" y="2018879"/>
                    <a:pt x="76511" y="2023968"/>
                    <a:pt x="71739" y="2025446"/>
                  </a:cubicBezTo>
                  <a:cubicBezTo>
                    <a:pt x="71676" y="2025467"/>
                    <a:pt x="71633" y="2025467"/>
                    <a:pt x="71591" y="2025488"/>
                  </a:cubicBezTo>
                  <a:close/>
                  <a:moveTo>
                    <a:pt x="3305833" y="1968895"/>
                  </a:moveTo>
                  <a:lnTo>
                    <a:pt x="3303720" y="1968895"/>
                  </a:lnTo>
                  <a:cubicBezTo>
                    <a:pt x="3298843" y="1967755"/>
                    <a:pt x="3295802" y="1962877"/>
                    <a:pt x="3296942" y="1957978"/>
                  </a:cubicBezTo>
                  <a:cubicBezTo>
                    <a:pt x="3296942" y="1957957"/>
                    <a:pt x="3296964" y="1957935"/>
                    <a:pt x="3296964" y="1957915"/>
                  </a:cubicBezTo>
                  <a:cubicBezTo>
                    <a:pt x="3301821" y="1938276"/>
                    <a:pt x="3306254" y="1918426"/>
                    <a:pt x="3310267" y="1898787"/>
                  </a:cubicBezTo>
                  <a:cubicBezTo>
                    <a:pt x="3311429" y="1893952"/>
                    <a:pt x="3316117" y="1890805"/>
                    <a:pt x="3321036" y="1891608"/>
                  </a:cubicBezTo>
                  <a:cubicBezTo>
                    <a:pt x="3325957" y="1892558"/>
                    <a:pt x="3329188" y="1897309"/>
                    <a:pt x="3328237" y="1902229"/>
                  </a:cubicBezTo>
                  <a:cubicBezTo>
                    <a:pt x="3328237" y="1902293"/>
                    <a:pt x="3328217" y="1902335"/>
                    <a:pt x="3328217" y="1902377"/>
                  </a:cubicBezTo>
                  <a:cubicBezTo>
                    <a:pt x="3324204" y="1922227"/>
                    <a:pt x="3319558" y="1942288"/>
                    <a:pt x="3314702" y="1962349"/>
                  </a:cubicBezTo>
                  <a:cubicBezTo>
                    <a:pt x="3313498" y="1966234"/>
                    <a:pt x="3309908" y="1968895"/>
                    <a:pt x="3305833" y="1968895"/>
                  </a:cubicBezTo>
                  <a:close/>
                  <a:moveTo>
                    <a:pt x="39071" y="1908079"/>
                  </a:moveTo>
                  <a:cubicBezTo>
                    <a:pt x="34784" y="1908079"/>
                    <a:pt x="31089" y="1905080"/>
                    <a:pt x="30202" y="1900899"/>
                  </a:cubicBezTo>
                  <a:cubicBezTo>
                    <a:pt x="25979" y="1880838"/>
                    <a:pt x="22389" y="1860566"/>
                    <a:pt x="19221" y="1840506"/>
                  </a:cubicBezTo>
                  <a:cubicBezTo>
                    <a:pt x="18335" y="1835564"/>
                    <a:pt x="21608" y="1830855"/>
                    <a:pt x="26549" y="1829968"/>
                  </a:cubicBezTo>
                  <a:cubicBezTo>
                    <a:pt x="26570" y="1829947"/>
                    <a:pt x="26591" y="1829947"/>
                    <a:pt x="26612" y="1829947"/>
                  </a:cubicBezTo>
                  <a:cubicBezTo>
                    <a:pt x="31617" y="1829187"/>
                    <a:pt x="36305" y="1832565"/>
                    <a:pt x="37171" y="1837549"/>
                  </a:cubicBezTo>
                  <a:cubicBezTo>
                    <a:pt x="40338" y="1857399"/>
                    <a:pt x="44139" y="1877460"/>
                    <a:pt x="47941" y="1897098"/>
                  </a:cubicBezTo>
                  <a:cubicBezTo>
                    <a:pt x="49081" y="1901870"/>
                    <a:pt x="46145" y="1906643"/>
                    <a:pt x="41373" y="1907783"/>
                  </a:cubicBezTo>
                  <a:cubicBezTo>
                    <a:pt x="41246" y="1907804"/>
                    <a:pt x="41099" y="1907847"/>
                    <a:pt x="40972" y="1907867"/>
                  </a:cubicBezTo>
                  <a:close/>
                  <a:moveTo>
                    <a:pt x="3329272" y="1849374"/>
                  </a:moveTo>
                  <a:lnTo>
                    <a:pt x="3327794" y="1849374"/>
                  </a:lnTo>
                  <a:cubicBezTo>
                    <a:pt x="3322852" y="1848529"/>
                    <a:pt x="3319537" y="1843821"/>
                    <a:pt x="3320382" y="1838879"/>
                  </a:cubicBezTo>
                  <a:cubicBezTo>
                    <a:pt x="3320403" y="1838858"/>
                    <a:pt x="3320403" y="1838837"/>
                    <a:pt x="3320403" y="1838816"/>
                  </a:cubicBezTo>
                  <a:cubicBezTo>
                    <a:pt x="3323570" y="1818966"/>
                    <a:pt x="3326315" y="1798694"/>
                    <a:pt x="3328849" y="1778844"/>
                  </a:cubicBezTo>
                  <a:cubicBezTo>
                    <a:pt x="3329483" y="1773840"/>
                    <a:pt x="3334065" y="1770292"/>
                    <a:pt x="3339092" y="1770926"/>
                  </a:cubicBezTo>
                  <a:cubicBezTo>
                    <a:pt x="3344097" y="1771559"/>
                    <a:pt x="3347644" y="1776162"/>
                    <a:pt x="3347011" y="1781167"/>
                  </a:cubicBezTo>
                  <a:cubicBezTo>
                    <a:pt x="3344477" y="1801228"/>
                    <a:pt x="3341732" y="1821500"/>
                    <a:pt x="3338352" y="1841773"/>
                  </a:cubicBezTo>
                  <a:cubicBezTo>
                    <a:pt x="3337677" y="1845911"/>
                    <a:pt x="3334277" y="1849037"/>
                    <a:pt x="3330116" y="1849374"/>
                  </a:cubicBezTo>
                  <a:close/>
                  <a:moveTo>
                    <a:pt x="19644" y="1787924"/>
                  </a:moveTo>
                  <a:cubicBezTo>
                    <a:pt x="15040" y="1787861"/>
                    <a:pt x="11197" y="1784461"/>
                    <a:pt x="10563" y="1779900"/>
                  </a:cubicBezTo>
                  <a:cubicBezTo>
                    <a:pt x="8241" y="1758783"/>
                    <a:pt x="6129" y="1739145"/>
                    <a:pt x="4439" y="1718873"/>
                  </a:cubicBezTo>
                  <a:cubicBezTo>
                    <a:pt x="4693" y="1713741"/>
                    <a:pt x="9043" y="1709793"/>
                    <a:pt x="14154" y="1710025"/>
                  </a:cubicBezTo>
                  <a:cubicBezTo>
                    <a:pt x="18377" y="1710236"/>
                    <a:pt x="21945" y="1713256"/>
                    <a:pt x="22812" y="1717395"/>
                  </a:cubicBezTo>
                  <a:cubicBezTo>
                    <a:pt x="24289" y="1738511"/>
                    <a:pt x="26401" y="1757728"/>
                    <a:pt x="28724" y="1777577"/>
                  </a:cubicBezTo>
                  <a:cubicBezTo>
                    <a:pt x="29442" y="1782413"/>
                    <a:pt x="26085" y="1786932"/>
                    <a:pt x="21249" y="1787650"/>
                  </a:cubicBezTo>
                  <a:cubicBezTo>
                    <a:pt x="21059" y="1787671"/>
                    <a:pt x="20890" y="1787692"/>
                    <a:pt x="20700" y="1787714"/>
                  </a:cubicBezTo>
                  <a:close/>
                  <a:moveTo>
                    <a:pt x="3344054" y="1728586"/>
                  </a:moveTo>
                  <a:lnTo>
                    <a:pt x="3344054" y="1728586"/>
                  </a:lnTo>
                  <a:cubicBezTo>
                    <a:pt x="3339007" y="1728143"/>
                    <a:pt x="3335249" y="1723730"/>
                    <a:pt x="3335607" y="1718661"/>
                  </a:cubicBezTo>
                  <a:cubicBezTo>
                    <a:pt x="3337297" y="1697545"/>
                    <a:pt x="3338564" y="1678118"/>
                    <a:pt x="3339408" y="1658268"/>
                  </a:cubicBezTo>
                  <a:cubicBezTo>
                    <a:pt x="3339830" y="1653305"/>
                    <a:pt x="3343948" y="1649483"/>
                    <a:pt x="3348911" y="1649399"/>
                  </a:cubicBezTo>
                  <a:cubicBezTo>
                    <a:pt x="3353915" y="1649631"/>
                    <a:pt x="3357801" y="1653875"/>
                    <a:pt x="3357569" y="1658880"/>
                  </a:cubicBezTo>
                  <a:cubicBezTo>
                    <a:pt x="3357569" y="1658880"/>
                    <a:pt x="3357569" y="1658901"/>
                    <a:pt x="3357569" y="1658901"/>
                  </a:cubicBezTo>
                  <a:cubicBezTo>
                    <a:pt x="3357569" y="1680018"/>
                    <a:pt x="3355668" y="1699657"/>
                    <a:pt x="3353978" y="1720140"/>
                  </a:cubicBezTo>
                  <a:cubicBezTo>
                    <a:pt x="3353557" y="1724849"/>
                    <a:pt x="3349628" y="1728502"/>
                    <a:pt x="3344898" y="1728586"/>
                  </a:cubicBezTo>
                  <a:close/>
                  <a:moveTo>
                    <a:pt x="9930" y="1666503"/>
                  </a:moveTo>
                  <a:cubicBezTo>
                    <a:pt x="5031" y="1666397"/>
                    <a:pt x="1061" y="1662512"/>
                    <a:pt x="850" y="1657634"/>
                  </a:cubicBezTo>
                  <a:cubicBezTo>
                    <a:pt x="850" y="1636518"/>
                    <a:pt x="-417" y="1616456"/>
                    <a:pt x="-417" y="1596395"/>
                  </a:cubicBezTo>
                  <a:cubicBezTo>
                    <a:pt x="-311" y="1591349"/>
                    <a:pt x="3827" y="1587315"/>
                    <a:pt x="8874" y="1587315"/>
                  </a:cubicBezTo>
                  <a:cubicBezTo>
                    <a:pt x="13879" y="1587315"/>
                    <a:pt x="17954" y="1591370"/>
                    <a:pt x="17954" y="1596395"/>
                  </a:cubicBezTo>
                  <a:cubicBezTo>
                    <a:pt x="17954" y="1616245"/>
                    <a:pt x="17954" y="1636728"/>
                    <a:pt x="19221" y="1657001"/>
                  </a:cubicBezTo>
                  <a:cubicBezTo>
                    <a:pt x="19348" y="1662047"/>
                    <a:pt x="15399" y="1666271"/>
                    <a:pt x="10353" y="1666503"/>
                  </a:cubicBezTo>
                  <a:close/>
                  <a:moveTo>
                    <a:pt x="3348911" y="1606743"/>
                  </a:moveTo>
                  <a:cubicBezTo>
                    <a:pt x="3343906" y="1606743"/>
                    <a:pt x="3339830" y="1602688"/>
                    <a:pt x="3339830" y="1597663"/>
                  </a:cubicBezTo>
                  <a:lnTo>
                    <a:pt x="3339830" y="1596395"/>
                  </a:lnTo>
                  <a:cubicBezTo>
                    <a:pt x="3339830" y="1576757"/>
                    <a:pt x="3339830" y="1556696"/>
                    <a:pt x="3338564" y="1537057"/>
                  </a:cubicBezTo>
                  <a:cubicBezTo>
                    <a:pt x="3337782" y="1531989"/>
                    <a:pt x="3341288" y="1527238"/>
                    <a:pt x="3346356" y="1526478"/>
                  </a:cubicBezTo>
                  <a:cubicBezTo>
                    <a:pt x="3351424" y="1525697"/>
                    <a:pt x="3356154" y="1529181"/>
                    <a:pt x="3356935" y="1534270"/>
                  </a:cubicBezTo>
                  <a:cubicBezTo>
                    <a:pt x="3357083" y="1535199"/>
                    <a:pt x="3357083" y="1536129"/>
                    <a:pt x="3356935" y="1537057"/>
                  </a:cubicBezTo>
                  <a:cubicBezTo>
                    <a:pt x="3356935" y="1556907"/>
                    <a:pt x="3357991" y="1576968"/>
                    <a:pt x="3357991" y="1597029"/>
                  </a:cubicBezTo>
                  <a:lnTo>
                    <a:pt x="3357991" y="1598296"/>
                  </a:lnTo>
                  <a:cubicBezTo>
                    <a:pt x="3357695" y="1602752"/>
                    <a:pt x="3354212" y="1606341"/>
                    <a:pt x="3349756" y="1606743"/>
                  </a:cubicBezTo>
                  <a:close/>
                  <a:moveTo>
                    <a:pt x="9930" y="1544660"/>
                  </a:moveTo>
                  <a:lnTo>
                    <a:pt x="9930" y="1544660"/>
                  </a:lnTo>
                  <a:cubicBezTo>
                    <a:pt x="4883" y="1544427"/>
                    <a:pt x="934" y="1540204"/>
                    <a:pt x="1061" y="1535157"/>
                  </a:cubicBezTo>
                  <a:cubicBezTo>
                    <a:pt x="1061" y="1514040"/>
                    <a:pt x="3172" y="1494190"/>
                    <a:pt x="4651" y="1473918"/>
                  </a:cubicBezTo>
                  <a:cubicBezTo>
                    <a:pt x="5707" y="1468892"/>
                    <a:pt x="10648" y="1465683"/>
                    <a:pt x="15653" y="1466739"/>
                  </a:cubicBezTo>
                  <a:cubicBezTo>
                    <a:pt x="19792" y="1467626"/>
                    <a:pt x="22812" y="1471173"/>
                    <a:pt x="23022" y="1475397"/>
                  </a:cubicBezTo>
                  <a:cubicBezTo>
                    <a:pt x="21333" y="1495457"/>
                    <a:pt x="20066" y="1515730"/>
                    <a:pt x="19433" y="1535790"/>
                  </a:cubicBezTo>
                  <a:cubicBezTo>
                    <a:pt x="19221" y="1540520"/>
                    <a:pt x="15505" y="1544343"/>
                    <a:pt x="10775" y="1544660"/>
                  </a:cubicBezTo>
                  <a:close/>
                  <a:moveTo>
                    <a:pt x="3344265" y="1485110"/>
                  </a:moveTo>
                  <a:cubicBezTo>
                    <a:pt x="3339450" y="1485237"/>
                    <a:pt x="3335417" y="1481478"/>
                    <a:pt x="3335185" y="1476664"/>
                  </a:cubicBezTo>
                  <a:cubicBezTo>
                    <a:pt x="3333496" y="1456814"/>
                    <a:pt x="3331595" y="1436542"/>
                    <a:pt x="3329061" y="1416481"/>
                  </a:cubicBezTo>
                  <a:cubicBezTo>
                    <a:pt x="3328449" y="1411413"/>
                    <a:pt x="3332017" y="1406789"/>
                    <a:pt x="3337085" y="1406134"/>
                  </a:cubicBezTo>
                  <a:cubicBezTo>
                    <a:pt x="3342069" y="1405522"/>
                    <a:pt x="3346588" y="1409069"/>
                    <a:pt x="3347200" y="1414031"/>
                  </a:cubicBezTo>
                  <a:cubicBezTo>
                    <a:pt x="3347221" y="1414074"/>
                    <a:pt x="3347221" y="1414116"/>
                    <a:pt x="3347221" y="1414158"/>
                  </a:cubicBezTo>
                  <a:cubicBezTo>
                    <a:pt x="3349756" y="1435275"/>
                    <a:pt x="3351656" y="1455125"/>
                    <a:pt x="3353346" y="1475185"/>
                  </a:cubicBezTo>
                  <a:cubicBezTo>
                    <a:pt x="3353704" y="1480253"/>
                    <a:pt x="3349945" y="1484667"/>
                    <a:pt x="3344898" y="1485110"/>
                  </a:cubicBezTo>
                  <a:close/>
                  <a:moveTo>
                    <a:pt x="19644" y="1423238"/>
                  </a:moveTo>
                  <a:lnTo>
                    <a:pt x="18588" y="1423238"/>
                  </a:lnTo>
                  <a:cubicBezTo>
                    <a:pt x="13710" y="1422816"/>
                    <a:pt x="10078" y="1418529"/>
                    <a:pt x="10500" y="1413651"/>
                  </a:cubicBezTo>
                  <a:cubicBezTo>
                    <a:pt x="10522" y="1413461"/>
                    <a:pt x="10542" y="1413292"/>
                    <a:pt x="10563" y="1413102"/>
                  </a:cubicBezTo>
                  <a:cubicBezTo>
                    <a:pt x="13097" y="1393042"/>
                    <a:pt x="15843" y="1372558"/>
                    <a:pt x="19010" y="1352497"/>
                  </a:cubicBezTo>
                  <a:cubicBezTo>
                    <a:pt x="20531" y="1347598"/>
                    <a:pt x="25746" y="1344853"/>
                    <a:pt x="30646" y="1346394"/>
                  </a:cubicBezTo>
                  <a:cubicBezTo>
                    <a:pt x="34594" y="1347619"/>
                    <a:pt x="37255" y="1351315"/>
                    <a:pt x="37171" y="1355454"/>
                  </a:cubicBezTo>
                  <a:cubicBezTo>
                    <a:pt x="34003" y="1375304"/>
                    <a:pt x="31047" y="1395364"/>
                    <a:pt x="28724" y="1415425"/>
                  </a:cubicBezTo>
                  <a:cubicBezTo>
                    <a:pt x="28217" y="1419669"/>
                    <a:pt x="24754" y="1422964"/>
                    <a:pt x="20488" y="1423238"/>
                  </a:cubicBezTo>
                  <a:close/>
                  <a:moveTo>
                    <a:pt x="3329695" y="1364111"/>
                  </a:moveTo>
                  <a:cubicBezTo>
                    <a:pt x="3325260" y="1364154"/>
                    <a:pt x="3321459" y="1360902"/>
                    <a:pt x="3320825" y="1356509"/>
                  </a:cubicBezTo>
                  <a:cubicBezTo>
                    <a:pt x="3317658" y="1336448"/>
                    <a:pt x="3313857" y="1316388"/>
                    <a:pt x="3310056" y="1296749"/>
                  </a:cubicBezTo>
                  <a:cubicBezTo>
                    <a:pt x="3309021" y="1291850"/>
                    <a:pt x="3312125" y="1287035"/>
                    <a:pt x="3317024" y="1285979"/>
                  </a:cubicBezTo>
                  <a:cubicBezTo>
                    <a:pt x="3322008" y="1285050"/>
                    <a:pt x="3326844" y="1288218"/>
                    <a:pt x="3328005" y="1293159"/>
                  </a:cubicBezTo>
                  <a:cubicBezTo>
                    <a:pt x="3332017" y="1313009"/>
                    <a:pt x="3335607" y="1333281"/>
                    <a:pt x="3338775" y="1353553"/>
                  </a:cubicBezTo>
                  <a:cubicBezTo>
                    <a:pt x="3339641" y="1358368"/>
                    <a:pt x="3336410" y="1362971"/>
                    <a:pt x="3331595" y="1363836"/>
                  </a:cubicBezTo>
                  <a:cubicBezTo>
                    <a:pt x="3331448" y="1363858"/>
                    <a:pt x="3331320" y="1363879"/>
                    <a:pt x="3331173" y="1363900"/>
                  </a:cubicBezTo>
                  <a:close/>
                  <a:moveTo>
                    <a:pt x="39071" y="1303717"/>
                  </a:moveTo>
                  <a:lnTo>
                    <a:pt x="39071" y="1303717"/>
                  </a:lnTo>
                  <a:cubicBezTo>
                    <a:pt x="34151" y="1302662"/>
                    <a:pt x="30984" y="1297889"/>
                    <a:pt x="31892" y="1292948"/>
                  </a:cubicBezTo>
                  <a:cubicBezTo>
                    <a:pt x="35904" y="1273098"/>
                    <a:pt x="40550" y="1253037"/>
                    <a:pt x="45406" y="1233188"/>
                  </a:cubicBezTo>
                  <a:cubicBezTo>
                    <a:pt x="46631" y="1228289"/>
                    <a:pt x="51593" y="1225311"/>
                    <a:pt x="56493" y="1226536"/>
                  </a:cubicBezTo>
                  <a:cubicBezTo>
                    <a:pt x="61392" y="1227761"/>
                    <a:pt x="64369" y="1232723"/>
                    <a:pt x="63145" y="1237622"/>
                  </a:cubicBezTo>
                  <a:cubicBezTo>
                    <a:pt x="58288" y="1257050"/>
                    <a:pt x="53853" y="1276899"/>
                    <a:pt x="49841" y="1296749"/>
                  </a:cubicBezTo>
                  <a:cubicBezTo>
                    <a:pt x="48785" y="1301648"/>
                    <a:pt x="43970" y="1304752"/>
                    <a:pt x="39071" y="1303717"/>
                  </a:cubicBezTo>
                  <a:close/>
                  <a:moveTo>
                    <a:pt x="3305621" y="1245646"/>
                  </a:moveTo>
                  <a:cubicBezTo>
                    <a:pt x="3301461" y="1245519"/>
                    <a:pt x="3297872" y="1242690"/>
                    <a:pt x="3296753" y="1238678"/>
                  </a:cubicBezTo>
                  <a:cubicBezTo>
                    <a:pt x="3291895" y="1219039"/>
                    <a:pt x="3286827" y="1199189"/>
                    <a:pt x="3281127" y="1179974"/>
                  </a:cubicBezTo>
                  <a:cubicBezTo>
                    <a:pt x="3280324" y="1174905"/>
                    <a:pt x="3283766" y="1170154"/>
                    <a:pt x="3288834" y="1169330"/>
                  </a:cubicBezTo>
                  <a:cubicBezTo>
                    <a:pt x="3293056" y="1168676"/>
                    <a:pt x="3297196" y="1170957"/>
                    <a:pt x="3298864" y="1174905"/>
                  </a:cubicBezTo>
                  <a:cubicBezTo>
                    <a:pt x="3304355" y="1194544"/>
                    <a:pt x="3309634" y="1214393"/>
                    <a:pt x="3314490" y="1234243"/>
                  </a:cubicBezTo>
                  <a:cubicBezTo>
                    <a:pt x="3315779" y="1238973"/>
                    <a:pt x="3313012" y="1243852"/>
                    <a:pt x="3308282" y="1245140"/>
                  </a:cubicBezTo>
                  <a:cubicBezTo>
                    <a:pt x="3308176" y="1245160"/>
                    <a:pt x="3308050" y="1245203"/>
                    <a:pt x="3307944" y="1245224"/>
                  </a:cubicBezTo>
                  <a:close/>
                  <a:moveTo>
                    <a:pt x="68001" y="1185463"/>
                  </a:moveTo>
                  <a:cubicBezTo>
                    <a:pt x="67177" y="1185675"/>
                    <a:pt x="66291" y="1185675"/>
                    <a:pt x="65467" y="1185463"/>
                  </a:cubicBezTo>
                  <a:cubicBezTo>
                    <a:pt x="60737" y="1184175"/>
                    <a:pt x="57970" y="1179298"/>
                    <a:pt x="59259" y="1174567"/>
                  </a:cubicBezTo>
                  <a:cubicBezTo>
                    <a:pt x="59280" y="1174462"/>
                    <a:pt x="59322" y="1174377"/>
                    <a:pt x="59343" y="1174272"/>
                  </a:cubicBezTo>
                  <a:cubicBezTo>
                    <a:pt x="64834" y="1154845"/>
                    <a:pt x="70958" y="1135205"/>
                    <a:pt x="77292" y="1115778"/>
                  </a:cubicBezTo>
                  <a:cubicBezTo>
                    <a:pt x="78771" y="1110985"/>
                    <a:pt x="83860" y="1108303"/>
                    <a:pt x="88653" y="1109781"/>
                  </a:cubicBezTo>
                  <a:cubicBezTo>
                    <a:pt x="88738" y="1109802"/>
                    <a:pt x="88822" y="1109845"/>
                    <a:pt x="88906" y="1109866"/>
                  </a:cubicBezTo>
                  <a:cubicBezTo>
                    <a:pt x="93722" y="1111470"/>
                    <a:pt x="96340" y="1116644"/>
                    <a:pt x="94820" y="1121480"/>
                  </a:cubicBezTo>
                  <a:cubicBezTo>
                    <a:pt x="88273" y="1140696"/>
                    <a:pt x="82360" y="1160124"/>
                    <a:pt x="76870" y="1179339"/>
                  </a:cubicBezTo>
                  <a:cubicBezTo>
                    <a:pt x="75392" y="1182444"/>
                    <a:pt x="72288" y="1184492"/>
                    <a:pt x="68846" y="1184619"/>
                  </a:cubicBezTo>
                  <a:close/>
                  <a:moveTo>
                    <a:pt x="3271835" y="1128237"/>
                  </a:moveTo>
                  <a:cubicBezTo>
                    <a:pt x="3267907" y="1128174"/>
                    <a:pt x="3264423" y="1125640"/>
                    <a:pt x="3263177" y="1121902"/>
                  </a:cubicBezTo>
                  <a:cubicBezTo>
                    <a:pt x="3256842" y="1102686"/>
                    <a:pt x="3250084" y="1083470"/>
                    <a:pt x="3242060" y="1064676"/>
                  </a:cubicBezTo>
                  <a:cubicBezTo>
                    <a:pt x="3240919" y="1059671"/>
                    <a:pt x="3244024" y="1054688"/>
                    <a:pt x="3249029" y="1053548"/>
                  </a:cubicBezTo>
                  <a:cubicBezTo>
                    <a:pt x="3253167" y="1052597"/>
                    <a:pt x="3257433" y="1054561"/>
                    <a:pt x="3259376" y="1058341"/>
                  </a:cubicBezTo>
                  <a:cubicBezTo>
                    <a:pt x="3266345" y="1077134"/>
                    <a:pt x="3273312" y="1096562"/>
                    <a:pt x="3280492" y="1116201"/>
                  </a:cubicBezTo>
                  <a:cubicBezTo>
                    <a:pt x="3281908" y="1121036"/>
                    <a:pt x="3279309" y="1126125"/>
                    <a:pt x="3274579" y="1127815"/>
                  </a:cubicBezTo>
                  <a:close/>
                  <a:moveTo>
                    <a:pt x="106434" y="1069955"/>
                  </a:moveTo>
                  <a:lnTo>
                    <a:pt x="103055" y="1069955"/>
                  </a:lnTo>
                  <a:cubicBezTo>
                    <a:pt x="98388" y="1068097"/>
                    <a:pt x="96044" y="1062860"/>
                    <a:pt x="97776" y="1058129"/>
                  </a:cubicBezTo>
                  <a:cubicBezTo>
                    <a:pt x="104955" y="1039124"/>
                    <a:pt x="112558" y="1020120"/>
                    <a:pt x="120582" y="1001325"/>
                  </a:cubicBezTo>
                  <a:cubicBezTo>
                    <a:pt x="122567" y="996659"/>
                    <a:pt x="127952" y="994483"/>
                    <a:pt x="132618" y="996469"/>
                  </a:cubicBezTo>
                  <a:cubicBezTo>
                    <a:pt x="137285" y="998454"/>
                    <a:pt x="139460" y="1003839"/>
                    <a:pt x="137475" y="1008505"/>
                  </a:cubicBezTo>
                  <a:cubicBezTo>
                    <a:pt x="129451" y="1026877"/>
                    <a:pt x="122060" y="1045882"/>
                    <a:pt x="114880" y="1064465"/>
                  </a:cubicBezTo>
                  <a:cubicBezTo>
                    <a:pt x="113360" y="1067273"/>
                    <a:pt x="110467" y="1069047"/>
                    <a:pt x="107279" y="1069111"/>
                  </a:cubicBezTo>
                  <a:close/>
                  <a:moveTo>
                    <a:pt x="3228968" y="1013996"/>
                  </a:moveTo>
                  <a:cubicBezTo>
                    <a:pt x="3225315" y="1013974"/>
                    <a:pt x="3222021" y="1011842"/>
                    <a:pt x="3220520" y="1008505"/>
                  </a:cubicBezTo>
                  <a:cubicBezTo>
                    <a:pt x="3212707" y="989923"/>
                    <a:pt x="3204261" y="971340"/>
                    <a:pt x="3195814" y="952968"/>
                  </a:cubicBezTo>
                  <a:cubicBezTo>
                    <a:pt x="3193724" y="948428"/>
                    <a:pt x="3195708" y="943044"/>
                    <a:pt x="3200249" y="940932"/>
                  </a:cubicBezTo>
                  <a:cubicBezTo>
                    <a:pt x="3204620" y="938736"/>
                    <a:pt x="3209962" y="940509"/>
                    <a:pt x="3212158" y="944880"/>
                  </a:cubicBezTo>
                  <a:cubicBezTo>
                    <a:pt x="3212201" y="944965"/>
                    <a:pt x="3212243" y="945070"/>
                    <a:pt x="3212286" y="945155"/>
                  </a:cubicBezTo>
                  <a:cubicBezTo>
                    <a:pt x="3220943" y="963738"/>
                    <a:pt x="3229390" y="982532"/>
                    <a:pt x="3237415" y="1001325"/>
                  </a:cubicBezTo>
                  <a:cubicBezTo>
                    <a:pt x="3239336" y="1005992"/>
                    <a:pt x="3237181" y="1011335"/>
                    <a:pt x="3232557" y="1013362"/>
                  </a:cubicBezTo>
                  <a:cubicBezTo>
                    <a:pt x="3231628" y="1013405"/>
                    <a:pt x="3230720" y="1013341"/>
                    <a:pt x="3229812" y="1013151"/>
                  </a:cubicBezTo>
                  <a:close/>
                  <a:moveTo>
                    <a:pt x="153735" y="958036"/>
                  </a:moveTo>
                  <a:cubicBezTo>
                    <a:pt x="152489" y="958332"/>
                    <a:pt x="151180" y="958332"/>
                    <a:pt x="149934" y="958036"/>
                  </a:cubicBezTo>
                  <a:cubicBezTo>
                    <a:pt x="145373" y="955840"/>
                    <a:pt x="143388" y="950392"/>
                    <a:pt x="145500" y="945788"/>
                  </a:cubicBezTo>
                  <a:cubicBezTo>
                    <a:pt x="154158" y="927417"/>
                    <a:pt x="163238" y="909045"/>
                    <a:pt x="172529" y="891096"/>
                  </a:cubicBezTo>
                  <a:cubicBezTo>
                    <a:pt x="174873" y="886556"/>
                    <a:pt x="180448" y="884782"/>
                    <a:pt x="184988" y="887084"/>
                  </a:cubicBezTo>
                  <a:cubicBezTo>
                    <a:pt x="189422" y="889428"/>
                    <a:pt x="191112" y="894897"/>
                    <a:pt x="188789" y="899332"/>
                  </a:cubicBezTo>
                  <a:cubicBezTo>
                    <a:pt x="179709" y="917281"/>
                    <a:pt x="170629" y="935441"/>
                    <a:pt x="161971" y="953602"/>
                  </a:cubicBezTo>
                  <a:cubicBezTo>
                    <a:pt x="160239" y="955946"/>
                    <a:pt x="157473" y="957276"/>
                    <a:pt x="154580" y="957191"/>
                  </a:cubicBezTo>
                  <a:close/>
                  <a:moveTo>
                    <a:pt x="3177865" y="902499"/>
                  </a:moveTo>
                  <a:cubicBezTo>
                    <a:pt x="3174465" y="902605"/>
                    <a:pt x="3171340" y="900704"/>
                    <a:pt x="3169841" y="897642"/>
                  </a:cubicBezTo>
                  <a:cubicBezTo>
                    <a:pt x="3160338" y="879693"/>
                    <a:pt x="3150624" y="861744"/>
                    <a:pt x="3140700" y="844428"/>
                  </a:cubicBezTo>
                  <a:cubicBezTo>
                    <a:pt x="3138314" y="839994"/>
                    <a:pt x="3139919" y="834461"/>
                    <a:pt x="3144289" y="831969"/>
                  </a:cubicBezTo>
                  <a:cubicBezTo>
                    <a:pt x="3148618" y="829456"/>
                    <a:pt x="3154193" y="830934"/>
                    <a:pt x="3156706" y="835264"/>
                  </a:cubicBezTo>
                  <a:cubicBezTo>
                    <a:pt x="3156706" y="835284"/>
                    <a:pt x="3156727" y="835327"/>
                    <a:pt x="3156749" y="835348"/>
                  </a:cubicBezTo>
                  <a:cubicBezTo>
                    <a:pt x="3166673" y="852875"/>
                    <a:pt x="3176598" y="871035"/>
                    <a:pt x="3186101" y="889195"/>
                  </a:cubicBezTo>
                  <a:cubicBezTo>
                    <a:pt x="3188550" y="893440"/>
                    <a:pt x="3187114" y="898867"/>
                    <a:pt x="3182891" y="901317"/>
                  </a:cubicBezTo>
                  <a:cubicBezTo>
                    <a:pt x="3181371" y="902203"/>
                    <a:pt x="3179618" y="902605"/>
                    <a:pt x="3177865" y="902499"/>
                  </a:cubicBezTo>
                  <a:close/>
                  <a:moveTo>
                    <a:pt x="210751" y="849074"/>
                  </a:moveTo>
                  <a:cubicBezTo>
                    <a:pt x="209125" y="849074"/>
                    <a:pt x="207519" y="848630"/>
                    <a:pt x="206105" y="847807"/>
                  </a:cubicBezTo>
                  <a:cubicBezTo>
                    <a:pt x="201797" y="845252"/>
                    <a:pt x="200318" y="839740"/>
                    <a:pt x="202726" y="835348"/>
                  </a:cubicBezTo>
                  <a:cubicBezTo>
                    <a:pt x="212862" y="817610"/>
                    <a:pt x="223843" y="799872"/>
                    <a:pt x="234190" y="782767"/>
                  </a:cubicBezTo>
                  <a:cubicBezTo>
                    <a:pt x="236682" y="778544"/>
                    <a:pt x="242109" y="777129"/>
                    <a:pt x="246332" y="779621"/>
                  </a:cubicBezTo>
                  <a:cubicBezTo>
                    <a:pt x="246438" y="779684"/>
                    <a:pt x="246544" y="779748"/>
                    <a:pt x="246649" y="779811"/>
                  </a:cubicBezTo>
                  <a:cubicBezTo>
                    <a:pt x="250935" y="782408"/>
                    <a:pt x="252329" y="787983"/>
                    <a:pt x="249732" y="792270"/>
                  </a:cubicBezTo>
                  <a:cubicBezTo>
                    <a:pt x="249690" y="792354"/>
                    <a:pt x="249647" y="792417"/>
                    <a:pt x="249605" y="792481"/>
                  </a:cubicBezTo>
                  <a:cubicBezTo>
                    <a:pt x="239047" y="809374"/>
                    <a:pt x="228489" y="826901"/>
                    <a:pt x="218564" y="844428"/>
                  </a:cubicBezTo>
                  <a:cubicBezTo>
                    <a:pt x="217064" y="847385"/>
                    <a:pt x="214065" y="849243"/>
                    <a:pt x="210751" y="849285"/>
                  </a:cubicBezTo>
                  <a:close/>
                  <a:moveTo>
                    <a:pt x="3117472" y="796915"/>
                  </a:moveTo>
                  <a:cubicBezTo>
                    <a:pt x="3114324" y="796894"/>
                    <a:pt x="3111410" y="795311"/>
                    <a:pt x="3109657" y="792692"/>
                  </a:cubicBezTo>
                  <a:cubicBezTo>
                    <a:pt x="3099099" y="775587"/>
                    <a:pt x="3088541" y="758483"/>
                    <a:pt x="3076715" y="741801"/>
                  </a:cubicBezTo>
                  <a:cubicBezTo>
                    <a:pt x="3073907" y="737599"/>
                    <a:pt x="3075048" y="731939"/>
                    <a:pt x="3079249" y="729131"/>
                  </a:cubicBezTo>
                  <a:cubicBezTo>
                    <a:pt x="3083452" y="726322"/>
                    <a:pt x="3089112" y="727462"/>
                    <a:pt x="3091920" y="731665"/>
                  </a:cubicBezTo>
                  <a:cubicBezTo>
                    <a:pt x="3103323" y="748347"/>
                    <a:pt x="3114515" y="765662"/>
                    <a:pt x="3125285" y="782978"/>
                  </a:cubicBezTo>
                  <a:cubicBezTo>
                    <a:pt x="3127924" y="787307"/>
                    <a:pt x="3126593" y="792924"/>
                    <a:pt x="3122328" y="795648"/>
                  </a:cubicBezTo>
                  <a:cubicBezTo>
                    <a:pt x="3120850" y="796493"/>
                    <a:pt x="3119182" y="796915"/>
                    <a:pt x="3117472" y="796915"/>
                  </a:cubicBezTo>
                  <a:close/>
                  <a:moveTo>
                    <a:pt x="275156" y="745812"/>
                  </a:moveTo>
                  <a:cubicBezTo>
                    <a:pt x="273298" y="745855"/>
                    <a:pt x="271461" y="745327"/>
                    <a:pt x="269877" y="744335"/>
                  </a:cubicBezTo>
                  <a:cubicBezTo>
                    <a:pt x="265739" y="741505"/>
                    <a:pt x="264682" y="735846"/>
                    <a:pt x="267512" y="731707"/>
                  </a:cubicBezTo>
                  <a:cubicBezTo>
                    <a:pt x="267533" y="731686"/>
                    <a:pt x="267533" y="731686"/>
                    <a:pt x="267555" y="731665"/>
                  </a:cubicBezTo>
                  <a:cubicBezTo>
                    <a:pt x="278957" y="714771"/>
                    <a:pt x="290783" y="697878"/>
                    <a:pt x="302819" y="681618"/>
                  </a:cubicBezTo>
                  <a:cubicBezTo>
                    <a:pt x="305818" y="677500"/>
                    <a:pt x="311562" y="676571"/>
                    <a:pt x="315701" y="679506"/>
                  </a:cubicBezTo>
                  <a:cubicBezTo>
                    <a:pt x="319734" y="682568"/>
                    <a:pt x="320578" y="688290"/>
                    <a:pt x="317601" y="692387"/>
                  </a:cubicBezTo>
                  <a:cubicBezTo>
                    <a:pt x="305776" y="708647"/>
                    <a:pt x="293951" y="725329"/>
                    <a:pt x="282759" y="741801"/>
                  </a:cubicBezTo>
                  <a:cubicBezTo>
                    <a:pt x="281090" y="744355"/>
                    <a:pt x="278219" y="745876"/>
                    <a:pt x="275156" y="745812"/>
                  </a:cubicBezTo>
                  <a:close/>
                  <a:moveTo>
                    <a:pt x="3049264" y="696189"/>
                  </a:moveTo>
                  <a:cubicBezTo>
                    <a:pt x="3046307" y="696273"/>
                    <a:pt x="3043521" y="694837"/>
                    <a:pt x="3041873" y="692387"/>
                  </a:cubicBezTo>
                  <a:cubicBezTo>
                    <a:pt x="3030048" y="676339"/>
                    <a:pt x="3017589" y="660290"/>
                    <a:pt x="3004919" y="644241"/>
                  </a:cubicBezTo>
                  <a:cubicBezTo>
                    <a:pt x="3001942" y="640229"/>
                    <a:pt x="3002597" y="634591"/>
                    <a:pt x="3006397" y="631360"/>
                  </a:cubicBezTo>
                  <a:cubicBezTo>
                    <a:pt x="3010388" y="628277"/>
                    <a:pt x="3016090" y="628932"/>
                    <a:pt x="3019278" y="632838"/>
                  </a:cubicBezTo>
                  <a:cubicBezTo>
                    <a:pt x="3032159" y="649098"/>
                    <a:pt x="3044619" y="665358"/>
                    <a:pt x="3056444" y="681618"/>
                  </a:cubicBezTo>
                  <a:cubicBezTo>
                    <a:pt x="3059442" y="685503"/>
                    <a:pt x="3058724" y="691057"/>
                    <a:pt x="3054860" y="694056"/>
                  </a:cubicBezTo>
                  <a:cubicBezTo>
                    <a:pt x="3054754" y="694140"/>
                    <a:pt x="3054649" y="694224"/>
                    <a:pt x="3054543" y="694288"/>
                  </a:cubicBezTo>
                  <a:cubicBezTo>
                    <a:pt x="3053044" y="695513"/>
                    <a:pt x="3051185" y="696167"/>
                    <a:pt x="3049264" y="696189"/>
                  </a:cubicBezTo>
                  <a:close/>
                  <a:moveTo>
                    <a:pt x="347376" y="647620"/>
                  </a:moveTo>
                  <a:cubicBezTo>
                    <a:pt x="345327" y="647641"/>
                    <a:pt x="343321" y="646965"/>
                    <a:pt x="341674" y="645719"/>
                  </a:cubicBezTo>
                  <a:cubicBezTo>
                    <a:pt x="337726" y="642636"/>
                    <a:pt x="337008" y="636935"/>
                    <a:pt x="340091" y="632986"/>
                  </a:cubicBezTo>
                  <a:cubicBezTo>
                    <a:pt x="340132" y="632923"/>
                    <a:pt x="340154" y="632880"/>
                    <a:pt x="340196" y="632838"/>
                  </a:cubicBezTo>
                  <a:cubicBezTo>
                    <a:pt x="352866" y="617001"/>
                    <a:pt x="365959" y="600952"/>
                    <a:pt x="379262" y="585536"/>
                  </a:cubicBezTo>
                  <a:cubicBezTo>
                    <a:pt x="382789" y="581989"/>
                    <a:pt x="388553" y="581968"/>
                    <a:pt x="392101" y="585495"/>
                  </a:cubicBezTo>
                  <a:cubicBezTo>
                    <a:pt x="392122" y="585516"/>
                    <a:pt x="392122" y="585516"/>
                    <a:pt x="392143" y="585536"/>
                  </a:cubicBezTo>
                  <a:cubicBezTo>
                    <a:pt x="395606" y="589127"/>
                    <a:pt x="395606" y="594828"/>
                    <a:pt x="392143" y="598418"/>
                  </a:cubicBezTo>
                  <a:cubicBezTo>
                    <a:pt x="378840" y="613622"/>
                    <a:pt x="365959" y="629460"/>
                    <a:pt x="353500" y="645086"/>
                  </a:cubicBezTo>
                  <a:cubicBezTo>
                    <a:pt x="351832" y="646649"/>
                    <a:pt x="349657" y="647557"/>
                    <a:pt x="347376" y="647620"/>
                  </a:cubicBezTo>
                  <a:close/>
                  <a:moveTo>
                    <a:pt x="2974300" y="600952"/>
                  </a:moveTo>
                  <a:cubicBezTo>
                    <a:pt x="2971617" y="601036"/>
                    <a:pt x="2969041" y="599875"/>
                    <a:pt x="2967331" y="597784"/>
                  </a:cubicBezTo>
                  <a:cubicBezTo>
                    <a:pt x="2954238" y="582369"/>
                    <a:pt x="2940723" y="567376"/>
                    <a:pt x="2926998" y="552594"/>
                  </a:cubicBezTo>
                  <a:cubicBezTo>
                    <a:pt x="2923535" y="549005"/>
                    <a:pt x="2923535" y="543303"/>
                    <a:pt x="2926998" y="539713"/>
                  </a:cubicBezTo>
                  <a:cubicBezTo>
                    <a:pt x="2930356" y="536166"/>
                    <a:pt x="2935973" y="535997"/>
                    <a:pt x="2939542" y="539375"/>
                  </a:cubicBezTo>
                  <a:cubicBezTo>
                    <a:pt x="2939647" y="539481"/>
                    <a:pt x="2939774" y="539586"/>
                    <a:pt x="2939879" y="539713"/>
                  </a:cubicBezTo>
                  <a:cubicBezTo>
                    <a:pt x="2953817" y="554495"/>
                    <a:pt x="2967542" y="569910"/>
                    <a:pt x="2980634" y="585326"/>
                  </a:cubicBezTo>
                  <a:cubicBezTo>
                    <a:pt x="2983908" y="589274"/>
                    <a:pt x="2983359" y="595145"/>
                    <a:pt x="2979389" y="598397"/>
                  </a:cubicBezTo>
                  <a:cubicBezTo>
                    <a:pt x="2977826" y="599706"/>
                    <a:pt x="2975904" y="600445"/>
                    <a:pt x="2973877" y="600530"/>
                  </a:cubicBezTo>
                  <a:close/>
                  <a:moveTo>
                    <a:pt x="427619" y="555128"/>
                  </a:moveTo>
                  <a:cubicBezTo>
                    <a:pt x="425360" y="555192"/>
                    <a:pt x="423164" y="554347"/>
                    <a:pt x="421495" y="552806"/>
                  </a:cubicBezTo>
                  <a:cubicBezTo>
                    <a:pt x="417948" y="549279"/>
                    <a:pt x="417927" y="543514"/>
                    <a:pt x="421453" y="539967"/>
                  </a:cubicBezTo>
                  <a:cubicBezTo>
                    <a:pt x="421475" y="539945"/>
                    <a:pt x="421475" y="539945"/>
                    <a:pt x="421495" y="539924"/>
                  </a:cubicBezTo>
                  <a:cubicBezTo>
                    <a:pt x="435222" y="525143"/>
                    <a:pt x="449581" y="510150"/>
                    <a:pt x="463729" y="495579"/>
                  </a:cubicBezTo>
                  <a:cubicBezTo>
                    <a:pt x="467361" y="492222"/>
                    <a:pt x="472978" y="492222"/>
                    <a:pt x="476610" y="495579"/>
                  </a:cubicBezTo>
                  <a:cubicBezTo>
                    <a:pt x="480200" y="499211"/>
                    <a:pt x="480200" y="505040"/>
                    <a:pt x="476610" y="508672"/>
                  </a:cubicBezTo>
                  <a:cubicBezTo>
                    <a:pt x="462251" y="523031"/>
                    <a:pt x="448103" y="537602"/>
                    <a:pt x="434377" y="552384"/>
                  </a:cubicBezTo>
                  <a:cubicBezTo>
                    <a:pt x="432392" y="554410"/>
                    <a:pt x="429604" y="555424"/>
                    <a:pt x="426774" y="555128"/>
                  </a:cubicBezTo>
                  <a:close/>
                  <a:moveTo>
                    <a:pt x="2889833" y="511628"/>
                  </a:moveTo>
                  <a:cubicBezTo>
                    <a:pt x="2887362" y="511649"/>
                    <a:pt x="2884997" y="510657"/>
                    <a:pt x="2883286" y="508882"/>
                  </a:cubicBezTo>
                  <a:cubicBezTo>
                    <a:pt x="2869139" y="494735"/>
                    <a:pt x="2854357" y="480586"/>
                    <a:pt x="2839786" y="466649"/>
                  </a:cubicBezTo>
                  <a:cubicBezTo>
                    <a:pt x="2836238" y="463291"/>
                    <a:pt x="2836069" y="457675"/>
                    <a:pt x="2839448" y="454106"/>
                  </a:cubicBezTo>
                  <a:cubicBezTo>
                    <a:pt x="2839554" y="454000"/>
                    <a:pt x="2839660" y="453874"/>
                    <a:pt x="2839786" y="453768"/>
                  </a:cubicBezTo>
                  <a:cubicBezTo>
                    <a:pt x="2843375" y="450305"/>
                    <a:pt x="2849077" y="450305"/>
                    <a:pt x="2852667" y="453768"/>
                  </a:cubicBezTo>
                  <a:cubicBezTo>
                    <a:pt x="2867449" y="467494"/>
                    <a:pt x="2882231" y="481853"/>
                    <a:pt x="2896590" y="496002"/>
                  </a:cubicBezTo>
                  <a:cubicBezTo>
                    <a:pt x="2900137" y="499528"/>
                    <a:pt x="2900159" y="505293"/>
                    <a:pt x="2896633" y="508841"/>
                  </a:cubicBezTo>
                  <a:cubicBezTo>
                    <a:pt x="2896611" y="508862"/>
                    <a:pt x="2896611" y="508862"/>
                    <a:pt x="2896590" y="508882"/>
                  </a:cubicBezTo>
                  <a:cubicBezTo>
                    <a:pt x="2894880" y="510804"/>
                    <a:pt x="2892387" y="511818"/>
                    <a:pt x="2889833" y="511628"/>
                  </a:cubicBezTo>
                  <a:close/>
                  <a:moveTo>
                    <a:pt x="512086" y="469394"/>
                  </a:moveTo>
                  <a:cubicBezTo>
                    <a:pt x="509595" y="469352"/>
                    <a:pt x="507230" y="468276"/>
                    <a:pt x="505540" y="466438"/>
                  </a:cubicBezTo>
                  <a:cubicBezTo>
                    <a:pt x="501993" y="463059"/>
                    <a:pt x="501824" y="457463"/>
                    <a:pt x="505202" y="453895"/>
                  </a:cubicBezTo>
                  <a:cubicBezTo>
                    <a:pt x="505308" y="453789"/>
                    <a:pt x="505414" y="453662"/>
                    <a:pt x="505540" y="453557"/>
                  </a:cubicBezTo>
                  <a:cubicBezTo>
                    <a:pt x="520533" y="439620"/>
                    <a:pt x="535737" y="425894"/>
                    <a:pt x="551152" y="412590"/>
                  </a:cubicBezTo>
                  <a:cubicBezTo>
                    <a:pt x="554552" y="408747"/>
                    <a:pt x="560423" y="408388"/>
                    <a:pt x="564266" y="411788"/>
                  </a:cubicBezTo>
                  <a:cubicBezTo>
                    <a:pt x="568109" y="415188"/>
                    <a:pt x="568468" y="421058"/>
                    <a:pt x="565068" y="424901"/>
                  </a:cubicBezTo>
                  <a:cubicBezTo>
                    <a:pt x="564519" y="425535"/>
                    <a:pt x="563886" y="426063"/>
                    <a:pt x="563189" y="426527"/>
                  </a:cubicBezTo>
                  <a:cubicBezTo>
                    <a:pt x="547985" y="439620"/>
                    <a:pt x="532781" y="453135"/>
                    <a:pt x="517999" y="466860"/>
                  </a:cubicBezTo>
                  <a:cubicBezTo>
                    <a:pt x="516584" y="468085"/>
                    <a:pt x="514810" y="468825"/>
                    <a:pt x="512931" y="468972"/>
                  </a:cubicBezTo>
                  <a:close/>
                  <a:moveTo>
                    <a:pt x="2800721" y="429273"/>
                  </a:moveTo>
                  <a:cubicBezTo>
                    <a:pt x="2798545" y="429231"/>
                    <a:pt x="2796434" y="428407"/>
                    <a:pt x="2794807" y="426950"/>
                  </a:cubicBezTo>
                  <a:cubicBezTo>
                    <a:pt x="2779604" y="414068"/>
                    <a:pt x="2763976" y="400976"/>
                    <a:pt x="2748139" y="388306"/>
                  </a:cubicBezTo>
                  <a:cubicBezTo>
                    <a:pt x="2744295" y="385054"/>
                    <a:pt x="2743746" y="379353"/>
                    <a:pt x="2746872" y="375425"/>
                  </a:cubicBezTo>
                  <a:cubicBezTo>
                    <a:pt x="2750019" y="371519"/>
                    <a:pt x="2755742" y="370906"/>
                    <a:pt x="2759648" y="374074"/>
                  </a:cubicBezTo>
                  <a:cubicBezTo>
                    <a:pt x="2759669" y="374094"/>
                    <a:pt x="2759711" y="374137"/>
                    <a:pt x="2759754" y="374158"/>
                  </a:cubicBezTo>
                  <a:cubicBezTo>
                    <a:pt x="2775592" y="386828"/>
                    <a:pt x="2791429" y="399921"/>
                    <a:pt x="2806633" y="413224"/>
                  </a:cubicBezTo>
                  <a:cubicBezTo>
                    <a:pt x="2810476" y="416434"/>
                    <a:pt x="2811004" y="422156"/>
                    <a:pt x="2807773" y="426021"/>
                  </a:cubicBezTo>
                  <a:cubicBezTo>
                    <a:pt x="2806041" y="428111"/>
                    <a:pt x="2803444" y="429294"/>
                    <a:pt x="2800721" y="429273"/>
                  </a:cubicBezTo>
                  <a:close/>
                  <a:moveTo>
                    <a:pt x="604578" y="389784"/>
                  </a:moveTo>
                  <a:cubicBezTo>
                    <a:pt x="599446" y="389679"/>
                    <a:pt x="595371" y="385434"/>
                    <a:pt x="595476" y="380303"/>
                  </a:cubicBezTo>
                  <a:cubicBezTo>
                    <a:pt x="595540" y="377579"/>
                    <a:pt x="596786" y="375045"/>
                    <a:pt x="598876" y="373313"/>
                  </a:cubicBezTo>
                  <a:cubicBezTo>
                    <a:pt x="614714" y="360643"/>
                    <a:pt x="631185" y="347973"/>
                    <a:pt x="647445" y="335937"/>
                  </a:cubicBezTo>
                  <a:cubicBezTo>
                    <a:pt x="651943" y="333466"/>
                    <a:pt x="657581" y="335092"/>
                    <a:pt x="660072" y="339590"/>
                  </a:cubicBezTo>
                  <a:cubicBezTo>
                    <a:pt x="662079" y="343243"/>
                    <a:pt x="661403" y="347804"/>
                    <a:pt x="658425" y="350718"/>
                  </a:cubicBezTo>
                  <a:cubicBezTo>
                    <a:pt x="642166" y="362544"/>
                    <a:pt x="626117" y="375214"/>
                    <a:pt x="610279" y="387673"/>
                  </a:cubicBezTo>
                  <a:cubicBezTo>
                    <a:pt x="608843" y="388665"/>
                    <a:pt x="607175" y="389257"/>
                    <a:pt x="605423" y="389362"/>
                  </a:cubicBezTo>
                  <a:close/>
                  <a:moveTo>
                    <a:pt x="2705695" y="353252"/>
                  </a:moveTo>
                  <a:cubicBezTo>
                    <a:pt x="2703773" y="353273"/>
                    <a:pt x="2701893" y="352598"/>
                    <a:pt x="2700416" y="351352"/>
                  </a:cubicBezTo>
                  <a:cubicBezTo>
                    <a:pt x="2684367" y="339526"/>
                    <a:pt x="2667684" y="327701"/>
                    <a:pt x="2651214" y="316298"/>
                  </a:cubicBezTo>
                  <a:cubicBezTo>
                    <a:pt x="2647096" y="313447"/>
                    <a:pt x="2645977" y="307851"/>
                    <a:pt x="2648680" y="303628"/>
                  </a:cubicBezTo>
                  <a:cubicBezTo>
                    <a:pt x="2651614" y="299468"/>
                    <a:pt x="2657274" y="298370"/>
                    <a:pt x="2661561" y="301094"/>
                  </a:cubicBezTo>
                  <a:cubicBezTo>
                    <a:pt x="2678242" y="312708"/>
                    <a:pt x="2695137" y="324745"/>
                    <a:pt x="2711184" y="336781"/>
                  </a:cubicBezTo>
                  <a:cubicBezTo>
                    <a:pt x="2715197" y="339759"/>
                    <a:pt x="2716042" y="345418"/>
                    <a:pt x="2713086" y="349451"/>
                  </a:cubicBezTo>
                  <a:cubicBezTo>
                    <a:pt x="2711650" y="351732"/>
                    <a:pt x="2709221" y="353210"/>
                    <a:pt x="2706539" y="353464"/>
                  </a:cubicBezTo>
                  <a:close/>
                  <a:moveTo>
                    <a:pt x="702771" y="316931"/>
                  </a:moveTo>
                  <a:cubicBezTo>
                    <a:pt x="699709" y="317037"/>
                    <a:pt x="696816" y="315517"/>
                    <a:pt x="695169" y="312919"/>
                  </a:cubicBezTo>
                  <a:cubicBezTo>
                    <a:pt x="692318" y="308802"/>
                    <a:pt x="693332" y="303142"/>
                    <a:pt x="697449" y="300291"/>
                  </a:cubicBezTo>
                  <a:cubicBezTo>
                    <a:pt x="697470" y="300270"/>
                    <a:pt x="697470" y="300250"/>
                    <a:pt x="697491" y="300250"/>
                  </a:cubicBezTo>
                  <a:cubicBezTo>
                    <a:pt x="714174" y="288846"/>
                    <a:pt x="731490" y="277443"/>
                    <a:pt x="748805" y="266463"/>
                  </a:cubicBezTo>
                  <a:cubicBezTo>
                    <a:pt x="753071" y="263802"/>
                    <a:pt x="758688" y="265006"/>
                    <a:pt x="761475" y="269208"/>
                  </a:cubicBezTo>
                  <a:cubicBezTo>
                    <a:pt x="763988" y="273558"/>
                    <a:pt x="762700" y="279090"/>
                    <a:pt x="758519" y="281877"/>
                  </a:cubicBezTo>
                  <a:cubicBezTo>
                    <a:pt x="741415" y="292859"/>
                    <a:pt x="724310" y="304050"/>
                    <a:pt x="707839" y="315454"/>
                  </a:cubicBezTo>
                  <a:cubicBezTo>
                    <a:pt x="706551" y="316150"/>
                    <a:pt x="705094" y="316509"/>
                    <a:pt x="703615" y="316509"/>
                  </a:cubicBezTo>
                  <a:close/>
                  <a:moveTo>
                    <a:pt x="2605601" y="284412"/>
                  </a:moveTo>
                  <a:cubicBezTo>
                    <a:pt x="2603870" y="284433"/>
                    <a:pt x="2602159" y="283926"/>
                    <a:pt x="2600744" y="282934"/>
                  </a:cubicBezTo>
                  <a:cubicBezTo>
                    <a:pt x="2583640" y="272164"/>
                    <a:pt x="2566324" y="261817"/>
                    <a:pt x="2549219" y="251470"/>
                  </a:cubicBezTo>
                  <a:cubicBezTo>
                    <a:pt x="2544849" y="248957"/>
                    <a:pt x="2543328" y="243382"/>
                    <a:pt x="2545841" y="239010"/>
                  </a:cubicBezTo>
                  <a:cubicBezTo>
                    <a:pt x="2548353" y="234639"/>
                    <a:pt x="2553929" y="233119"/>
                    <a:pt x="2558299" y="235632"/>
                  </a:cubicBezTo>
                  <a:cubicBezTo>
                    <a:pt x="2575827" y="245768"/>
                    <a:pt x="2593354" y="256749"/>
                    <a:pt x="2610458" y="267518"/>
                  </a:cubicBezTo>
                  <a:cubicBezTo>
                    <a:pt x="2614745" y="270116"/>
                    <a:pt x="2616138" y="275690"/>
                    <a:pt x="2613541" y="279977"/>
                  </a:cubicBezTo>
                  <a:cubicBezTo>
                    <a:pt x="2613499" y="280061"/>
                    <a:pt x="2613456" y="280125"/>
                    <a:pt x="2613414" y="280188"/>
                  </a:cubicBezTo>
                  <a:cubicBezTo>
                    <a:pt x="2611746" y="282406"/>
                    <a:pt x="2609212" y="283799"/>
                    <a:pt x="2606446" y="283989"/>
                  </a:cubicBezTo>
                  <a:close/>
                  <a:moveTo>
                    <a:pt x="805820" y="251681"/>
                  </a:moveTo>
                  <a:cubicBezTo>
                    <a:pt x="802569" y="251681"/>
                    <a:pt x="799570" y="249907"/>
                    <a:pt x="798007" y="247035"/>
                  </a:cubicBezTo>
                  <a:cubicBezTo>
                    <a:pt x="795431" y="242727"/>
                    <a:pt x="796846" y="237153"/>
                    <a:pt x="801153" y="234576"/>
                  </a:cubicBezTo>
                  <a:cubicBezTo>
                    <a:pt x="801153" y="234576"/>
                    <a:pt x="801175" y="234576"/>
                    <a:pt x="801175" y="234576"/>
                  </a:cubicBezTo>
                  <a:cubicBezTo>
                    <a:pt x="818913" y="224229"/>
                    <a:pt x="836862" y="213459"/>
                    <a:pt x="854811" y="204591"/>
                  </a:cubicBezTo>
                  <a:cubicBezTo>
                    <a:pt x="859183" y="202120"/>
                    <a:pt x="864715" y="203661"/>
                    <a:pt x="867186" y="208033"/>
                  </a:cubicBezTo>
                  <a:cubicBezTo>
                    <a:pt x="867207" y="208074"/>
                    <a:pt x="867249" y="208138"/>
                    <a:pt x="867270" y="208180"/>
                  </a:cubicBezTo>
                  <a:cubicBezTo>
                    <a:pt x="869614" y="212678"/>
                    <a:pt x="867925" y="218211"/>
                    <a:pt x="863469" y="220639"/>
                  </a:cubicBezTo>
                  <a:cubicBezTo>
                    <a:pt x="845731" y="230142"/>
                    <a:pt x="827782" y="240067"/>
                    <a:pt x="810466" y="250414"/>
                  </a:cubicBezTo>
                  <a:cubicBezTo>
                    <a:pt x="809284" y="250963"/>
                    <a:pt x="807974" y="251258"/>
                    <a:pt x="806665" y="251258"/>
                  </a:cubicBezTo>
                  <a:close/>
                  <a:moveTo>
                    <a:pt x="2500862" y="222962"/>
                  </a:moveTo>
                  <a:cubicBezTo>
                    <a:pt x="2499321" y="222920"/>
                    <a:pt x="2497821" y="222561"/>
                    <a:pt x="2496427" y="221906"/>
                  </a:cubicBezTo>
                  <a:cubicBezTo>
                    <a:pt x="2478690" y="212192"/>
                    <a:pt x="2460529" y="202901"/>
                    <a:pt x="2442580" y="194032"/>
                  </a:cubicBezTo>
                  <a:cubicBezTo>
                    <a:pt x="2438082" y="191772"/>
                    <a:pt x="2436223" y="186345"/>
                    <a:pt x="2438356" y="181784"/>
                  </a:cubicBezTo>
                  <a:cubicBezTo>
                    <a:pt x="2440701" y="177371"/>
                    <a:pt x="2446043" y="175534"/>
                    <a:pt x="2450604" y="177561"/>
                  </a:cubicBezTo>
                  <a:cubicBezTo>
                    <a:pt x="2468765" y="186641"/>
                    <a:pt x="2487136" y="195933"/>
                    <a:pt x="2505086" y="205646"/>
                  </a:cubicBezTo>
                  <a:cubicBezTo>
                    <a:pt x="2509542" y="208074"/>
                    <a:pt x="2511230" y="213608"/>
                    <a:pt x="2508887" y="218105"/>
                  </a:cubicBezTo>
                  <a:cubicBezTo>
                    <a:pt x="2507366" y="220681"/>
                    <a:pt x="2504684" y="222329"/>
                    <a:pt x="2501707" y="222539"/>
                  </a:cubicBezTo>
                  <a:close/>
                  <a:moveTo>
                    <a:pt x="913516" y="193821"/>
                  </a:moveTo>
                  <a:cubicBezTo>
                    <a:pt x="910032" y="193863"/>
                    <a:pt x="906822" y="191878"/>
                    <a:pt x="905280" y="188753"/>
                  </a:cubicBezTo>
                  <a:cubicBezTo>
                    <a:pt x="902979" y="184424"/>
                    <a:pt x="904647" y="179060"/>
                    <a:pt x="908976" y="176758"/>
                  </a:cubicBezTo>
                  <a:cubicBezTo>
                    <a:pt x="909145" y="176674"/>
                    <a:pt x="909314" y="176589"/>
                    <a:pt x="909504" y="176505"/>
                  </a:cubicBezTo>
                  <a:cubicBezTo>
                    <a:pt x="927875" y="167425"/>
                    <a:pt x="946458" y="158556"/>
                    <a:pt x="965041" y="150320"/>
                  </a:cubicBezTo>
                  <a:cubicBezTo>
                    <a:pt x="969623" y="148272"/>
                    <a:pt x="974987" y="150320"/>
                    <a:pt x="977035" y="154882"/>
                  </a:cubicBezTo>
                  <a:cubicBezTo>
                    <a:pt x="977056" y="154924"/>
                    <a:pt x="977056" y="154945"/>
                    <a:pt x="977078" y="154966"/>
                  </a:cubicBezTo>
                  <a:cubicBezTo>
                    <a:pt x="979168" y="159506"/>
                    <a:pt x="977183" y="164891"/>
                    <a:pt x="972643" y="167003"/>
                  </a:cubicBezTo>
                  <a:cubicBezTo>
                    <a:pt x="954271" y="175238"/>
                    <a:pt x="935688" y="183896"/>
                    <a:pt x="917528" y="192765"/>
                  </a:cubicBezTo>
                  <a:cubicBezTo>
                    <a:pt x="916514" y="193166"/>
                    <a:pt x="915438" y="193378"/>
                    <a:pt x="914361" y="193399"/>
                  </a:cubicBezTo>
                  <a:close/>
                  <a:moveTo>
                    <a:pt x="2391688" y="169114"/>
                  </a:moveTo>
                  <a:cubicBezTo>
                    <a:pt x="2390421" y="169304"/>
                    <a:pt x="2389154" y="169304"/>
                    <a:pt x="2387887" y="169114"/>
                  </a:cubicBezTo>
                  <a:cubicBezTo>
                    <a:pt x="2369516" y="160879"/>
                    <a:pt x="2350933" y="152854"/>
                    <a:pt x="2332350" y="145253"/>
                  </a:cubicBezTo>
                  <a:cubicBezTo>
                    <a:pt x="2327684" y="143394"/>
                    <a:pt x="2325424" y="138094"/>
                    <a:pt x="2327282" y="133427"/>
                  </a:cubicBezTo>
                  <a:cubicBezTo>
                    <a:pt x="2329141" y="128760"/>
                    <a:pt x="2334440" y="126501"/>
                    <a:pt x="2339107" y="128359"/>
                  </a:cubicBezTo>
                  <a:cubicBezTo>
                    <a:pt x="2357902" y="135961"/>
                    <a:pt x="2376907" y="143985"/>
                    <a:pt x="2395490" y="152432"/>
                  </a:cubicBezTo>
                  <a:cubicBezTo>
                    <a:pt x="2400093" y="154438"/>
                    <a:pt x="2402183" y="159802"/>
                    <a:pt x="2400178" y="164384"/>
                  </a:cubicBezTo>
                  <a:cubicBezTo>
                    <a:pt x="2400156" y="164426"/>
                    <a:pt x="2400156" y="164448"/>
                    <a:pt x="2400135" y="164468"/>
                  </a:cubicBezTo>
                  <a:cubicBezTo>
                    <a:pt x="2398382" y="167087"/>
                    <a:pt x="2395468" y="168671"/>
                    <a:pt x="2392322" y="168692"/>
                  </a:cubicBezTo>
                  <a:close/>
                  <a:moveTo>
                    <a:pt x="1025012" y="143985"/>
                  </a:moveTo>
                  <a:cubicBezTo>
                    <a:pt x="1021296" y="143985"/>
                    <a:pt x="1017938" y="141726"/>
                    <a:pt x="1016566" y="138284"/>
                  </a:cubicBezTo>
                  <a:cubicBezTo>
                    <a:pt x="1014665" y="133554"/>
                    <a:pt x="1016925" y="128190"/>
                    <a:pt x="1021634" y="126247"/>
                  </a:cubicBezTo>
                  <a:cubicBezTo>
                    <a:pt x="1040428" y="118645"/>
                    <a:pt x="1059644" y="111254"/>
                    <a:pt x="1078860" y="105130"/>
                  </a:cubicBezTo>
                  <a:cubicBezTo>
                    <a:pt x="1083590" y="103441"/>
                    <a:pt x="1088785" y="105891"/>
                    <a:pt x="1090474" y="110621"/>
                  </a:cubicBezTo>
                  <a:cubicBezTo>
                    <a:pt x="1090474" y="110621"/>
                    <a:pt x="1090474" y="110621"/>
                    <a:pt x="1090474" y="110621"/>
                  </a:cubicBezTo>
                  <a:cubicBezTo>
                    <a:pt x="1092269" y="115308"/>
                    <a:pt x="1089925" y="120546"/>
                    <a:pt x="1085237" y="122340"/>
                  </a:cubicBezTo>
                  <a:cubicBezTo>
                    <a:pt x="1085153" y="122383"/>
                    <a:pt x="1085068" y="122425"/>
                    <a:pt x="1084984" y="122446"/>
                  </a:cubicBezTo>
                  <a:cubicBezTo>
                    <a:pt x="1066190" y="129204"/>
                    <a:pt x="1047185" y="136595"/>
                    <a:pt x="1028602" y="143563"/>
                  </a:cubicBezTo>
                  <a:cubicBezTo>
                    <a:pt x="1027631" y="143690"/>
                    <a:pt x="1026617" y="143690"/>
                    <a:pt x="1025646" y="143563"/>
                  </a:cubicBezTo>
                  <a:close/>
                  <a:moveTo>
                    <a:pt x="2278925" y="122868"/>
                  </a:moveTo>
                  <a:lnTo>
                    <a:pt x="2275757" y="122868"/>
                  </a:lnTo>
                  <a:cubicBezTo>
                    <a:pt x="2256753" y="115900"/>
                    <a:pt x="2237325" y="109354"/>
                    <a:pt x="2218532" y="103230"/>
                  </a:cubicBezTo>
                  <a:cubicBezTo>
                    <a:pt x="2213484" y="102280"/>
                    <a:pt x="2210169" y="97423"/>
                    <a:pt x="2211119" y="92376"/>
                  </a:cubicBezTo>
                  <a:cubicBezTo>
                    <a:pt x="2212069" y="87329"/>
                    <a:pt x="2216948" y="84014"/>
                    <a:pt x="2221973" y="84964"/>
                  </a:cubicBezTo>
                  <a:cubicBezTo>
                    <a:pt x="2222754" y="85112"/>
                    <a:pt x="2223514" y="85365"/>
                    <a:pt x="2224232" y="85703"/>
                  </a:cubicBezTo>
                  <a:cubicBezTo>
                    <a:pt x="2243238" y="92038"/>
                    <a:pt x="2262665" y="98584"/>
                    <a:pt x="2282092" y="106820"/>
                  </a:cubicBezTo>
                  <a:cubicBezTo>
                    <a:pt x="2286886" y="108319"/>
                    <a:pt x="2289547" y="113408"/>
                    <a:pt x="2288068" y="118181"/>
                  </a:cubicBezTo>
                  <a:cubicBezTo>
                    <a:pt x="2286822" y="122150"/>
                    <a:pt x="2283064" y="124769"/>
                    <a:pt x="2278925" y="124558"/>
                  </a:cubicBezTo>
                  <a:close/>
                  <a:moveTo>
                    <a:pt x="1138621" y="101752"/>
                  </a:moveTo>
                  <a:cubicBezTo>
                    <a:pt x="1133616" y="101878"/>
                    <a:pt x="1129435" y="97909"/>
                    <a:pt x="1129308" y="92904"/>
                  </a:cubicBezTo>
                  <a:cubicBezTo>
                    <a:pt x="1129224" y="88849"/>
                    <a:pt x="1131800" y="85239"/>
                    <a:pt x="1135664" y="84014"/>
                  </a:cubicBezTo>
                  <a:cubicBezTo>
                    <a:pt x="1155092" y="77679"/>
                    <a:pt x="1174941" y="71555"/>
                    <a:pt x="1194368" y="66065"/>
                  </a:cubicBezTo>
                  <a:cubicBezTo>
                    <a:pt x="1199204" y="64713"/>
                    <a:pt x="1204209" y="67542"/>
                    <a:pt x="1205560" y="72378"/>
                  </a:cubicBezTo>
                  <a:cubicBezTo>
                    <a:pt x="1205560" y="72378"/>
                    <a:pt x="1205560" y="72400"/>
                    <a:pt x="1205560" y="72400"/>
                  </a:cubicBezTo>
                  <a:cubicBezTo>
                    <a:pt x="1206912" y="77299"/>
                    <a:pt x="1204103" y="82366"/>
                    <a:pt x="1199226" y="83803"/>
                  </a:cubicBezTo>
                  <a:cubicBezTo>
                    <a:pt x="1180009" y="89293"/>
                    <a:pt x="1160582" y="95205"/>
                    <a:pt x="1141366" y="101329"/>
                  </a:cubicBezTo>
                  <a:cubicBezTo>
                    <a:pt x="1141028" y="101498"/>
                    <a:pt x="1140669" y="101646"/>
                    <a:pt x="1140310" y="101752"/>
                  </a:cubicBezTo>
                  <a:close/>
                  <a:moveTo>
                    <a:pt x="2161939" y="84858"/>
                  </a:moveTo>
                  <a:lnTo>
                    <a:pt x="2159404" y="84858"/>
                  </a:lnTo>
                  <a:cubicBezTo>
                    <a:pt x="2139977" y="79368"/>
                    <a:pt x="2120338" y="74089"/>
                    <a:pt x="2100911" y="69232"/>
                  </a:cubicBezTo>
                  <a:cubicBezTo>
                    <a:pt x="2096053" y="68007"/>
                    <a:pt x="2093098" y="63066"/>
                    <a:pt x="2094322" y="58209"/>
                  </a:cubicBezTo>
                  <a:cubicBezTo>
                    <a:pt x="2094343" y="58146"/>
                    <a:pt x="2094343" y="58103"/>
                    <a:pt x="2094365" y="58040"/>
                  </a:cubicBezTo>
                  <a:cubicBezTo>
                    <a:pt x="2095484" y="53268"/>
                    <a:pt x="2100234" y="50290"/>
                    <a:pt x="2105007" y="51410"/>
                  </a:cubicBezTo>
                  <a:cubicBezTo>
                    <a:pt x="2105135" y="51430"/>
                    <a:pt x="2105239" y="51473"/>
                    <a:pt x="2105345" y="51494"/>
                  </a:cubicBezTo>
                  <a:cubicBezTo>
                    <a:pt x="2124985" y="56351"/>
                    <a:pt x="2144833" y="61630"/>
                    <a:pt x="2164473" y="67332"/>
                  </a:cubicBezTo>
                  <a:cubicBezTo>
                    <a:pt x="2169350" y="68768"/>
                    <a:pt x="2172158" y="73835"/>
                    <a:pt x="2170808" y="78734"/>
                  </a:cubicBezTo>
                  <a:cubicBezTo>
                    <a:pt x="2169752" y="81966"/>
                    <a:pt x="2166985" y="84309"/>
                    <a:pt x="2163627" y="84858"/>
                  </a:cubicBezTo>
                  <a:close/>
                  <a:moveTo>
                    <a:pt x="1255607" y="68387"/>
                  </a:moveTo>
                  <a:cubicBezTo>
                    <a:pt x="1251426" y="68324"/>
                    <a:pt x="1247794" y="65473"/>
                    <a:pt x="1246738" y="61419"/>
                  </a:cubicBezTo>
                  <a:cubicBezTo>
                    <a:pt x="1245534" y="56456"/>
                    <a:pt x="1248554" y="51473"/>
                    <a:pt x="1253496" y="50227"/>
                  </a:cubicBezTo>
                  <a:cubicBezTo>
                    <a:pt x="1273134" y="45370"/>
                    <a:pt x="1293195" y="40936"/>
                    <a:pt x="1313256" y="36712"/>
                  </a:cubicBezTo>
                  <a:cubicBezTo>
                    <a:pt x="1318155" y="35677"/>
                    <a:pt x="1322969" y="38781"/>
                    <a:pt x="1324026" y="43680"/>
                  </a:cubicBezTo>
                  <a:cubicBezTo>
                    <a:pt x="1325145" y="48453"/>
                    <a:pt x="1322188" y="53226"/>
                    <a:pt x="1317416" y="54345"/>
                  </a:cubicBezTo>
                  <a:cubicBezTo>
                    <a:pt x="1317226" y="54387"/>
                    <a:pt x="1317036" y="54408"/>
                    <a:pt x="1316846" y="54450"/>
                  </a:cubicBezTo>
                  <a:cubicBezTo>
                    <a:pt x="1297207" y="58674"/>
                    <a:pt x="1277358" y="63320"/>
                    <a:pt x="1257930" y="68176"/>
                  </a:cubicBezTo>
                  <a:close/>
                  <a:moveTo>
                    <a:pt x="2043896" y="55295"/>
                  </a:moveTo>
                  <a:lnTo>
                    <a:pt x="2041995" y="55295"/>
                  </a:lnTo>
                  <a:cubicBezTo>
                    <a:pt x="2022145" y="51071"/>
                    <a:pt x="2002085" y="47271"/>
                    <a:pt x="1982446" y="43892"/>
                  </a:cubicBezTo>
                  <a:cubicBezTo>
                    <a:pt x="1977505" y="43068"/>
                    <a:pt x="1974168" y="38381"/>
                    <a:pt x="1974992" y="33439"/>
                  </a:cubicBezTo>
                  <a:cubicBezTo>
                    <a:pt x="1975012" y="33333"/>
                    <a:pt x="1975034" y="33228"/>
                    <a:pt x="1975055" y="33122"/>
                  </a:cubicBezTo>
                  <a:cubicBezTo>
                    <a:pt x="1975899" y="28181"/>
                    <a:pt x="1980608" y="24866"/>
                    <a:pt x="1985550" y="25710"/>
                  </a:cubicBezTo>
                  <a:cubicBezTo>
                    <a:pt x="1985571" y="25732"/>
                    <a:pt x="1985593" y="25732"/>
                    <a:pt x="1985613" y="25732"/>
                  </a:cubicBezTo>
                  <a:cubicBezTo>
                    <a:pt x="2005463" y="29321"/>
                    <a:pt x="2025735" y="33122"/>
                    <a:pt x="2045797" y="37557"/>
                  </a:cubicBezTo>
                  <a:cubicBezTo>
                    <a:pt x="2050696" y="38634"/>
                    <a:pt x="2053799" y="43470"/>
                    <a:pt x="2052722" y="48369"/>
                  </a:cubicBezTo>
                  <a:cubicBezTo>
                    <a:pt x="2051814" y="52528"/>
                    <a:pt x="2048140" y="55485"/>
                    <a:pt x="2043896" y="55506"/>
                  </a:cubicBezTo>
                  <a:close/>
                  <a:moveTo>
                    <a:pt x="1374917" y="43258"/>
                  </a:moveTo>
                  <a:cubicBezTo>
                    <a:pt x="1370461" y="43237"/>
                    <a:pt x="1366639" y="40048"/>
                    <a:pt x="1365836" y="35657"/>
                  </a:cubicBezTo>
                  <a:cubicBezTo>
                    <a:pt x="1364950" y="30715"/>
                    <a:pt x="1368223" y="26006"/>
                    <a:pt x="1373164" y="25119"/>
                  </a:cubicBezTo>
                  <a:cubicBezTo>
                    <a:pt x="1373186" y="25098"/>
                    <a:pt x="1373206" y="25098"/>
                    <a:pt x="1373227" y="25098"/>
                  </a:cubicBezTo>
                  <a:cubicBezTo>
                    <a:pt x="1393289" y="21508"/>
                    <a:pt x="1413561" y="18341"/>
                    <a:pt x="1433832" y="15595"/>
                  </a:cubicBezTo>
                  <a:cubicBezTo>
                    <a:pt x="1438837" y="14962"/>
                    <a:pt x="1443420" y="18425"/>
                    <a:pt x="1444179" y="23409"/>
                  </a:cubicBezTo>
                  <a:cubicBezTo>
                    <a:pt x="1444919" y="28371"/>
                    <a:pt x="1441499" y="32996"/>
                    <a:pt x="1436535" y="33735"/>
                  </a:cubicBezTo>
                  <a:cubicBezTo>
                    <a:pt x="1436494" y="33735"/>
                    <a:pt x="1436429" y="33756"/>
                    <a:pt x="1436366" y="33756"/>
                  </a:cubicBezTo>
                  <a:cubicBezTo>
                    <a:pt x="1415250" y="36501"/>
                    <a:pt x="1396245" y="39669"/>
                    <a:pt x="1376395" y="43047"/>
                  </a:cubicBezTo>
                  <a:close/>
                  <a:moveTo>
                    <a:pt x="1923953" y="34178"/>
                  </a:moveTo>
                  <a:lnTo>
                    <a:pt x="1922686" y="34178"/>
                  </a:lnTo>
                  <a:cubicBezTo>
                    <a:pt x="1902836" y="31433"/>
                    <a:pt x="1882563" y="28899"/>
                    <a:pt x="1862714" y="26787"/>
                  </a:cubicBezTo>
                  <a:cubicBezTo>
                    <a:pt x="1857646" y="26238"/>
                    <a:pt x="1853993" y="21719"/>
                    <a:pt x="1854478" y="16651"/>
                  </a:cubicBezTo>
                  <a:cubicBezTo>
                    <a:pt x="1854900" y="11773"/>
                    <a:pt x="1859187" y="8141"/>
                    <a:pt x="1864066" y="8563"/>
                  </a:cubicBezTo>
                  <a:cubicBezTo>
                    <a:pt x="1864255" y="8585"/>
                    <a:pt x="1864424" y="8606"/>
                    <a:pt x="1864615" y="8627"/>
                  </a:cubicBezTo>
                  <a:cubicBezTo>
                    <a:pt x="1885731" y="10738"/>
                    <a:pt x="1905158" y="13273"/>
                    <a:pt x="1925220" y="16018"/>
                  </a:cubicBezTo>
                  <a:cubicBezTo>
                    <a:pt x="1930224" y="16376"/>
                    <a:pt x="1934025" y="20706"/>
                    <a:pt x="1933665" y="25732"/>
                  </a:cubicBezTo>
                  <a:cubicBezTo>
                    <a:pt x="1933307" y="30736"/>
                    <a:pt x="1928957" y="34537"/>
                    <a:pt x="1923953" y="34178"/>
                  </a:cubicBezTo>
                  <a:close/>
                  <a:moveTo>
                    <a:pt x="1495704" y="26576"/>
                  </a:moveTo>
                  <a:cubicBezTo>
                    <a:pt x="1490636" y="25795"/>
                    <a:pt x="1487153" y="21065"/>
                    <a:pt x="1487913" y="15997"/>
                  </a:cubicBezTo>
                  <a:cubicBezTo>
                    <a:pt x="1488525" y="11963"/>
                    <a:pt x="1491692" y="8817"/>
                    <a:pt x="1495704" y="8204"/>
                  </a:cubicBezTo>
                  <a:cubicBezTo>
                    <a:pt x="1516821" y="6093"/>
                    <a:pt x="1536459" y="4404"/>
                    <a:pt x="1556732" y="2925"/>
                  </a:cubicBezTo>
                  <a:cubicBezTo>
                    <a:pt x="1561779" y="2693"/>
                    <a:pt x="1566108" y="6537"/>
                    <a:pt x="1566446" y="11583"/>
                  </a:cubicBezTo>
                  <a:cubicBezTo>
                    <a:pt x="1566804" y="16588"/>
                    <a:pt x="1563046" y="20938"/>
                    <a:pt x="1558041" y="21297"/>
                  </a:cubicBezTo>
                  <a:cubicBezTo>
                    <a:pt x="1558021" y="21297"/>
                    <a:pt x="1558021" y="21297"/>
                    <a:pt x="1557999" y="21297"/>
                  </a:cubicBezTo>
                  <a:cubicBezTo>
                    <a:pt x="1536882" y="22564"/>
                    <a:pt x="1517667" y="24465"/>
                    <a:pt x="1497605" y="26365"/>
                  </a:cubicBezTo>
                  <a:close/>
                  <a:moveTo>
                    <a:pt x="1802954" y="21508"/>
                  </a:moveTo>
                  <a:lnTo>
                    <a:pt x="1802954" y="21508"/>
                  </a:lnTo>
                  <a:cubicBezTo>
                    <a:pt x="1781837" y="20030"/>
                    <a:pt x="1762409" y="18974"/>
                    <a:pt x="1742348" y="18341"/>
                  </a:cubicBezTo>
                  <a:cubicBezTo>
                    <a:pt x="1737280" y="17559"/>
                    <a:pt x="1733796" y="12829"/>
                    <a:pt x="1734557" y="7761"/>
                  </a:cubicBezTo>
                  <a:cubicBezTo>
                    <a:pt x="1735169" y="3728"/>
                    <a:pt x="1738336" y="581"/>
                    <a:pt x="1742348" y="-31"/>
                  </a:cubicBezTo>
                  <a:cubicBezTo>
                    <a:pt x="1763465" y="-31"/>
                    <a:pt x="1783314" y="1870"/>
                    <a:pt x="1803587" y="3137"/>
                  </a:cubicBezTo>
                  <a:cubicBezTo>
                    <a:pt x="1808592" y="3686"/>
                    <a:pt x="1812287" y="8036"/>
                    <a:pt x="1812034" y="13062"/>
                  </a:cubicBezTo>
                  <a:cubicBezTo>
                    <a:pt x="1811717" y="17285"/>
                    <a:pt x="1808592" y="20748"/>
                    <a:pt x="1804431" y="21508"/>
                  </a:cubicBezTo>
                  <a:close/>
                  <a:moveTo>
                    <a:pt x="1617337" y="18129"/>
                  </a:moveTo>
                  <a:cubicBezTo>
                    <a:pt x="1612269" y="17348"/>
                    <a:pt x="1608785" y="12618"/>
                    <a:pt x="1609544" y="7550"/>
                  </a:cubicBezTo>
                  <a:cubicBezTo>
                    <a:pt x="1610158" y="3517"/>
                    <a:pt x="1613325" y="370"/>
                    <a:pt x="1617337" y="-242"/>
                  </a:cubicBezTo>
                  <a:cubicBezTo>
                    <a:pt x="1638454" y="-242"/>
                    <a:pt x="1658304" y="-242"/>
                    <a:pt x="1678576" y="-242"/>
                  </a:cubicBezTo>
                  <a:lnTo>
                    <a:pt x="1681533" y="-242"/>
                  </a:lnTo>
                  <a:cubicBezTo>
                    <a:pt x="1686558" y="-242"/>
                    <a:pt x="1690613" y="3833"/>
                    <a:pt x="1690613" y="8838"/>
                  </a:cubicBezTo>
                  <a:cubicBezTo>
                    <a:pt x="1690613" y="13843"/>
                    <a:pt x="1686558" y="17918"/>
                    <a:pt x="1681533" y="17918"/>
                  </a:cubicBezTo>
                  <a:lnTo>
                    <a:pt x="1678576" y="17918"/>
                  </a:lnTo>
                  <a:cubicBezTo>
                    <a:pt x="1657459" y="17918"/>
                    <a:pt x="1638031" y="17918"/>
                    <a:pt x="1617971" y="18974"/>
                  </a:cubicBezTo>
                  <a:close/>
                </a:path>
              </a:pathLst>
            </a:custGeom>
            <a:solidFill>
              <a:srgbClr val="FFFFFF">
                <a:alpha val="70000"/>
              </a:srgbClr>
            </a:solidFill>
            <a:ln w="21117"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57BAD99F-1F28-602C-C1DA-B0FA3A505D34}"/>
                </a:ext>
              </a:extLst>
            </p:cNvPr>
            <p:cNvSpPr/>
            <p:nvPr/>
          </p:nvSpPr>
          <p:spPr>
            <a:xfrm>
              <a:off x="2901875" y="5342569"/>
              <a:ext cx="829676" cy="696641"/>
            </a:xfrm>
            <a:custGeom>
              <a:avLst/>
              <a:gdLst>
                <a:gd name="connsiteX0" fmla="*/ 799907 w 829676"/>
                <a:gd name="connsiteY0" fmla="*/ -242 h 696641"/>
                <a:gd name="connsiteX1" fmla="*/ 28935 w 829676"/>
                <a:gd name="connsiteY1" fmla="*/ -242 h 696641"/>
                <a:gd name="connsiteX2" fmla="*/ -417 w 829676"/>
                <a:gd name="connsiteY2" fmla="*/ 29321 h 696641"/>
                <a:gd name="connsiteX3" fmla="*/ -417 w 829676"/>
                <a:gd name="connsiteY3" fmla="*/ 573711 h 696641"/>
                <a:gd name="connsiteX4" fmla="*/ 28935 w 829676"/>
                <a:gd name="connsiteY4" fmla="*/ 603063 h 696641"/>
                <a:gd name="connsiteX5" fmla="*/ 301552 w 829676"/>
                <a:gd name="connsiteY5" fmla="*/ 603063 h 696641"/>
                <a:gd name="connsiteX6" fmla="*/ 301552 w 829676"/>
                <a:gd name="connsiteY6" fmla="*/ 672537 h 696641"/>
                <a:gd name="connsiteX7" fmla="*/ 276212 w 829676"/>
                <a:gd name="connsiteY7" fmla="*/ 672537 h 696641"/>
                <a:gd name="connsiteX8" fmla="*/ 265654 w 829676"/>
                <a:gd name="connsiteY8" fmla="*/ 688375 h 696641"/>
                <a:gd name="connsiteX9" fmla="*/ 265654 w 829676"/>
                <a:gd name="connsiteY9" fmla="*/ 696399 h 696641"/>
                <a:gd name="connsiteX10" fmla="*/ 563189 w 829676"/>
                <a:gd name="connsiteY10" fmla="*/ 696399 h 696641"/>
                <a:gd name="connsiteX11" fmla="*/ 563189 w 829676"/>
                <a:gd name="connsiteY11" fmla="*/ 688375 h 696641"/>
                <a:gd name="connsiteX12" fmla="*/ 552631 w 829676"/>
                <a:gd name="connsiteY12" fmla="*/ 672537 h 696641"/>
                <a:gd name="connsiteX13" fmla="*/ 527290 w 829676"/>
                <a:gd name="connsiteY13" fmla="*/ 672537 h 696641"/>
                <a:gd name="connsiteX14" fmla="*/ 527290 w 829676"/>
                <a:gd name="connsiteY14" fmla="*/ 603486 h 696641"/>
                <a:gd name="connsiteX15" fmla="*/ 799907 w 829676"/>
                <a:gd name="connsiteY15" fmla="*/ 603486 h 696641"/>
                <a:gd name="connsiteX16" fmla="*/ 829260 w 829676"/>
                <a:gd name="connsiteY16" fmla="*/ 574133 h 696641"/>
                <a:gd name="connsiteX17" fmla="*/ 829260 w 829676"/>
                <a:gd name="connsiteY17" fmla="*/ 29321 h 696641"/>
                <a:gd name="connsiteX18" fmla="*/ 799907 w 829676"/>
                <a:gd name="connsiteY18" fmla="*/ -242 h 696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29676" h="696641">
                  <a:moveTo>
                    <a:pt x="799907" y="-242"/>
                  </a:moveTo>
                  <a:lnTo>
                    <a:pt x="28935" y="-242"/>
                  </a:lnTo>
                  <a:cubicBezTo>
                    <a:pt x="12697" y="-116"/>
                    <a:pt x="-417" y="13082"/>
                    <a:pt x="-417" y="29321"/>
                  </a:cubicBezTo>
                  <a:lnTo>
                    <a:pt x="-417" y="573711"/>
                  </a:lnTo>
                  <a:cubicBezTo>
                    <a:pt x="-311" y="589865"/>
                    <a:pt x="12781" y="602957"/>
                    <a:pt x="28935" y="603063"/>
                  </a:cubicBezTo>
                  <a:lnTo>
                    <a:pt x="301552" y="603063"/>
                  </a:lnTo>
                  <a:lnTo>
                    <a:pt x="301552" y="672537"/>
                  </a:lnTo>
                  <a:lnTo>
                    <a:pt x="276212" y="672537"/>
                  </a:lnTo>
                  <a:lnTo>
                    <a:pt x="265654" y="688375"/>
                  </a:lnTo>
                  <a:lnTo>
                    <a:pt x="265654" y="696399"/>
                  </a:lnTo>
                  <a:lnTo>
                    <a:pt x="563189" y="696399"/>
                  </a:lnTo>
                  <a:lnTo>
                    <a:pt x="563189" y="688375"/>
                  </a:lnTo>
                  <a:lnTo>
                    <a:pt x="552631" y="672537"/>
                  </a:lnTo>
                  <a:lnTo>
                    <a:pt x="527290" y="672537"/>
                  </a:lnTo>
                  <a:lnTo>
                    <a:pt x="527290" y="603486"/>
                  </a:lnTo>
                  <a:lnTo>
                    <a:pt x="799907" y="603486"/>
                  </a:lnTo>
                  <a:cubicBezTo>
                    <a:pt x="816125" y="603486"/>
                    <a:pt x="829260" y="590351"/>
                    <a:pt x="829260" y="574133"/>
                  </a:cubicBezTo>
                  <a:lnTo>
                    <a:pt x="829260" y="29321"/>
                  </a:lnTo>
                  <a:cubicBezTo>
                    <a:pt x="829260" y="13082"/>
                    <a:pt x="816147" y="-116"/>
                    <a:pt x="799907" y="-242"/>
                  </a:cubicBezTo>
                  <a:close/>
                </a:path>
              </a:pathLst>
            </a:custGeom>
            <a:solidFill>
              <a:srgbClr val="808080">
                <a:alpha val="70000"/>
              </a:srgbClr>
            </a:solidFill>
            <a:ln w="21117"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897ED398-58A7-21C3-D77E-574B6C621EA6}"/>
                </a:ext>
              </a:extLst>
            </p:cNvPr>
            <p:cNvSpPr/>
            <p:nvPr/>
          </p:nvSpPr>
          <p:spPr>
            <a:xfrm>
              <a:off x="3156331" y="6003312"/>
              <a:ext cx="297535" cy="23650"/>
            </a:xfrm>
            <a:custGeom>
              <a:avLst/>
              <a:gdLst>
                <a:gd name="connsiteX0" fmla="*/ 10558 w 297535"/>
                <a:gd name="connsiteY0" fmla="*/ 0 h 23650"/>
                <a:gd name="connsiteX1" fmla="*/ 286977 w 297535"/>
                <a:gd name="connsiteY1" fmla="*/ 0 h 23650"/>
                <a:gd name="connsiteX2" fmla="*/ 297535 w 297535"/>
                <a:gd name="connsiteY2" fmla="*/ 15838 h 23650"/>
                <a:gd name="connsiteX3" fmla="*/ 297535 w 297535"/>
                <a:gd name="connsiteY3" fmla="*/ 23651 h 23650"/>
                <a:gd name="connsiteX4" fmla="*/ 0 w 297535"/>
                <a:gd name="connsiteY4" fmla="*/ 23651 h 23650"/>
                <a:gd name="connsiteX5" fmla="*/ 0 w 297535"/>
                <a:gd name="connsiteY5" fmla="*/ 15838 h 23650"/>
                <a:gd name="connsiteX6" fmla="*/ 10558 w 297535"/>
                <a:gd name="connsiteY6" fmla="*/ 0 h 2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7535" h="23650">
                  <a:moveTo>
                    <a:pt x="10558" y="0"/>
                  </a:moveTo>
                  <a:lnTo>
                    <a:pt x="286977" y="0"/>
                  </a:lnTo>
                  <a:lnTo>
                    <a:pt x="297535" y="15838"/>
                  </a:lnTo>
                  <a:lnTo>
                    <a:pt x="297535" y="23651"/>
                  </a:lnTo>
                  <a:lnTo>
                    <a:pt x="0" y="23651"/>
                  </a:lnTo>
                  <a:lnTo>
                    <a:pt x="0" y="15838"/>
                  </a:lnTo>
                  <a:lnTo>
                    <a:pt x="10558" y="0"/>
                  </a:lnTo>
                  <a:close/>
                </a:path>
              </a:pathLst>
            </a:custGeom>
            <a:solidFill>
              <a:srgbClr val="131C2E"/>
            </a:solidFill>
            <a:ln w="21117"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32A4A3D5-B85B-B00A-5775-258912C3C877}"/>
                </a:ext>
              </a:extLst>
            </p:cNvPr>
            <p:cNvSpPr/>
            <p:nvPr/>
          </p:nvSpPr>
          <p:spPr>
            <a:xfrm>
              <a:off x="3192230" y="5892871"/>
              <a:ext cx="225738" cy="110440"/>
            </a:xfrm>
            <a:custGeom>
              <a:avLst/>
              <a:gdLst>
                <a:gd name="connsiteX0" fmla="*/ 0 w 225738"/>
                <a:gd name="connsiteY0" fmla="*/ 0 h 110440"/>
                <a:gd name="connsiteX1" fmla="*/ 225738 w 225738"/>
                <a:gd name="connsiteY1" fmla="*/ 0 h 110440"/>
                <a:gd name="connsiteX2" fmla="*/ 225738 w 225738"/>
                <a:gd name="connsiteY2" fmla="*/ 110441 h 110440"/>
                <a:gd name="connsiteX3" fmla="*/ 0 w 225738"/>
                <a:gd name="connsiteY3" fmla="*/ 110441 h 110440"/>
              </a:gdLst>
              <a:ahLst/>
              <a:cxnLst>
                <a:cxn ang="0">
                  <a:pos x="connsiteX0" y="connsiteY0"/>
                </a:cxn>
                <a:cxn ang="0">
                  <a:pos x="connsiteX1" y="connsiteY1"/>
                </a:cxn>
                <a:cxn ang="0">
                  <a:pos x="connsiteX2" y="connsiteY2"/>
                </a:cxn>
                <a:cxn ang="0">
                  <a:pos x="connsiteX3" y="connsiteY3"/>
                </a:cxn>
              </a:cxnLst>
              <a:rect l="l" t="t" r="r" b="b"/>
              <a:pathLst>
                <a:path w="225738" h="110440">
                  <a:moveTo>
                    <a:pt x="0" y="0"/>
                  </a:moveTo>
                  <a:lnTo>
                    <a:pt x="225738" y="0"/>
                  </a:lnTo>
                  <a:lnTo>
                    <a:pt x="225738" y="110441"/>
                  </a:lnTo>
                  <a:lnTo>
                    <a:pt x="0" y="110441"/>
                  </a:lnTo>
                  <a:close/>
                </a:path>
              </a:pathLst>
            </a:custGeom>
            <a:solidFill>
              <a:srgbClr val="243659"/>
            </a:solidFill>
            <a:ln w="21117"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FC251A56-7EA1-6431-5AAE-A6DEDB4B3FF1}"/>
                </a:ext>
              </a:extLst>
            </p:cNvPr>
            <p:cNvSpPr/>
            <p:nvPr/>
          </p:nvSpPr>
          <p:spPr>
            <a:xfrm>
              <a:off x="2890260" y="5330955"/>
              <a:ext cx="829888" cy="603305"/>
            </a:xfrm>
            <a:custGeom>
              <a:avLst/>
              <a:gdLst>
                <a:gd name="connsiteX0" fmla="*/ 800536 w 829888"/>
                <a:gd name="connsiteY0" fmla="*/ 0 h 603305"/>
                <a:gd name="connsiteX1" fmla="*/ 829889 w 829888"/>
                <a:gd name="connsiteY1" fmla="*/ 0 h 603305"/>
                <a:gd name="connsiteX2" fmla="*/ 829889 w 829888"/>
                <a:gd name="connsiteY2" fmla="*/ 603306 h 603305"/>
                <a:gd name="connsiteX3" fmla="*/ 800536 w 829888"/>
                <a:gd name="connsiteY3" fmla="*/ 603306 h 603305"/>
                <a:gd name="connsiteX4" fmla="*/ 29353 w 829888"/>
                <a:gd name="connsiteY4" fmla="*/ 603306 h 603305"/>
                <a:gd name="connsiteX5" fmla="*/ 0 w 829888"/>
                <a:gd name="connsiteY5" fmla="*/ 603306 h 603305"/>
                <a:gd name="connsiteX6" fmla="*/ 0 w 829888"/>
                <a:gd name="connsiteY6" fmla="*/ 0 h 603305"/>
                <a:gd name="connsiteX7" fmla="*/ 29353 w 829888"/>
                <a:gd name="connsiteY7" fmla="*/ 0 h 603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9888" h="603305">
                  <a:moveTo>
                    <a:pt x="800536" y="0"/>
                  </a:moveTo>
                  <a:cubicBezTo>
                    <a:pt x="816747" y="0"/>
                    <a:pt x="829889" y="0"/>
                    <a:pt x="829889" y="0"/>
                  </a:cubicBezTo>
                  <a:lnTo>
                    <a:pt x="829889" y="603306"/>
                  </a:lnTo>
                  <a:cubicBezTo>
                    <a:pt x="829889" y="603306"/>
                    <a:pt x="816747" y="603306"/>
                    <a:pt x="800536" y="603306"/>
                  </a:cubicBezTo>
                  <a:lnTo>
                    <a:pt x="29353" y="603306"/>
                  </a:lnTo>
                  <a:cubicBezTo>
                    <a:pt x="13142" y="603306"/>
                    <a:pt x="0" y="603306"/>
                    <a:pt x="0" y="603306"/>
                  </a:cubicBezTo>
                  <a:lnTo>
                    <a:pt x="0" y="0"/>
                  </a:lnTo>
                  <a:cubicBezTo>
                    <a:pt x="0" y="0"/>
                    <a:pt x="13142" y="0"/>
                    <a:pt x="29353" y="0"/>
                  </a:cubicBezTo>
                  <a:close/>
                </a:path>
              </a:pathLst>
            </a:custGeom>
            <a:solidFill>
              <a:srgbClr val="131C2E"/>
            </a:solidFill>
            <a:ln w="21117"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A502BDB5-4BAF-B422-2978-4103AAB71227}"/>
                </a:ext>
              </a:extLst>
            </p:cNvPr>
            <p:cNvSpPr/>
            <p:nvPr/>
          </p:nvSpPr>
          <p:spPr>
            <a:xfrm>
              <a:off x="2901028" y="5341935"/>
              <a:ext cx="808139" cy="527918"/>
            </a:xfrm>
            <a:custGeom>
              <a:avLst/>
              <a:gdLst>
                <a:gd name="connsiteX0" fmla="*/ 18167 w 808139"/>
                <a:gd name="connsiteY0" fmla="*/ -242 h 527918"/>
                <a:gd name="connsiteX1" fmla="*/ 789139 w 808139"/>
                <a:gd name="connsiteY1" fmla="*/ -242 h 527918"/>
                <a:gd name="connsiteX2" fmla="*/ 807722 w 808139"/>
                <a:gd name="connsiteY2" fmla="*/ 18130 h 527918"/>
                <a:gd name="connsiteX3" fmla="*/ 807722 w 808139"/>
                <a:gd name="connsiteY3" fmla="*/ 527677 h 527918"/>
                <a:gd name="connsiteX4" fmla="*/ -416 w 808139"/>
                <a:gd name="connsiteY4" fmla="*/ 527677 h 527918"/>
                <a:gd name="connsiteX5" fmla="*/ -416 w 808139"/>
                <a:gd name="connsiteY5" fmla="*/ 18552 h 527918"/>
                <a:gd name="connsiteX6" fmla="*/ 17956 w 808139"/>
                <a:gd name="connsiteY6" fmla="*/ -242 h 527918"/>
                <a:gd name="connsiteX7" fmla="*/ 18167 w 808139"/>
                <a:gd name="connsiteY7" fmla="*/ -242 h 527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8139" h="527918">
                  <a:moveTo>
                    <a:pt x="18167" y="-242"/>
                  </a:moveTo>
                  <a:lnTo>
                    <a:pt x="789139" y="-242"/>
                  </a:lnTo>
                  <a:cubicBezTo>
                    <a:pt x="799318" y="-242"/>
                    <a:pt x="807596" y="7951"/>
                    <a:pt x="807722" y="18130"/>
                  </a:cubicBezTo>
                  <a:lnTo>
                    <a:pt x="807722" y="527677"/>
                  </a:lnTo>
                  <a:lnTo>
                    <a:pt x="-416" y="527677"/>
                  </a:lnTo>
                  <a:lnTo>
                    <a:pt x="-416" y="18552"/>
                  </a:lnTo>
                  <a:cubicBezTo>
                    <a:pt x="-543" y="8290"/>
                    <a:pt x="7693" y="-115"/>
                    <a:pt x="17956" y="-242"/>
                  </a:cubicBezTo>
                  <a:cubicBezTo>
                    <a:pt x="18019" y="-242"/>
                    <a:pt x="18103" y="-242"/>
                    <a:pt x="18167" y="-242"/>
                  </a:cubicBezTo>
                  <a:close/>
                </a:path>
              </a:pathLst>
            </a:custGeom>
            <a:solidFill>
              <a:srgbClr val="FFFFFF"/>
            </a:solidFill>
            <a:ln w="21117"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D3793FE3-CEF0-BA35-3CC8-3FC3876E1836}"/>
                </a:ext>
              </a:extLst>
            </p:cNvPr>
            <p:cNvSpPr/>
            <p:nvPr/>
          </p:nvSpPr>
          <p:spPr>
            <a:xfrm>
              <a:off x="2932283" y="5378890"/>
              <a:ext cx="745421" cy="455277"/>
            </a:xfrm>
            <a:custGeom>
              <a:avLst/>
              <a:gdLst>
                <a:gd name="connsiteX0" fmla="*/ 0 w 745421"/>
                <a:gd name="connsiteY0" fmla="*/ 0 h 455277"/>
                <a:gd name="connsiteX1" fmla="*/ 745421 w 745421"/>
                <a:gd name="connsiteY1" fmla="*/ 0 h 455277"/>
                <a:gd name="connsiteX2" fmla="*/ 745421 w 745421"/>
                <a:gd name="connsiteY2" fmla="*/ 455277 h 455277"/>
                <a:gd name="connsiteX3" fmla="*/ 0 w 745421"/>
                <a:gd name="connsiteY3" fmla="*/ 455277 h 455277"/>
              </a:gdLst>
              <a:ahLst/>
              <a:cxnLst>
                <a:cxn ang="0">
                  <a:pos x="connsiteX0" y="connsiteY0"/>
                </a:cxn>
                <a:cxn ang="0">
                  <a:pos x="connsiteX1" y="connsiteY1"/>
                </a:cxn>
                <a:cxn ang="0">
                  <a:pos x="connsiteX2" y="connsiteY2"/>
                </a:cxn>
                <a:cxn ang="0">
                  <a:pos x="connsiteX3" y="connsiteY3"/>
                </a:cxn>
              </a:cxnLst>
              <a:rect l="l" t="t" r="r" b="b"/>
              <a:pathLst>
                <a:path w="745421" h="455277">
                  <a:moveTo>
                    <a:pt x="0" y="0"/>
                  </a:moveTo>
                  <a:lnTo>
                    <a:pt x="745421" y="0"/>
                  </a:lnTo>
                  <a:lnTo>
                    <a:pt x="745421" y="455277"/>
                  </a:lnTo>
                  <a:lnTo>
                    <a:pt x="0" y="455277"/>
                  </a:lnTo>
                  <a:close/>
                </a:path>
              </a:pathLst>
            </a:custGeom>
            <a:solidFill>
              <a:srgbClr val="DBDBDB"/>
            </a:solidFill>
            <a:ln w="21117"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CF0D8E77-27D9-7A5C-88B1-1C1EBB72E0B8}"/>
                </a:ext>
              </a:extLst>
            </p:cNvPr>
            <p:cNvSpPr/>
            <p:nvPr/>
          </p:nvSpPr>
          <p:spPr>
            <a:xfrm>
              <a:off x="2932283" y="5378890"/>
              <a:ext cx="745421" cy="80243"/>
            </a:xfrm>
            <a:custGeom>
              <a:avLst/>
              <a:gdLst>
                <a:gd name="connsiteX0" fmla="*/ 0 w 745421"/>
                <a:gd name="connsiteY0" fmla="*/ 0 h 80243"/>
                <a:gd name="connsiteX1" fmla="*/ 745421 w 745421"/>
                <a:gd name="connsiteY1" fmla="*/ 0 h 80243"/>
                <a:gd name="connsiteX2" fmla="*/ 745421 w 745421"/>
                <a:gd name="connsiteY2" fmla="*/ 80244 h 80243"/>
                <a:gd name="connsiteX3" fmla="*/ 0 w 745421"/>
                <a:gd name="connsiteY3" fmla="*/ 80244 h 80243"/>
              </a:gdLst>
              <a:ahLst/>
              <a:cxnLst>
                <a:cxn ang="0">
                  <a:pos x="connsiteX0" y="connsiteY0"/>
                </a:cxn>
                <a:cxn ang="0">
                  <a:pos x="connsiteX1" y="connsiteY1"/>
                </a:cxn>
                <a:cxn ang="0">
                  <a:pos x="connsiteX2" y="connsiteY2"/>
                </a:cxn>
                <a:cxn ang="0">
                  <a:pos x="connsiteX3" y="connsiteY3"/>
                </a:cxn>
              </a:cxnLst>
              <a:rect l="l" t="t" r="r" b="b"/>
              <a:pathLst>
                <a:path w="745421" h="80243">
                  <a:moveTo>
                    <a:pt x="0" y="0"/>
                  </a:moveTo>
                  <a:lnTo>
                    <a:pt x="745421" y="0"/>
                  </a:lnTo>
                  <a:lnTo>
                    <a:pt x="745421" y="80244"/>
                  </a:lnTo>
                  <a:lnTo>
                    <a:pt x="0" y="80244"/>
                  </a:lnTo>
                  <a:close/>
                </a:path>
              </a:pathLst>
            </a:custGeom>
            <a:solidFill>
              <a:schemeClr val="accent6"/>
            </a:solidFill>
            <a:ln w="21117"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18D793B8-B19A-267C-D36C-CCA35FEE8B2B}"/>
                </a:ext>
              </a:extLst>
            </p:cNvPr>
            <p:cNvSpPr/>
            <p:nvPr/>
          </p:nvSpPr>
          <p:spPr>
            <a:xfrm>
              <a:off x="2901030" y="5869854"/>
              <a:ext cx="808137" cy="53426"/>
            </a:xfrm>
            <a:custGeom>
              <a:avLst/>
              <a:gdLst>
                <a:gd name="connsiteX0" fmla="*/ -417 w 808137"/>
                <a:gd name="connsiteY0" fmla="*/ -242 h 53426"/>
                <a:gd name="connsiteX1" fmla="*/ 807721 w 808137"/>
                <a:gd name="connsiteY1" fmla="*/ -242 h 53426"/>
                <a:gd name="connsiteX2" fmla="*/ 807721 w 808137"/>
                <a:gd name="connsiteY2" fmla="*/ 34601 h 53426"/>
                <a:gd name="connsiteX3" fmla="*/ 789138 w 808137"/>
                <a:gd name="connsiteY3" fmla="*/ 53184 h 53426"/>
                <a:gd name="connsiteX4" fmla="*/ 18166 w 808137"/>
                <a:gd name="connsiteY4" fmla="*/ 53184 h 53426"/>
                <a:gd name="connsiteX5" fmla="*/ -417 w 808137"/>
                <a:gd name="connsiteY5" fmla="*/ 34601 h 53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8137" h="53426">
                  <a:moveTo>
                    <a:pt x="-417" y="-242"/>
                  </a:moveTo>
                  <a:lnTo>
                    <a:pt x="807721" y="-242"/>
                  </a:lnTo>
                  <a:lnTo>
                    <a:pt x="807721" y="34601"/>
                  </a:lnTo>
                  <a:cubicBezTo>
                    <a:pt x="807721" y="44864"/>
                    <a:pt x="799401" y="53184"/>
                    <a:pt x="789138" y="53184"/>
                  </a:cubicBezTo>
                  <a:lnTo>
                    <a:pt x="18166" y="53184"/>
                  </a:lnTo>
                  <a:cubicBezTo>
                    <a:pt x="7903" y="53184"/>
                    <a:pt x="-417" y="44864"/>
                    <a:pt x="-417" y="34601"/>
                  </a:cubicBezTo>
                  <a:close/>
                </a:path>
              </a:pathLst>
            </a:custGeom>
            <a:solidFill>
              <a:srgbClr val="131C2E"/>
            </a:solidFill>
            <a:ln w="21117"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3E4018D6-38B3-C386-DD66-3F0F493C32ED}"/>
                </a:ext>
              </a:extLst>
            </p:cNvPr>
            <p:cNvSpPr/>
            <p:nvPr/>
          </p:nvSpPr>
          <p:spPr>
            <a:xfrm>
              <a:off x="2962691" y="5459133"/>
              <a:ext cx="325197" cy="348848"/>
            </a:xfrm>
            <a:custGeom>
              <a:avLst/>
              <a:gdLst>
                <a:gd name="connsiteX0" fmla="*/ 0 w 325197"/>
                <a:gd name="connsiteY0" fmla="*/ 0 h 348848"/>
                <a:gd name="connsiteX1" fmla="*/ 325198 w 325197"/>
                <a:gd name="connsiteY1" fmla="*/ 0 h 348848"/>
                <a:gd name="connsiteX2" fmla="*/ 325198 w 325197"/>
                <a:gd name="connsiteY2" fmla="*/ 348849 h 348848"/>
                <a:gd name="connsiteX3" fmla="*/ 0 w 325197"/>
                <a:gd name="connsiteY3" fmla="*/ 348849 h 348848"/>
              </a:gdLst>
              <a:ahLst/>
              <a:cxnLst>
                <a:cxn ang="0">
                  <a:pos x="connsiteX0" y="connsiteY0"/>
                </a:cxn>
                <a:cxn ang="0">
                  <a:pos x="connsiteX1" y="connsiteY1"/>
                </a:cxn>
                <a:cxn ang="0">
                  <a:pos x="connsiteX2" y="connsiteY2"/>
                </a:cxn>
                <a:cxn ang="0">
                  <a:pos x="connsiteX3" y="connsiteY3"/>
                </a:cxn>
              </a:cxnLst>
              <a:rect l="l" t="t" r="r" b="b"/>
              <a:pathLst>
                <a:path w="325197" h="348848">
                  <a:moveTo>
                    <a:pt x="0" y="0"/>
                  </a:moveTo>
                  <a:lnTo>
                    <a:pt x="325198" y="0"/>
                  </a:lnTo>
                  <a:lnTo>
                    <a:pt x="325198" y="348849"/>
                  </a:lnTo>
                  <a:lnTo>
                    <a:pt x="0" y="348849"/>
                  </a:lnTo>
                  <a:close/>
                </a:path>
              </a:pathLst>
            </a:custGeom>
            <a:solidFill>
              <a:srgbClr val="FFFFFF"/>
            </a:solidFill>
            <a:ln w="21117"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8B3D3082-54D7-1BA6-E657-39F6C7C7A579}"/>
                </a:ext>
              </a:extLst>
            </p:cNvPr>
            <p:cNvSpPr/>
            <p:nvPr/>
          </p:nvSpPr>
          <p:spPr>
            <a:xfrm>
              <a:off x="3004924" y="5625744"/>
              <a:ext cx="42444" cy="131557"/>
            </a:xfrm>
            <a:custGeom>
              <a:avLst/>
              <a:gdLst>
                <a:gd name="connsiteX0" fmla="*/ 0 w 42444"/>
                <a:gd name="connsiteY0" fmla="*/ 0 h 131557"/>
                <a:gd name="connsiteX1" fmla="*/ 42445 w 42444"/>
                <a:gd name="connsiteY1" fmla="*/ 0 h 131557"/>
                <a:gd name="connsiteX2" fmla="*/ 42445 w 42444"/>
                <a:gd name="connsiteY2" fmla="*/ 131557 h 131557"/>
                <a:gd name="connsiteX3" fmla="*/ 0 w 42444"/>
                <a:gd name="connsiteY3" fmla="*/ 131557 h 131557"/>
              </a:gdLst>
              <a:ahLst/>
              <a:cxnLst>
                <a:cxn ang="0">
                  <a:pos x="connsiteX0" y="connsiteY0"/>
                </a:cxn>
                <a:cxn ang="0">
                  <a:pos x="connsiteX1" y="connsiteY1"/>
                </a:cxn>
                <a:cxn ang="0">
                  <a:pos x="connsiteX2" y="connsiteY2"/>
                </a:cxn>
                <a:cxn ang="0">
                  <a:pos x="connsiteX3" y="connsiteY3"/>
                </a:cxn>
              </a:cxnLst>
              <a:rect l="l" t="t" r="r" b="b"/>
              <a:pathLst>
                <a:path w="42444" h="131557">
                  <a:moveTo>
                    <a:pt x="0" y="0"/>
                  </a:moveTo>
                  <a:lnTo>
                    <a:pt x="42445" y="0"/>
                  </a:lnTo>
                  <a:lnTo>
                    <a:pt x="42445" y="131557"/>
                  </a:lnTo>
                  <a:lnTo>
                    <a:pt x="0" y="131557"/>
                  </a:lnTo>
                  <a:close/>
                </a:path>
              </a:pathLst>
            </a:custGeom>
            <a:solidFill>
              <a:schemeClr val="accent5"/>
            </a:solidFill>
            <a:ln w="21117"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80B9284D-4A42-2B98-D272-47F1AA0D70A4}"/>
                </a:ext>
              </a:extLst>
            </p:cNvPr>
            <p:cNvSpPr/>
            <p:nvPr/>
          </p:nvSpPr>
          <p:spPr>
            <a:xfrm>
              <a:off x="3068697" y="5590902"/>
              <a:ext cx="42444" cy="166400"/>
            </a:xfrm>
            <a:custGeom>
              <a:avLst/>
              <a:gdLst>
                <a:gd name="connsiteX0" fmla="*/ 0 w 42444"/>
                <a:gd name="connsiteY0" fmla="*/ 0 h 166400"/>
                <a:gd name="connsiteX1" fmla="*/ 42445 w 42444"/>
                <a:gd name="connsiteY1" fmla="*/ 0 h 166400"/>
                <a:gd name="connsiteX2" fmla="*/ 42445 w 42444"/>
                <a:gd name="connsiteY2" fmla="*/ 166400 h 166400"/>
                <a:gd name="connsiteX3" fmla="*/ 0 w 42444"/>
                <a:gd name="connsiteY3" fmla="*/ 166400 h 166400"/>
              </a:gdLst>
              <a:ahLst/>
              <a:cxnLst>
                <a:cxn ang="0">
                  <a:pos x="connsiteX0" y="connsiteY0"/>
                </a:cxn>
                <a:cxn ang="0">
                  <a:pos x="connsiteX1" y="connsiteY1"/>
                </a:cxn>
                <a:cxn ang="0">
                  <a:pos x="connsiteX2" y="connsiteY2"/>
                </a:cxn>
                <a:cxn ang="0">
                  <a:pos x="connsiteX3" y="connsiteY3"/>
                </a:cxn>
              </a:cxnLst>
              <a:rect l="l" t="t" r="r" b="b"/>
              <a:pathLst>
                <a:path w="42444" h="166400">
                  <a:moveTo>
                    <a:pt x="0" y="0"/>
                  </a:moveTo>
                  <a:lnTo>
                    <a:pt x="42445" y="0"/>
                  </a:lnTo>
                  <a:lnTo>
                    <a:pt x="42445" y="166400"/>
                  </a:lnTo>
                  <a:lnTo>
                    <a:pt x="0" y="166400"/>
                  </a:lnTo>
                  <a:close/>
                </a:path>
              </a:pathLst>
            </a:custGeom>
            <a:solidFill>
              <a:schemeClr val="accent6"/>
            </a:solidFill>
            <a:ln w="21117"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8DDCC916-CA61-AD29-C403-E3F3C2CB7AC9}"/>
                </a:ext>
              </a:extLst>
            </p:cNvPr>
            <p:cNvSpPr/>
            <p:nvPr/>
          </p:nvSpPr>
          <p:spPr>
            <a:xfrm>
              <a:off x="3132469" y="5555003"/>
              <a:ext cx="42444" cy="202087"/>
            </a:xfrm>
            <a:custGeom>
              <a:avLst/>
              <a:gdLst>
                <a:gd name="connsiteX0" fmla="*/ 0 w 42444"/>
                <a:gd name="connsiteY0" fmla="*/ 0 h 202087"/>
                <a:gd name="connsiteX1" fmla="*/ 42445 w 42444"/>
                <a:gd name="connsiteY1" fmla="*/ 0 h 202087"/>
                <a:gd name="connsiteX2" fmla="*/ 42445 w 42444"/>
                <a:gd name="connsiteY2" fmla="*/ 202088 h 202087"/>
                <a:gd name="connsiteX3" fmla="*/ 0 w 42444"/>
                <a:gd name="connsiteY3" fmla="*/ 202088 h 202087"/>
              </a:gdLst>
              <a:ahLst/>
              <a:cxnLst>
                <a:cxn ang="0">
                  <a:pos x="connsiteX0" y="connsiteY0"/>
                </a:cxn>
                <a:cxn ang="0">
                  <a:pos x="connsiteX1" y="connsiteY1"/>
                </a:cxn>
                <a:cxn ang="0">
                  <a:pos x="connsiteX2" y="connsiteY2"/>
                </a:cxn>
                <a:cxn ang="0">
                  <a:pos x="connsiteX3" y="connsiteY3"/>
                </a:cxn>
              </a:cxnLst>
              <a:rect l="l" t="t" r="r" b="b"/>
              <a:pathLst>
                <a:path w="42444" h="202087">
                  <a:moveTo>
                    <a:pt x="0" y="0"/>
                  </a:moveTo>
                  <a:lnTo>
                    <a:pt x="42445" y="0"/>
                  </a:lnTo>
                  <a:lnTo>
                    <a:pt x="42445" y="202088"/>
                  </a:lnTo>
                  <a:lnTo>
                    <a:pt x="0" y="202088"/>
                  </a:lnTo>
                  <a:close/>
                </a:path>
              </a:pathLst>
            </a:custGeom>
            <a:solidFill>
              <a:schemeClr val="accent1"/>
            </a:solidFill>
            <a:ln w="21117"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9B04591C-8D6B-7B25-13E4-625E0FA9E1BC}"/>
                </a:ext>
              </a:extLst>
            </p:cNvPr>
            <p:cNvSpPr/>
            <p:nvPr/>
          </p:nvSpPr>
          <p:spPr>
            <a:xfrm>
              <a:off x="3196242" y="5520372"/>
              <a:ext cx="42444" cy="236929"/>
            </a:xfrm>
            <a:custGeom>
              <a:avLst/>
              <a:gdLst>
                <a:gd name="connsiteX0" fmla="*/ 0 w 42444"/>
                <a:gd name="connsiteY0" fmla="*/ 0 h 236929"/>
                <a:gd name="connsiteX1" fmla="*/ 42445 w 42444"/>
                <a:gd name="connsiteY1" fmla="*/ 0 h 236929"/>
                <a:gd name="connsiteX2" fmla="*/ 42445 w 42444"/>
                <a:gd name="connsiteY2" fmla="*/ 236930 h 236929"/>
                <a:gd name="connsiteX3" fmla="*/ 0 w 42444"/>
                <a:gd name="connsiteY3" fmla="*/ 236930 h 236929"/>
              </a:gdLst>
              <a:ahLst/>
              <a:cxnLst>
                <a:cxn ang="0">
                  <a:pos x="connsiteX0" y="connsiteY0"/>
                </a:cxn>
                <a:cxn ang="0">
                  <a:pos x="connsiteX1" y="connsiteY1"/>
                </a:cxn>
                <a:cxn ang="0">
                  <a:pos x="connsiteX2" y="connsiteY2"/>
                </a:cxn>
                <a:cxn ang="0">
                  <a:pos x="connsiteX3" y="connsiteY3"/>
                </a:cxn>
              </a:cxnLst>
              <a:rect l="l" t="t" r="r" b="b"/>
              <a:pathLst>
                <a:path w="42444" h="236929">
                  <a:moveTo>
                    <a:pt x="0" y="0"/>
                  </a:moveTo>
                  <a:lnTo>
                    <a:pt x="42445" y="0"/>
                  </a:lnTo>
                  <a:lnTo>
                    <a:pt x="42445" y="236930"/>
                  </a:lnTo>
                  <a:lnTo>
                    <a:pt x="0" y="236930"/>
                  </a:lnTo>
                  <a:close/>
                </a:path>
              </a:pathLst>
            </a:custGeom>
            <a:solidFill>
              <a:schemeClr val="accent1"/>
            </a:solidFill>
            <a:ln w="21117"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A54FCECF-E4B6-B3FE-5371-D93749EA9701}"/>
                </a:ext>
              </a:extLst>
            </p:cNvPr>
            <p:cNvSpPr/>
            <p:nvPr/>
          </p:nvSpPr>
          <p:spPr>
            <a:xfrm>
              <a:off x="2980429" y="5775885"/>
              <a:ext cx="266915" cy="7602"/>
            </a:xfrm>
            <a:custGeom>
              <a:avLst/>
              <a:gdLst>
                <a:gd name="connsiteX0" fmla="*/ 0 w 266915"/>
                <a:gd name="connsiteY0" fmla="*/ 0 h 7602"/>
                <a:gd name="connsiteX1" fmla="*/ 266916 w 266915"/>
                <a:gd name="connsiteY1" fmla="*/ 0 h 7602"/>
                <a:gd name="connsiteX2" fmla="*/ 266916 w 266915"/>
                <a:gd name="connsiteY2" fmla="*/ 7602 h 7602"/>
                <a:gd name="connsiteX3" fmla="*/ 0 w 266915"/>
                <a:gd name="connsiteY3" fmla="*/ 7602 h 7602"/>
              </a:gdLst>
              <a:ahLst/>
              <a:cxnLst>
                <a:cxn ang="0">
                  <a:pos x="connsiteX0" y="connsiteY0"/>
                </a:cxn>
                <a:cxn ang="0">
                  <a:pos x="connsiteX1" y="connsiteY1"/>
                </a:cxn>
                <a:cxn ang="0">
                  <a:pos x="connsiteX2" y="connsiteY2"/>
                </a:cxn>
                <a:cxn ang="0">
                  <a:pos x="connsiteX3" y="connsiteY3"/>
                </a:cxn>
              </a:cxnLst>
              <a:rect l="l" t="t" r="r" b="b"/>
              <a:pathLst>
                <a:path w="266915" h="7602">
                  <a:moveTo>
                    <a:pt x="0" y="0"/>
                  </a:moveTo>
                  <a:lnTo>
                    <a:pt x="266916" y="0"/>
                  </a:lnTo>
                  <a:lnTo>
                    <a:pt x="266916" y="7602"/>
                  </a:lnTo>
                  <a:lnTo>
                    <a:pt x="0" y="7602"/>
                  </a:lnTo>
                  <a:close/>
                </a:path>
              </a:pathLst>
            </a:custGeom>
            <a:solidFill>
              <a:srgbClr val="131C2E"/>
            </a:solidFill>
            <a:ln w="21117"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A6145C3A-42BB-9AC3-B5EB-7EAD65695BA9}"/>
                </a:ext>
              </a:extLst>
            </p:cNvPr>
            <p:cNvSpPr/>
            <p:nvPr/>
          </p:nvSpPr>
          <p:spPr>
            <a:xfrm>
              <a:off x="2977895" y="5541700"/>
              <a:ext cx="7602" cy="241997"/>
            </a:xfrm>
            <a:custGeom>
              <a:avLst/>
              <a:gdLst>
                <a:gd name="connsiteX0" fmla="*/ 0 w 7602"/>
                <a:gd name="connsiteY0" fmla="*/ 0 h 241997"/>
                <a:gd name="connsiteX1" fmla="*/ 7602 w 7602"/>
                <a:gd name="connsiteY1" fmla="*/ 0 h 241997"/>
                <a:gd name="connsiteX2" fmla="*/ 7602 w 7602"/>
                <a:gd name="connsiteY2" fmla="*/ 241998 h 241997"/>
                <a:gd name="connsiteX3" fmla="*/ 0 w 7602"/>
                <a:gd name="connsiteY3" fmla="*/ 241998 h 241997"/>
              </a:gdLst>
              <a:ahLst/>
              <a:cxnLst>
                <a:cxn ang="0">
                  <a:pos x="connsiteX0" y="connsiteY0"/>
                </a:cxn>
                <a:cxn ang="0">
                  <a:pos x="connsiteX1" y="connsiteY1"/>
                </a:cxn>
                <a:cxn ang="0">
                  <a:pos x="connsiteX2" y="connsiteY2"/>
                </a:cxn>
                <a:cxn ang="0">
                  <a:pos x="connsiteX3" y="connsiteY3"/>
                </a:cxn>
              </a:cxnLst>
              <a:rect l="l" t="t" r="r" b="b"/>
              <a:pathLst>
                <a:path w="7602" h="241997">
                  <a:moveTo>
                    <a:pt x="0" y="0"/>
                  </a:moveTo>
                  <a:lnTo>
                    <a:pt x="7602" y="0"/>
                  </a:lnTo>
                  <a:lnTo>
                    <a:pt x="7602" y="241998"/>
                  </a:lnTo>
                  <a:lnTo>
                    <a:pt x="0" y="241998"/>
                  </a:lnTo>
                  <a:close/>
                </a:path>
              </a:pathLst>
            </a:custGeom>
            <a:solidFill>
              <a:srgbClr val="131C2E"/>
            </a:solidFill>
            <a:ln w="21117"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127CE29F-F3A6-6D4A-3FB1-B776B40271CD}"/>
                </a:ext>
              </a:extLst>
            </p:cNvPr>
            <p:cNvSpPr/>
            <p:nvPr/>
          </p:nvSpPr>
          <p:spPr>
            <a:xfrm>
              <a:off x="3241643" y="5765537"/>
              <a:ext cx="28296" cy="28296"/>
            </a:xfrm>
            <a:custGeom>
              <a:avLst/>
              <a:gdLst>
                <a:gd name="connsiteX0" fmla="*/ 28297 w 28296"/>
                <a:gd name="connsiteY0" fmla="*/ 14148 h 28296"/>
                <a:gd name="connsiteX1" fmla="*/ 14148 w 28296"/>
                <a:gd name="connsiteY1" fmla="*/ 6969 h 28296"/>
                <a:gd name="connsiteX2" fmla="*/ 0 w 28296"/>
                <a:gd name="connsiteY2" fmla="*/ 0 h 28296"/>
                <a:gd name="connsiteX3" fmla="*/ 0 w 28296"/>
                <a:gd name="connsiteY3" fmla="*/ 14148 h 28296"/>
                <a:gd name="connsiteX4" fmla="*/ 0 w 28296"/>
                <a:gd name="connsiteY4" fmla="*/ 28296 h 28296"/>
                <a:gd name="connsiteX5" fmla="*/ 14148 w 28296"/>
                <a:gd name="connsiteY5" fmla="*/ 21328 h 28296"/>
                <a:gd name="connsiteX6" fmla="*/ 28297 w 28296"/>
                <a:gd name="connsiteY6" fmla="*/ 14148 h 2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96" h="28296">
                  <a:moveTo>
                    <a:pt x="28297" y="14148"/>
                  </a:moveTo>
                  <a:lnTo>
                    <a:pt x="14148" y="6969"/>
                  </a:lnTo>
                  <a:lnTo>
                    <a:pt x="0" y="0"/>
                  </a:lnTo>
                  <a:lnTo>
                    <a:pt x="0" y="14148"/>
                  </a:lnTo>
                  <a:lnTo>
                    <a:pt x="0" y="28296"/>
                  </a:lnTo>
                  <a:lnTo>
                    <a:pt x="14148" y="21328"/>
                  </a:lnTo>
                  <a:lnTo>
                    <a:pt x="28297" y="14148"/>
                  </a:lnTo>
                  <a:close/>
                </a:path>
              </a:pathLst>
            </a:custGeom>
            <a:solidFill>
              <a:srgbClr val="131C2E"/>
            </a:solidFill>
            <a:ln w="21117"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76C62DBA-F532-9B8F-A72F-471DA3867F95}"/>
                </a:ext>
              </a:extLst>
            </p:cNvPr>
            <p:cNvSpPr/>
            <p:nvPr/>
          </p:nvSpPr>
          <p:spPr>
            <a:xfrm>
              <a:off x="2967548" y="5522906"/>
              <a:ext cx="28296" cy="28085"/>
            </a:xfrm>
            <a:custGeom>
              <a:avLst/>
              <a:gdLst>
                <a:gd name="connsiteX0" fmla="*/ 14148 w 28296"/>
                <a:gd name="connsiteY0" fmla="*/ 0 h 28085"/>
                <a:gd name="connsiteX1" fmla="*/ 21328 w 28296"/>
                <a:gd name="connsiteY1" fmla="*/ 13937 h 28085"/>
                <a:gd name="connsiteX2" fmla="*/ 28296 w 28296"/>
                <a:gd name="connsiteY2" fmla="*/ 28085 h 28085"/>
                <a:gd name="connsiteX3" fmla="*/ 14148 w 28296"/>
                <a:gd name="connsiteY3" fmla="*/ 28085 h 28085"/>
                <a:gd name="connsiteX4" fmla="*/ 0 w 28296"/>
                <a:gd name="connsiteY4" fmla="*/ 28085 h 28085"/>
                <a:gd name="connsiteX5" fmla="*/ 6968 w 28296"/>
                <a:gd name="connsiteY5" fmla="*/ 13937 h 28085"/>
                <a:gd name="connsiteX6" fmla="*/ 14148 w 28296"/>
                <a:gd name="connsiteY6" fmla="*/ 0 h 2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96" h="28085">
                  <a:moveTo>
                    <a:pt x="14148" y="0"/>
                  </a:moveTo>
                  <a:lnTo>
                    <a:pt x="21328" y="13937"/>
                  </a:lnTo>
                  <a:lnTo>
                    <a:pt x="28296" y="28085"/>
                  </a:lnTo>
                  <a:lnTo>
                    <a:pt x="14148" y="28085"/>
                  </a:lnTo>
                  <a:lnTo>
                    <a:pt x="0" y="28085"/>
                  </a:lnTo>
                  <a:lnTo>
                    <a:pt x="6968" y="13937"/>
                  </a:lnTo>
                  <a:lnTo>
                    <a:pt x="14148" y="0"/>
                  </a:lnTo>
                  <a:close/>
                </a:path>
              </a:pathLst>
            </a:custGeom>
            <a:solidFill>
              <a:srgbClr val="131C2E"/>
            </a:solidFill>
            <a:ln w="21117"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364519D0-3B21-C80A-9819-D9AF4831E52F}"/>
                </a:ext>
              </a:extLst>
            </p:cNvPr>
            <p:cNvSpPr/>
            <p:nvPr/>
          </p:nvSpPr>
          <p:spPr>
            <a:xfrm>
              <a:off x="3322520" y="5459133"/>
              <a:ext cx="325197" cy="348848"/>
            </a:xfrm>
            <a:custGeom>
              <a:avLst/>
              <a:gdLst>
                <a:gd name="connsiteX0" fmla="*/ 0 w 325197"/>
                <a:gd name="connsiteY0" fmla="*/ 0 h 348848"/>
                <a:gd name="connsiteX1" fmla="*/ 325198 w 325197"/>
                <a:gd name="connsiteY1" fmla="*/ 0 h 348848"/>
                <a:gd name="connsiteX2" fmla="*/ 325198 w 325197"/>
                <a:gd name="connsiteY2" fmla="*/ 348849 h 348848"/>
                <a:gd name="connsiteX3" fmla="*/ 0 w 325197"/>
                <a:gd name="connsiteY3" fmla="*/ 348849 h 348848"/>
              </a:gdLst>
              <a:ahLst/>
              <a:cxnLst>
                <a:cxn ang="0">
                  <a:pos x="connsiteX0" y="connsiteY0"/>
                </a:cxn>
                <a:cxn ang="0">
                  <a:pos x="connsiteX1" y="connsiteY1"/>
                </a:cxn>
                <a:cxn ang="0">
                  <a:pos x="connsiteX2" y="connsiteY2"/>
                </a:cxn>
                <a:cxn ang="0">
                  <a:pos x="connsiteX3" y="connsiteY3"/>
                </a:cxn>
              </a:cxnLst>
              <a:rect l="l" t="t" r="r" b="b"/>
              <a:pathLst>
                <a:path w="325197" h="348848">
                  <a:moveTo>
                    <a:pt x="0" y="0"/>
                  </a:moveTo>
                  <a:lnTo>
                    <a:pt x="325198" y="0"/>
                  </a:lnTo>
                  <a:lnTo>
                    <a:pt x="325198" y="348849"/>
                  </a:lnTo>
                  <a:lnTo>
                    <a:pt x="0" y="348849"/>
                  </a:lnTo>
                  <a:close/>
                </a:path>
              </a:pathLst>
            </a:custGeom>
            <a:solidFill>
              <a:srgbClr val="FFFFFF"/>
            </a:solidFill>
            <a:ln w="21117"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ED5AEDB4-293F-5994-F4DD-091583D51160}"/>
                </a:ext>
              </a:extLst>
            </p:cNvPr>
            <p:cNvSpPr/>
            <p:nvPr/>
          </p:nvSpPr>
          <p:spPr>
            <a:xfrm>
              <a:off x="3365039" y="5527763"/>
              <a:ext cx="180262" cy="231027"/>
            </a:xfrm>
            <a:custGeom>
              <a:avLst/>
              <a:gdLst>
                <a:gd name="connsiteX0" fmla="*/ 114384 w 180262"/>
                <a:gd name="connsiteY0" fmla="*/ 180 h 231027"/>
                <a:gd name="connsiteX1" fmla="*/ 114384 w 180262"/>
                <a:gd name="connsiteY1" fmla="*/ 65009 h 231027"/>
                <a:gd name="connsiteX2" fmla="*/ 62902 w 180262"/>
                <a:gd name="connsiteY2" fmla="*/ 115308 h 231027"/>
                <a:gd name="connsiteX3" fmla="*/ 113201 w 180262"/>
                <a:gd name="connsiteY3" fmla="*/ 166791 h 231027"/>
                <a:gd name="connsiteX4" fmla="*/ 143103 w 180262"/>
                <a:gd name="connsiteY4" fmla="*/ 157500 h 231027"/>
                <a:gd name="connsiteX5" fmla="*/ 179846 w 180262"/>
                <a:gd name="connsiteY5" fmla="*/ 210925 h 231027"/>
                <a:gd name="connsiteX6" fmla="*/ 19443 w 180262"/>
                <a:gd name="connsiteY6" fmla="*/ 180011 h 231027"/>
                <a:gd name="connsiteX7" fmla="*/ 50359 w 180262"/>
                <a:gd name="connsiteY7" fmla="*/ 19608 h 231027"/>
                <a:gd name="connsiteX8" fmla="*/ 114384 w 180262"/>
                <a:gd name="connsiteY8" fmla="*/ -242 h 231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262" h="231027">
                  <a:moveTo>
                    <a:pt x="114384" y="180"/>
                  </a:moveTo>
                  <a:lnTo>
                    <a:pt x="114384" y="65009"/>
                  </a:lnTo>
                  <a:cubicBezTo>
                    <a:pt x="86278" y="64692"/>
                    <a:pt x="63240" y="87202"/>
                    <a:pt x="62902" y="115308"/>
                  </a:cubicBezTo>
                  <a:cubicBezTo>
                    <a:pt x="62585" y="143415"/>
                    <a:pt x="85095" y="166453"/>
                    <a:pt x="113201" y="166791"/>
                  </a:cubicBezTo>
                  <a:cubicBezTo>
                    <a:pt x="123887" y="166918"/>
                    <a:pt x="134360" y="163666"/>
                    <a:pt x="143103" y="157500"/>
                  </a:cubicBezTo>
                  <a:lnTo>
                    <a:pt x="179846" y="210925"/>
                  </a:lnTo>
                  <a:cubicBezTo>
                    <a:pt x="127013" y="246676"/>
                    <a:pt x="55194" y="232844"/>
                    <a:pt x="19443" y="180011"/>
                  </a:cubicBezTo>
                  <a:cubicBezTo>
                    <a:pt x="-16308" y="127176"/>
                    <a:pt x="-2476" y="55358"/>
                    <a:pt x="50359" y="19608"/>
                  </a:cubicBezTo>
                  <a:cubicBezTo>
                    <a:pt x="69279" y="6811"/>
                    <a:pt x="91557" y="-95"/>
                    <a:pt x="114384" y="-242"/>
                  </a:cubicBezTo>
                  <a:close/>
                </a:path>
              </a:pathLst>
            </a:custGeom>
            <a:solidFill>
              <a:schemeClr val="accent4"/>
            </a:solidFill>
            <a:ln w="21117"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2CB9EFC8-E09B-B271-8DA6-0DFC14E8FD8D}"/>
                </a:ext>
              </a:extLst>
            </p:cNvPr>
            <p:cNvSpPr/>
            <p:nvPr/>
          </p:nvSpPr>
          <p:spPr>
            <a:xfrm>
              <a:off x="3491031" y="5499887"/>
              <a:ext cx="74542" cy="76866"/>
            </a:xfrm>
            <a:custGeom>
              <a:avLst/>
              <a:gdLst>
                <a:gd name="connsiteX0" fmla="*/ -417 w 74542"/>
                <a:gd name="connsiteY0" fmla="*/ 64588 h 76866"/>
                <a:gd name="connsiteX1" fmla="*/ -417 w 74542"/>
                <a:gd name="connsiteY1" fmla="*/ -241 h 76866"/>
                <a:gd name="connsiteX2" fmla="*/ 74126 w 74542"/>
                <a:gd name="connsiteY2" fmla="*/ 27000 h 76866"/>
                <a:gd name="connsiteX3" fmla="*/ 31892 w 74542"/>
                <a:gd name="connsiteY3" fmla="*/ 76624 h 76866"/>
                <a:gd name="connsiteX4" fmla="*/ -417 w 74542"/>
                <a:gd name="connsiteY4" fmla="*/ 64588 h 76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42" h="76866">
                  <a:moveTo>
                    <a:pt x="-417" y="64588"/>
                  </a:moveTo>
                  <a:lnTo>
                    <a:pt x="-417" y="-241"/>
                  </a:lnTo>
                  <a:cubicBezTo>
                    <a:pt x="26888" y="-367"/>
                    <a:pt x="53326" y="9304"/>
                    <a:pt x="74126" y="27000"/>
                  </a:cubicBezTo>
                  <a:lnTo>
                    <a:pt x="31892" y="76624"/>
                  </a:lnTo>
                  <a:cubicBezTo>
                    <a:pt x="22896" y="68916"/>
                    <a:pt x="11430" y="64651"/>
                    <a:pt x="-417" y="64588"/>
                  </a:cubicBezTo>
                  <a:close/>
                </a:path>
              </a:pathLst>
            </a:custGeom>
            <a:solidFill>
              <a:schemeClr val="accent4"/>
            </a:solidFill>
            <a:ln w="21117"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04E53E2D-5FE3-22F1-19ED-8C7B1191F985}"/>
                </a:ext>
              </a:extLst>
            </p:cNvPr>
            <p:cNvSpPr/>
            <p:nvPr/>
          </p:nvSpPr>
          <p:spPr>
            <a:xfrm>
              <a:off x="3509826" y="5555426"/>
              <a:ext cx="86789" cy="181814"/>
            </a:xfrm>
            <a:custGeom>
              <a:avLst/>
              <a:gdLst>
                <a:gd name="connsiteX0" fmla="*/ 2117 w 86789"/>
                <a:gd name="connsiteY0" fmla="*/ 49382 h 181814"/>
                <a:gd name="connsiteX1" fmla="*/ 44350 w 86789"/>
                <a:gd name="connsiteY1" fmla="*/ -242 h 181814"/>
                <a:gd name="connsiteX2" fmla="*/ 65467 w 86789"/>
                <a:gd name="connsiteY2" fmla="*/ 20875 h 181814"/>
                <a:gd name="connsiteX3" fmla="*/ 84050 w 86789"/>
                <a:gd name="connsiteY3" fmla="*/ 63108 h 181814"/>
                <a:gd name="connsiteX4" fmla="*/ 86373 w 86789"/>
                <a:gd name="connsiteY4" fmla="*/ 86337 h 181814"/>
                <a:gd name="connsiteX5" fmla="*/ 36326 w 86789"/>
                <a:gd name="connsiteY5" fmla="*/ 181573 h 181814"/>
                <a:gd name="connsiteX6" fmla="*/ -417 w 86789"/>
                <a:gd name="connsiteY6" fmla="*/ 128147 h 181814"/>
                <a:gd name="connsiteX7" fmla="*/ 12760 w 86789"/>
                <a:gd name="connsiteY7" fmla="*/ 57998 h 181814"/>
                <a:gd name="connsiteX8" fmla="*/ 3384 w 86789"/>
                <a:gd name="connsiteY8" fmla="*/ 47693 h 1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789" h="181814">
                  <a:moveTo>
                    <a:pt x="2117" y="49382"/>
                  </a:moveTo>
                  <a:lnTo>
                    <a:pt x="44350" y="-242"/>
                  </a:lnTo>
                  <a:cubicBezTo>
                    <a:pt x="52249" y="5882"/>
                    <a:pt x="59344" y="12977"/>
                    <a:pt x="65467" y="20875"/>
                  </a:cubicBezTo>
                  <a:cubicBezTo>
                    <a:pt x="74442" y="33566"/>
                    <a:pt x="80756" y="47925"/>
                    <a:pt x="84050" y="63108"/>
                  </a:cubicBezTo>
                  <a:cubicBezTo>
                    <a:pt x="85571" y="70752"/>
                    <a:pt x="86352" y="78544"/>
                    <a:pt x="86373" y="86337"/>
                  </a:cubicBezTo>
                  <a:cubicBezTo>
                    <a:pt x="86478" y="124410"/>
                    <a:pt x="67727" y="160055"/>
                    <a:pt x="36326" y="181573"/>
                  </a:cubicBezTo>
                  <a:lnTo>
                    <a:pt x="-417" y="128147"/>
                  </a:lnTo>
                  <a:cubicBezTo>
                    <a:pt x="22601" y="112416"/>
                    <a:pt x="28492" y="81015"/>
                    <a:pt x="12760" y="57998"/>
                  </a:cubicBezTo>
                  <a:cubicBezTo>
                    <a:pt x="10121" y="54154"/>
                    <a:pt x="6975" y="50671"/>
                    <a:pt x="3384" y="47693"/>
                  </a:cubicBezTo>
                  <a:close/>
                </a:path>
              </a:pathLst>
            </a:custGeom>
            <a:solidFill>
              <a:schemeClr val="accent4"/>
            </a:solidFill>
            <a:ln w="21117"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D6DD983-31ED-6F4E-60C6-6874A2C44F24}"/>
                </a:ext>
              </a:extLst>
            </p:cNvPr>
            <p:cNvSpPr/>
            <p:nvPr/>
          </p:nvSpPr>
          <p:spPr>
            <a:xfrm>
              <a:off x="3364325" y="5620465"/>
              <a:ext cx="180976" cy="138991"/>
            </a:xfrm>
            <a:custGeom>
              <a:avLst/>
              <a:gdLst>
                <a:gd name="connsiteX0" fmla="*/ 65263 w 180976"/>
                <a:gd name="connsiteY0" fmla="*/ 12851 h 138991"/>
                <a:gd name="connsiteX1" fmla="*/ 1913 w 180976"/>
                <a:gd name="connsiteY1" fmla="*/ -242 h 138991"/>
                <a:gd name="connsiteX2" fmla="*/ -411 w 180976"/>
                <a:gd name="connsiteY2" fmla="*/ 22986 h 138991"/>
                <a:gd name="connsiteX3" fmla="*/ 114423 w 180976"/>
                <a:gd name="connsiteY3" fmla="*/ 138748 h 138991"/>
                <a:gd name="connsiteX4" fmla="*/ 180560 w 180976"/>
                <a:gd name="connsiteY4" fmla="*/ 118223 h 138991"/>
                <a:gd name="connsiteX5" fmla="*/ 143817 w 180976"/>
                <a:gd name="connsiteY5" fmla="*/ 64798 h 138991"/>
                <a:gd name="connsiteX6" fmla="*/ 115098 w 180976"/>
                <a:gd name="connsiteY6" fmla="*/ 73878 h 138991"/>
                <a:gd name="connsiteX7" fmla="*/ 86380 w 180976"/>
                <a:gd name="connsiteY7" fmla="*/ 64798 h 138991"/>
                <a:gd name="connsiteX8" fmla="*/ 65263 w 180976"/>
                <a:gd name="connsiteY8" fmla="*/ 22564 h 138991"/>
                <a:gd name="connsiteX9" fmla="*/ 65263 w 180976"/>
                <a:gd name="connsiteY9" fmla="*/ 12851 h 13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976" h="138991">
                  <a:moveTo>
                    <a:pt x="65263" y="12851"/>
                  </a:moveTo>
                  <a:lnTo>
                    <a:pt x="1913" y="-242"/>
                  </a:lnTo>
                  <a:cubicBezTo>
                    <a:pt x="286" y="7402"/>
                    <a:pt x="-495" y="15173"/>
                    <a:pt x="-411" y="22986"/>
                  </a:cubicBezTo>
                  <a:cubicBezTo>
                    <a:pt x="-664" y="86654"/>
                    <a:pt x="50734" y="138495"/>
                    <a:pt x="114423" y="138748"/>
                  </a:cubicBezTo>
                  <a:cubicBezTo>
                    <a:pt x="138052" y="138854"/>
                    <a:pt x="161133" y="131674"/>
                    <a:pt x="180560" y="118223"/>
                  </a:cubicBezTo>
                  <a:lnTo>
                    <a:pt x="143817" y="64798"/>
                  </a:lnTo>
                  <a:cubicBezTo>
                    <a:pt x="135392" y="70668"/>
                    <a:pt x="125382" y="73836"/>
                    <a:pt x="115098" y="73878"/>
                  </a:cubicBezTo>
                  <a:cubicBezTo>
                    <a:pt x="104815" y="73920"/>
                    <a:pt x="94785" y="70732"/>
                    <a:pt x="86380" y="64798"/>
                  </a:cubicBezTo>
                  <a:cubicBezTo>
                    <a:pt x="72759" y="55105"/>
                    <a:pt x="64840" y="39289"/>
                    <a:pt x="65263" y="22564"/>
                  </a:cubicBezTo>
                  <a:cubicBezTo>
                    <a:pt x="64967" y="19333"/>
                    <a:pt x="64967" y="16081"/>
                    <a:pt x="65263" y="12851"/>
                  </a:cubicBezTo>
                  <a:close/>
                </a:path>
              </a:pathLst>
            </a:custGeom>
            <a:solidFill>
              <a:schemeClr val="accent3"/>
            </a:solidFill>
            <a:ln w="21117"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4A975FF1-A97A-EFFB-107D-E28982229368}"/>
                </a:ext>
              </a:extLst>
            </p:cNvPr>
            <p:cNvSpPr/>
            <p:nvPr/>
          </p:nvSpPr>
          <p:spPr>
            <a:xfrm>
              <a:off x="4165500" y="2816794"/>
              <a:ext cx="967884" cy="967781"/>
            </a:xfrm>
            <a:custGeom>
              <a:avLst/>
              <a:gdLst>
                <a:gd name="connsiteX0" fmla="*/ 583462 w 967884"/>
                <a:gd name="connsiteY0" fmla="*/ 199734 h 967781"/>
                <a:gd name="connsiteX1" fmla="*/ 326683 w 967884"/>
                <a:gd name="connsiteY1" fmla="*/ 298349 h 967781"/>
                <a:gd name="connsiteX2" fmla="*/ 193857 w 967884"/>
                <a:gd name="connsiteY2" fmla="*/ 165525 h 967781"/>
                <a:gd name="connsiteX3" fmla="*/ 211596 w 967884"/>
                <a:gd name="connsiteY3" fmla="*/ 100907 h 967781"/>
                <a:gd name="connsiteX4" fmla="*/ 110236 w 967884"/>
                <a:gd name="connsiteY4" fmla="*/ -242 h 967781"/>
                <a:gd name="connsiteX5" fmla="*/ 86584 w 967884"/>
                <a:gd name="connsiteY5" fmla="*/ 86759 h 967781"/>
                <a:gd name="connsiteX6" fmla="*/ -417 w 967884"/>
                <a:gd name="connsiteY6" fmla="*/ 110409 h 967781"/>
                <a:gd name="connsiteX7" fmla="*/ 100733 w 967884"/>
                <a:gd name="connsiteY7" fmla="*/ 211770 h 967781"/>
                <a:gd name="connsiteX8" fmla="*/ 165350 w 967884"/>
                <a:gd name="connsiteY8" fmla="*/ 194032 h 967781"/>
                <a:gd name="connsiteX9" fmla="*/ 298174 w 967884"/>
                <a:gd name="connsiteY9" fmla="*/ 326856 h 967781"/>
                <a:gd name="connsiteX10" fmla="*/ 326787 w 967884"/>
                <a:gd name="connsiteY10" fmla="*/ 869029 h 967781"/>
                <a:gd name="connsiteX11" fmla="*/ 868939 w 967884"/>
                <a:gd name="connsiteY11" fmla="*/ 840416 h 967781"/>
                <a:gd name="connsiteX12" fmla="*/ 840346 w 967884"/>
                <a:gd name="connsiteY12" fmla="*/ 298243 h 967781"/>
                <a:gd name="connsiteX13" fmla="*/ 583462 w 967884"/>
                <a:gd name="connsiteY13" fmla="*/ 199734 h 967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7884" h="967781">
                  <a:moveTo>
                    <a:pt x="583462" y="199734"/>
                  </a:moveTo>
                  <a:cubicBezTo>
                    <a:pt x="488605" y="199670"/>
                    <a:pt x="397106" y="234809"/>
                    <a:pt x="326683" y="298349"/>
                  </a:cubicBezTo>
                  <a:lnTo>
                    <a:pt x="193857" y="165525"/>
                  </a:lnTo>
                  <a:lnTo>
                    <a:pt x="211596" y="100907"/>
                  </a:lnTo>
                  <a:lnTo>
                    <a:pt x="110236" y="-242"/>
                  </a:lnTo>
                  <a:lnTo>
                    <a:pt x="86584" y="86759"/>
                  </a:lnTo>
                  <a:lnTo>
                    <a:pt x="-417" y="110409"/>
                  </a:lnTo>
                  <a:lnTo>
                    <a:pt x="100733" y="211770"/>
                  </a:lnTo>
                  <a:lnTo>
                    <a:pt x="165350" y="194032"/>
                  </a:lnTo>
                  <a:lnTo>
                    <a:pt x="298174" y="326856"/>
                  </a:lnTo>
                  <a:cubicBezTo>
                    <a:pt x="156354" y="484472"/>
                    <a:pt x="169172" y="727209"/>
                    <a:pt x="326787" y="869029"/>
                  </a:cubicBezTo>
                  <a:cubicBezTo>
                    <a:pt x="484403" y="1010828"/>
                    <a:pt x="727140" y="998031"/>
                    <a:pt x="868939" y="840416"/>
                  </a:cubicBezTo>
                  <a:cubicBezTo>
                    <a:pt x="1010759" y="682801"/>
                    <a:pt x="997963" y="440064"/>
                    <a:pt x="840346" y="298243"/>
                  </a:cubicBezTo>
                  <a:cubicBezTo>
                    <a:pt x="769817" y="234809"/>
                    <a:pt x="678318" y="199712"/>
                    <a:pt x="583462" y="199734"/>
                  </a:cubicBezTo>
                  <a:close/>
                </a:path>
              </a:pathLst>
            </a:custGeom>
            <a:solidFill>
              <a:srgbClr val="808080">
                <a:alpha val="70000"/>
              </a:srgbClr>
            </a:solidFill>
            <a:ln w="21117"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43CA8B19-E2DA-60A3-DB74-9AFFC7D7743D}"/>
                </a:ext>
              </a:extLst>
            </p:cNvPr>
            <p:cNvSpPr/>
            <p:nvPr/>
          </p:nvSpPr>
          <p:spPr>
            <a:xfrm>
              <a:off x="4353651" y="3005156"/>
              <a:ext cx="767804" cy="767804"/>
            </a:xfrm>
            <a:custGeom>
              <a:avLst/>
              <a:gdLst>
                <a:gd name="connsiteX0" fmla="*/ 383485 w 767804"/>
                <a:gd name="connsiteY0" fmla="*/ -242 h 767804"/>
                <a:gd name="connsiteX1" fmla="*/ 767388 w 767804"/>
                <a:gd name="connsiteY1" fmla="*/ 383660 h 767804"/>
                <a:gd name="connsiteX2" fmla="*/ 383485 w 767804"/>
                <a:gd name="connsiteY2" fmla="*/ 767563 h 767804"/>
                <a:gd name="connsiteX3" fmla="*/ -417 w 767804"/>
                <a:gd name="connsiteY3" fmla="*/ 383660 h 767804"/>
                <a:gd name="connsiteX4" fmla="*/ 383485 w 767804"/>
                <a:gd name="connsiteY4" fmla="*/ -242 h 767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7804" h="767804">
                  <a:moveTo>
                    <a:pt x="383485" y="-242"/>
                  </a:moveTo>
                  <a:cubicBezTo>
                    <a:pt x="595519" y="-242"/>
                    <a:pt x="767388" y="171627"/>
                    <a:pt x="767388" y="383660"/>
                  </a:cubicBezTo>
                  <a:cubicBezTo>
                    <a:pt x="767388" y="595693"/>
                    <a:pt x="595519" y="767563"/>
                    <a:pt x="383485" y="767563"/>
                  </a:cubicBezTo>
                  <a:cubicBezTo>
                    <a:pt x="171452" y="767563"/>
                    <a:pt x="-417" y="595693"/>
                    <a:pt x="-417" y="383660"/>
                  </a:cubicBezTo>
                  <a:cubicBezTo>
                    <a:pt x="-417" y="171627"/>
                    <a:pt x="171452" y="-242"/>
                    <a:pt x="383485" y="-242"/>
                  </a:cubicBezTo>
                  <a:close/>
                </a:path>
              </a:pathLst>
            </a:custGeom>
            <a:solidFill>
              <a:srgbClr val="223354"/>
            </a:solidFill>
            <a:ln w="21117"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056C33EF-85FF-24D2-1B48-37A56973075F}"/>
                </a:ext>
              </a:extLst>
            </p:cNvPr>
            <p:cNvSpPr/>
            <p:nvPr/>
          </p:nvSpPr>
          <p:spPr>
            <a:xfrm>
              <a:off x="4412778" y="3064282"/>
              <a:ext cx="649551" cy="649551"/>
            </a:xfrm>
            <a:custGeom>
              <a:avLst/>
              <a:gdLst>
                <a:gd name="connsiteX0" fmla="*/ 324359 w 649551"/>
                <a:gd name="connsiteY0" fmla="*/ -242 h 649551"/>
                <a:gd name="connsiteX1" fmla="*/ 649134 w 649551"/>
                <a:gd name="connsiteY1" fmla="*/ 324534 h 649551"/>
                <a:gd name="connsiteX2" fmla="*/ 324359 w 649551"/>
                <a:gd name="connsiteY2" fmla="*/ 649309 h 649551"/>
                <a:gd name="connsiteX3" fmla="*/ -417 w 649551"/>
                <a:gd name="connsiteY3" fmla="*/ 324534 h 649551"/>
                <a:gd name="connsiteX4" fmla="*/ 324359 w 649551"/>
                <a:gd name="connsiteY4" fmla="*/ -242 h 649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9551" h="649551">
                  <a:moveTo>
                    <a:pt x="324359" y="-242"/>
                  </a:moveTo>
                  <a:cubicBezTo>
                    <a:pt x="503725" y="-242"/>
                    <a:pt x="649134" y="145168"/>
                    <a:pt x="649134" y="324534"/>
                  </a:cubicBezTo>
                  <a:cubicBezTo>
                    <a:pt x="649134" y="503899"/>
                    <a:pt x="503725" y="649309"/>
                    <a:pt x="324359" y="649309"/>
                  </a:cubicBezTo>
                  <a:cubicBezTo>
                    <a:pt x="144993" y="649309"/>
                    <a:pt x="-417" y="503899"/>
                    <a:pt x="-417" y="324534"/>
                  </a:cubicBezTo>
                  <a:cubicBezTo>
                    <a:pt x="-417" y="145168"/>
                    <a:pt x="144993" y="-242"/>
                    <a:pt x="324359" y="-242"/>
                  </a:cubicBezTo>
                  <a:close/>
                </a:path>
              </a:pathLst>
            </a:custGeom>
            <a:solidFill>
              <a:srgbClr val="E0E0E0"/>
            </a:solidFill>
            <a:ln w="21117"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B51EEA0A-10F4-2780-1113-D568A4387B88}"/>
                </a:ext>
              </a:extLst>
            </p:cNvPr>
            <p:cNvSpPr/>
            <p:nvPr/>
          </p:nvSpPr>
          <p:spPr>
            <a:xfrm rot="-5069400">
              <a:off x="4470982" y="3122678"/>
              <a:ext cx="531297" cy="531297"/>
            </a:xfrm>
            <a:custGeom>
              <a:avLst/>
              <a:gdLst>
                <a:gd name="connsiteX0" fmla="*/ 530881 w 531297"/>
                <a:gd name="connsiteY0" fmla="*/ 265407 h 531297"/>
                <a:gd name="connsiteX1" fmla="*/ 265232 w 531297"/>
                <a:gd name="connsiteY1" fmla="*/ 531055 h 531297"/>
                <a:gd name="connsiteX2" fmla="*/ -417 w 531297"/>
                <a:gd name="connsiteY2" fmla="*/ 265407 h 531297"/>
                <a:gd name="connsiteX3" fmla="*/ 265232 w 531297"/>
                <a:gd name="connsiteY3" fmla="*/ -242 h 531297"/>
                <a:gd name="connsiteX4" fmla="*/ 530881 w 531297"/>
                <a:gd name="connsiteY4" fmla="*/ 265407 h 531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297" h="531297">
                  <a:moveTo>
                    <a:pt x="530881" y="265407"/>
                  </a:moveTo>
                  <a:cubicBezTo>
                    <a:pt x="530881" y="412121"/>
                    <a:pt x="411946" y="531055"/>
                    <a:pt x="265232" y="531055"/>
                  </a:cubicBezTo>
                  <a:cubicBezTo>
                    <a:pt x="118518" y="531055"/>
                    <a:pt x="-417" y="412120"/>
                    <a:pt x="-417" y="265407"/>
                  </a:cubicBezTo>
                  <a:cubicBezTo>
                    <a:pt x="-417" y="118693"/>
                    <a:pt x="118518" y="-242"/>
                    <a:pt x="265232" y="-242"/>
                  </a:cubicBezTo>
                  <a:cubicBezTo>
                    <a:pt x="411946" y="-242"/>
                    <a:pt x="530881" y="118693"/>
                    <a:pt x="530881" y="265407"/>
                  </a:cubicBezTo>
                  <a:close/>
                </a:path>
              </a:pathLst>
            </a:custGeom>
            <a:solidFill>
              <a:srgbClr val="223354"/>
            </a:solidFill>
            <a:ln w="21117" cap="flat">
              <a:noFill/>
              <a:prstDash val="solid"/>
              <a:miter/>
            </a:ln>
          </p:spPr>
          <p:txBody>
            <a:bodyPr rtlCol="0" anchor="ctr"/>
            <a:lstStyle/>
            <a:p>
              <a:endParaRPr lang="en-IN"/>
            </a:p>
          </p:txBody>
        </p:sp>
        <p:sp>
          <p:nvSpPr>
            <p:cNvPr id="38" name="Freeform: Shape 37">
              <a:extLst>
                <a:ext uri="{FF2B5EF4-FFF2-40B4-BE49-F238E27FC236}">
                  <a16:creationId xmlns:a16="http://schemas.microsoft.com/office/drawing/2014/main" id="{E7641813-0AB3-A9AA-EBCB-423767956ECC}"/>
                </a:ext>
              </a:extLst>
            </p:cNvPr>
            <p:cNvSpPr/>
            <p:nvPr/>
          </p:nvSpPr>
          <p:spPr>
            <a:xfrm rot="-4072799">
              <a:off x="4531089" y="3182537"/>
              <a:ext cx="413465" cy="413465"/>
            </a:xfrm>
            <a:custGeom>
              <a:avLst/>
              <a:gdLst>
                <a:gd name="connsiteX0" fmla="*/ 413049 w 413465"/>
                <a:gd name="connsiteY0" fmla="*/ 206491 h 413465"/>
                <a:gd name="connsiteX1" fmla="*/ 206316 w 413465"/>
                <a:gd name="connsiteY1" fmla="*/ 413224 h 413465"/>
                <a:gd name="connsiteX2" fmla="*/ -416 w 413465"/>
                <a:gd name="connsiteY2" fmla="*/ 206491 h 413465"/>
                <a:gd name="connsiteX3" fmla="*/ 206316 w 413465"/>
                <a:gd name="connsiteY3" fmla="*/ -242 h 413465"/>
                <a:gd name="connsiteX4" fmla="*/ 413049 w 413465"/>
                <a:gd name="connsiteY4" fmla="*/ 206491 h 4134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465" h="413465">
                  <a:moveTo>
                    <a:pt x="413049" y="206491"/>
                  </a:moveTo>
                  <a:cubicBezTo>
                    <a:pt x="413049" y="320666"/>
                    <a:pt x="320491" y="413224"/>
                    <a:pt x="206316" y="413224"/>
                  </a:cubicBezTo>
                  <a:cubicBezTo>
                    <a:pt x="92141" y="413224"/>
                    <a:pt x="-416" y="320667"/>
                    <a:pt x="-416" y="206491"/>
                  </a:cubicBezTo>
                  <a:cubicBezTo>
                    <a:pt x="-416" y="92316"/>
                    <a:pt x="92141" y="-242"/>
                    <a:pt x="206316" y="-242"/>
                  </a:cubicBezTo>
                  <a:cubicBezTo>
                    <a:pt x="320491" y="-242"/>
                    <a:pt x="413049" y="92315"/>
                    <a:pt x="413049" y="206491"/>
                  </a:cubicBezTo>
                  <a:close/>
                </a:path>
              </a:pathLst>
            </a:custGeom>
            <a:solidFill>
              <a:srgbClr val="E0E0E0"/>
            </a:solidFill>
            <a:ln w="21117" cap="flat">
              <a:no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D266A89E-100E-84ED-B742-302F6FAA9085}"/>
                </a:ext>
              </a:extLst>
            </p:cNvPr>
            <p:cNvSpPr/>
            <p:nvPr/>
          </p:nvSpPr>
          <p:spPr>
            <a:xfrm>
              <a:off x="4589736" y="3241452"/>
              <a:ext cx="295634" cy="295634"/>
            </a:xfrm>
            <a:custGeom>
              <a:avLst/>
              <a:gdLst>
                <a:gd name="connsiteX0" fmla="*/ 147400 w 295634"/>
                <a:gd name="connsiteY0" fmla="*/ -242 h 295634"/>
                <a:gd name="connsiteX1" fmla="*/ 295218 w 295634"/>
                <a:gd name="connsiteY1" fmla="*/ 147575 h 295634"/>
                <a:gd name="connsiteX2" fmla="*/ 147400 w 295634"/>
                <a:gd name="connsiteY2" fmla="*/ 295392 h 295634"/>
                <a:gd name="connsiteX3" fmla="*/ -417 w 295634"/>
                <a:gd name="connsiteY3" fmla="*/ 147575 h 295634"/>
                <a:gd name="connsiteX4" fmla="*/ 147400 w 295634"/>
                <a:gd name="connsiteY4" fmla="*/ -242 h 29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634" h="295634">
                  <a:moveTo>
                    <a:pt x="147400" y="-242"/>
                  </a:moveTo>
                  <a:cubicBezTo>
                    <a:pt x="229038" y="-242"/>
                    <a:pt x="295218" y="65937"/>
                    <a:pt x="295218" y="147575"/>
                  </a:cubicBezTo>
                  <a:cubicBezTo>
                    <a:pt x="295218" y="229212"/>
                    <a:pt x="229038" y="295392"/>
                    <a:pt x="147400" y="295392"/>
                  </a:cubicBezTo>
                  <a:cubicBezTo>
                    <a:pt x="65762" y="295392"/>
                    <a:pt x="-417" y="229212"/>
                    <a:pt x="-417" y="147575"/>
                  </a:cubicBezTo>
                  <a:cubicBezTo>
                    <a:pt x="-417" y="65937"/>
                    <a:pt x="65762" y="-242"/>
                    <a:pt x="147400" y="-242"/>
                  </a:cubicBezTo>
                  <a:close/>
                </a:path>
              </a:pathLst>
            </a:custGeom>
            <a:solidFill>
              <a:srgbClr val="223354"/>
            </a:solidFill>
            <a:ln w="21117" cap="flat">
              <a:noFill/>
              <a:prstDash val="solid"/>
              <a:miter/>
            </a:ln>
          </p:spPr>
          <p:txBody>
            <a:bodyPr rtlCol="0" anchor="ctr"/>
            <a:lstStyle/>
            <a:p>
              <a:endParaRPr lang="en-IN"/>
            </a:p>
          </p:txBody>
        </p:sp>
        <p:sp>
          <p:nvSpPr>
            <p:cNvPr id="40" name="Freeform: Shape 39">
              <a:extLst>
                <a:ext uri="{FF2B5EF4-FFF2-40B4-BE49-F238E27FC236}">
                  <a16:creationId xmlns:a16="http://schemas.microsoft.com/office/drawing/2014/main" id="{A9DE7FDA-96FA-9F6B-3B16-7491C7D85FC3}"/>
                </a:ext>
              </a:extLst>
            </p:cNvPr>
            <p:cNvSpPr/>
            <p:nvPr/>
          </p:nvSpPr>
          <p:spPr>
            <a:xfrm>
              <a:off x="4648863" y="3300367"/>
              <a:ext cx="177381" cy="177380"/>
            </a:xfrm>
            <a:custGeom>
              <a:avLst/>
              <a:gdLst>
                <a:gd name="connsiteX0" fmla="*/ 88274 w 177381"/>
                <a:gd name="connsiteY0" fmla="*/ -242 h 177380"/>
                <a:gd name="connsiteX1" fmla="*/ 176964 w 177381"/>
                <a:gd name="connsiteY1" fmla="*/ 88449 h 177380"/>
                <a:gd name="connsiteX2" fmla="*/ 88274 w 177381"/>
                <a:gd name="connsiteY2" fmla="*/ 177138 h 177380"/>
                <a:gd name="connsiteX3" fmla="*/ -417 w 177381"/>
                <a:gd name="connsiteY3" fmla="*/ 88449 h 177380"/>
                <a:gd name="connsiteX4" fmla="*/ 88274 w 177381"/>
                <a:gd name="connsiteY4" fmla="*/ -242 h 177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381" h="177380">
                  <a:moveTo>
                    <a:pt x="88274" y="-242"/>
                  </a:moveTo>
                  <a:cubicBezTo>
                    <a:pt x="137265" y="-242"/>
                    <a:pt x="176964" y="39457"/>
                    <a:pt x="176964" y="88449"/>
                  </a:cubicBezTo>
                  <a:cubicBezTo>
                    <a:pt x="176964" y="137440"/>
                    <a:pt x="137265" y="177138"/>
                    <a:pt x="88274" y="177138"/>
                  </a:cubicBezTo>
                  <a:cubicBezTo>
                    <a:pt x="39283" y="177138"/>
                    <a:pt x="-417" y="137440"/>
                    <a:pt x="-417" y="88449"/>
                  </a:cubicBezTo>
                  <a:cubicBezTo>
                    <a:pt x="-417" y="39457"/>
                    <a:pt x="39283" y="-242"/>
                    <a:pt x="88274" y="-242"/>
                  </a:cubicBezTo>
                  <a:close/>
                </a:path>
              </a:pathLst>
            </a:custGeom>
            <a:solidFill>
              <a:srgbClr val="E0E0E0"/>
            </a:solidFill>
            <a:ln w="21117" cap="flat">
              <a:noFill/>
              <a:prstDash val="solid"/>
              <a:miter/>
            </a:ln>
          </p:spPr>
          <p:txBody>
            <a:bodyPr rtlCol="0" anchor="ctr"/>
            <a:lstStyle/>
            <a:p>
              <a:endParaRPr lang="en-IN"/>
            </a:p>
          </p:txBody>
        </p:sp>
        <p:sp>
          <p:nvSpPr>
            <p:cNvPr id="41" name="Freeform: Shape 40">
              <a:extLst>
                <a:ext uri="{FF2B5EF4-FFF2-40B4-BE49-F238E27FC236}">
                  <a16:creationId xmlns:a16="http://schemas.microsoft.com/office/drawing/2014/main" id="{ECB9CF27-3890-3287-7F9B-762DC35B0033}"/>
                </a:ext>
              </a:extLst>
            </p:cNvPr>
            <p:cNvSpPr/>
            <p:nvPr/>
          </p:nvSpPr>
          <p:spPr>
            <a:xfrm>
              <a:off x="4707990" y="3359495"/>
              <a:ext cx="59127" cy="59126"/>
            </a:xfrm>
            <a:custGeom>
              <a:avLst/>
              <a:gdLst>
                <a:gd name="connsiteX0" fmla="*/ 29147 w 59127"/>
                <a:gd name="connsiteY0" fmla="*/ -242 h 59126"/>
                <a:gd name="connsiteX1" fmla="*/ 58711 w 59127"/>
                <a:gd name="connsiteY1" fmla="*/ 29321 h 59126"/>
                <a:gd name="connsiteX2" fmla="*/ 29147 w 59127"/>
                <a:gd name="connsiteY2" fmla="*/ 58885 h 59126"/>
                <a:gd name="connsiteX3" fmla="*/ -417 w 59127"/>
                <a:gd name="connsiteY3" fmla="*/ 29321 h 59126"/>
                <a:gd name="connsiteX4" fmla="*/ 29147 w 59127"/>
                <a:gd name="connsiteY4" fmla="*/ -242 h 59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27" h="59126">
                  <a:moveTo>
                    <a:pt x="29147" y="-242"/>
                  </a:moveTo>
                  <a:cubicBezTo>
                    <a:pt x="45470" y="-242"/>
                    <a:pt x="58711" y="12998"/>
                    <a:pt x="58711" y="29321"/>
                  </a:cubicBezTo>
                  <a:cubicBezTo>
                    <a:pt x="58711" y="45645"/>
                    <a:pt x="45470" y="58885"/>
                    <a:pt x="29147" y="58885"/>
                  </a:cubicBezTo>
                  <a:cubicBezTo>
                    <a:pt x="12824" y="58885"/>
                    <a:pt x="-417" y="45645"/>
                    <a:pt x="-417" y="29321"/>
                  </a:cubicBezTo>
                  <a:cubicBezTo>
                    <a:pt x="-417" y="12998"/>
                    <a:pt x="12824" y="-242"/>
                    <a:pt x="29147" y="-242"/>
                  </a:cubicBezTo>
                  <a:close/>
                </a:path>
              </a:pathLst>
            </a:custGeom>
            <a:solidFill>
              <a:srgbClr val="223354"/>
            </a:solidFill>
            <a:ln w="21117" cap="flat">
              <a:noFill/>
              <a:prstDash val="solid"/>
              <a:miter/>
            </a:ln>
          </p:spPr>
          <p:txBody>
            <a:bodyPr rtlCol="0" anchor="ctr"/>
            <a:lstStyle/>
            <a:p>
              <a:endParaRPr lang="en-IN"/>
            </a:p>
          </p:txBody>
        </p:sp>
        <p:sp>
          <p:nvSpPr>
            <p:cNvPr id="42" name="Freeform: Shape 41">
              <a:extLst>
                <a:ext uri="{FF2B5EF4-FFF2-40B4-BE49-F238E27FC236}">
                  <a16:creationId xmlns:a16="http://schemas.microsoft.com/office/drawing/2014/main" id="{8932E78F-3C9C-0719-D8C5-1604DC935619}"/>
                </a:ext>
              </a:extLst>
            </p:cNvPr>
            <p:cNvSpPr/>
            <p:nvPr/>
          </p:nvSpPr>
          <p:spPr>
            <a:xfrm>
              <a:off x="4353651" y="3005156"/>
              <a:ext cx="383902" cy="767804"/>
            </a:xfrm>
            <a:custGeom>
              <a:avLst/>
              <a:gdLst>
                <a:gd name="connsiteX0" fmla="*/ 383485 w 383902"/>
                <a:gd name="connsiteY0" fmla="*/ 767563 h 767804"/>
                <a:gd name="connsiteX1" fmla="*/ -417 w 383902"/>
                <a:gd name="connsiteY1" fmla="*/ 383660 h 767804"/>
                <a:gd name="connsiteX2" fmla="*/ 383485 w 383902"/>
                <a:gd name="connsiteY2" fmla="*/ -242 h 767804"/>
              </a:gdLst>
              <a:ahLst/>
              <a:cxnLst>
                <a:cxn ang="0">
                  <a:pos x="connsiteX0" y="connsiteY0"/>
                </a:cxn>
                <a:cxn ang="0">
                  <a:pos x="connsiteX1" y="connsiteY1"/>
                </a:cxn>
                <a:cxn ang="0">
                  <a:pos x="connsiteX2" y="connsiteY2"/>
                </a:cxn>
              </a:cxnLst>
              <a:rect l="l" t="t" r="r" b="b"/>
              <a:pathLst>
                <a:path w="383902" h="767804">
                  <a:moveTo>
                    <a:pt x="383485" y="767563"/>
                  </a:moveTo>
                  <a:cubicBezTo>
                    <a:pt x="171452" y="767563"/>
                    <a:pt x="-417" y="595693"/>
                    <a:pt x="-417" y="383660"/>
                  </a:cubicBezTo>
                  <a:cubicBezTo>
                    <a:pt x="-417" y="171627"/>
                    <a:pt x="171452" y="-242"/>
                    <a:pt x="383485" y="-242"/>
                  </a:cubicBezTo>
                  <a:close/>
                </a:path>
              </a:pathLst>
            </a:custGeom>
            <a:solidFill>
              <a:srgbClr val="2C436E"/>
            </a:solidFill>
            <a:ln w="21117" cap="flat">
              <a:noFill/>
              <a:prstDash val="solid"/>
              <a:miter/>
            </a:ln>
          </p:spPr>
          <p:txBody>
            <a:bodyPr rtlCol="0" anchor="ctr"/>
            <a:lstStyle/>
            <a:p>
              <a:endParaRPr lang="en-IN"/>
            </a:p>
          </p:txBody>
        </p:sp>
        <p:sp>
          <p:nvSpPr>
            <p:cNvPr id="43" name="Freeform: Shape 42">
              <a:extLst>
                <a:ext uri="{FF2B5EF4-FFF2-40B4-BE49-F238E27FC236}">
                  <a16:creationId xmlns:a16="http://schemas.microsoft.com/office/drawing/2014/main" id="{F37AA8F1-9B52-70B6-B2C6-1388E6D28A15}"/>
                </a:ext>
              </a:extLst>
            </p:cNvPr>
            <p:cNvSpPr/>
            <p:nvPr/>
          </p:nvSpPr>
          <p:spPr>
            <a:xfrm>
              <a:off x="4412778" y="3064071"/>
              <a:ext cx="324775" cy="649551"/>
            </a:xfrm>
            <a:custGeom>
              <a:avLst/>
              <a:gdLst>
                <a:gd name="connsiteX0" fmla="*/ 324359 w 324775"/>
                <a:gd name="connsiteY0" fmla="*/ 649309 h 649551"/>
                <a:gd name="connsiteX1" fmla="*/ -417 w 324775"/>
                <a:gd name="connsiteY1" fmla="*/ 324534 h 649551"/>
                <a:gd name="connsiteX2" fmla="*/ 324359 w 324775"/>
                <a:gd name="connsiteY2" fmla="*/ -242 h 649551"/>
              </a:gdLst>
              <a:ahLst/>
              <a:cxnLst>
                <a:cxn ang="0">
                  <a:pos x="connsiteX0" y="connsiteY0"/>
                </a:cxn>
                <a:cxn ang="0">
                  <a:pos x="connsiteX1" y="connsiteY1"/>
                </a:cxn>
                <a:cxn ang="0">
                  <a:pos x="connsiteX2" y="connsiteY2"/>
                </a:cxn>
              </a:cxnLst>
              <a:rect l="l" t="t" r="r" b="b"/>
              <a:pathLst>
                <a:path w="324775" h="649551">
                  <a:moveTo>
                    <a:pt x="324359" y="649309"/>
                  </a:moveTo>
                  <a:cubicBezTo>
                    <a:pt x="144993" y="649309"/>
                    <a:pt x="-417" y="503900"/>
                    <a:pt x="-417" y="324534"/>
                  </a:cubicBezTo>
                  <a:cubicBezTo>
                    <a:pt x="-417" y="145168"/>
                    <a:pt x="144993" y="-242"/>
                    <a:pt x="324359" y="-242"/>
                  </a:cubicBezTo>
                  <a:close/>
                </a:path>
              </a:pathLst>
            </a:custGeom>
            <a:solidFill>
              <a:srgbClr val="FFFFFF"/>
            </a:solidFill>
            <a:ln w="21117" cap="flat">
              <a:noFill/>
              <a:prstDash val="solid"/>
              <a:miter/>
            </a:ln>
          </p:spPr>
          <p:txBody>
            <a:bodyPr rtlCol="0" anchor="ctr"/>
            <a:lstStyle/>
            <a:p>
              <a:endParaRPr lang="en-IN"/>
            </a:p>
          </p:txBody>
        </p:sp>
        <p:sp>
          <p:nvSpPr>
            <p:cNvPr id="44" name="Freeform: Shape 43">
              <a:extLst>
                <a:ext uri="{FF2B5EF4-FFF2-40B4-BE49-F238E27FC236}">
                  <a16:creationId xmlns:a16="http://schemas.microsoft.com/office/drawing/2014/main" id="{51C521CA-F069-DCDA-E529-C84200E7E9CC}"/>
                </a:ext>
              </a:extLst>
            </p:cNvPr>
            <p:cNvSpPr/>
            <p:nvPr/>
          </p:nvSpPr>
          <p:spPr>
            <a:xfrm>
              <a:off x="4464195" y="3123087"/>
              <a:ext cx="273358" cy="531727"/>
            </a:xfrm>
            <a:custGeom>
              <a:avLst/>
              <a:gdLst>
                <a:gd name="connsiteX0" fmla="*/ 272942 w 273358"/>
                <a:gd name="connsiteY0" fmla="*/ 531377 h 531727"/>
                <a:gd name="connsiteX1" fmla="*/ -309 w 273358"/>
                <a:gd name="connsiteY1" fmla="*/ 273120 h 531727"/>
                <a:gd name="connsiteX2" fmla="*/ 257948 w 273358"/>
                <a:gd name="connsiteY2" fmla="*/ -131 h 531727"/>
                <a:gd name="connsiteX3" fmla="*/ 272942 w 273358"/>
                <a:gd name="connsiteY3" fmla="*/ -131 h 531727"/>
              </a:gdLst>
              <a:ahLst/>
              <a:cxnLst>
                <a:cxn ang="0">
                  <a:pos x="connsiteX0" y="connsiteY0"/>
                </a:cxn>
                <a:cxn ang="0">
                  <a:pos x="connsiteX1" y="connsiteY1"/>
                </a:cxn>
                <a:cxn ang="0">
                  <a:pos x="connsiteX2" y="connsiteY2"/>
                </a:cxn>
                <a:cxn ang="0">
                  <a:pos x="connsiteX3" y="connsiteY3"/>
                </a:cxn>
              </a:cxnLst>
              <a:rect l="l" t="t" r="r" b="b"/>
              <a:pathLst>
                <a:path w="273358" h="531727">
                  <a:moveTo>
                    <a:pt x="272942" y="531377"/>
                  </a:moveTo>
                  <a:cubicBezTo>
                    <a:pt x="126180" y="535517"/>
                    <a:pt x="3829" y="419881"/>
                    <a:pt x="-309" y="273120"/>
                  </a:cubicBezTo>
                  <a:cubicBezTo>
                    <a:pt x="-4448" y="126337"/>
                    <a:pt x="111188" y="4008"/>
                    <a:pt x="257948" y="-131"/>
                  </a:cubicBezTo>
                  <a:cubicBezTo>
                    <a:pt x="262953" y="-279"/>
                    <a:pt x="267957" y="-279"/>
                    <a:pt x="272942" y="-131"/>
                  </a:cubicBezTo>
                  <a:close/>
                </a:path>
              </a:pathLst>
            </a:custGeom>
            <a:solidFill>
              <a:srgbClr val="2C436E"/>
            </a:solidFill>
            <a:ln w="21117" cap="flat">
              <a:noFill/>
              <a:prstDash val="solid"/>
              <a:miter/>
            </a:ln>
          </p:spPr>
          <p:txBody>
            <a:bodyPr rtlCol="0" anchor="ctr"/>
            <a:lstStyle/>
            <a:p>
              <a:endParaRPr lang="en-IN"/>
            </a:p>
          </p:txBody>
        </p:sp>
        <p:sp>
          <p:nvSpPr>
            <p:cNvPr id="45" name="Freeform: Shape 44">
              <a:extLst>
                <a:ext uri="{FF2B5EF4-FFF2-40B4-BE49-F238E27FC236}">
                  <a16:creationId xmlns:a16="http://schemas.microsoft.com/office/drawing/2014/main" id="{1CD48742-7CF5-E731-90AC-7BEF9E7CADA5}"/>
                </a:ext>
              </a:extLst>
            </p:cNvPr>
            <p:cNvSpPr/>
            <p:nvPr/>
          </p:nvSpPr>
          <p:spPr>
            <a:xfrm>
              <a:off x="4530821" y="3182325"/>
              <a:ext cx="206732" cy="413466"/>
            </a:xfrm>
            <a:custGeom>
              <a:avLst/>
              <a:gdLst>
                <a:gd name="connsiteX0" fmla="*/ 206316 w 206732"/>
                <a:gd name="connsiteY0" fmla="*/ 413224 h 413466"/>
                <a:gd name="connsiteX1" fmla="*/ -417 w 206732"/>
                <a:gd name="connsiteY1" fmla="*/ 206491 h 413466"/>
                <a:gd name="connsiteX2" fmla="*/ 206316 w 206732"/>
                <a:gd name="connsiteY2" fmla="*/ -242 h 413466"/>
              </a:gdLst>
              <a:ahLst/>
              <a:cxnLst>
                <a:cxn ang="0">
                  <a:pos x="connsiteX0" y="connsiteY0"/>
                </a:cxn>
                <a:cxn ang="0">
                  <a:pos x="connsiteX1" y="connsiteY1"/>
                </a:cxn>
                <a:cxn ang="0">
                  <a:pos x="connsiteX2" y="connsiteY2"/>
                </a:cxn>
              </a:cxnLst>
              <a:rect l="l" t="t" r="r" b="b"/>
              <a:pathLst>
                <a:path w="206732" h="413466">
                  <a:moveTo>
                    <a:pt x="206316" y="413224"/>
                  </a:moveTo>
                  <a:cubicBezTo>
                    <a:pt x="92138" y="413224"/>
                    <a:pt x="-417" y="320669"/>
                    <a:pt x="-417" y="206491"/>
                  </a:cubicBezTo>
                  <a:cubicBezTo>
                    <a:pt x="-417" y="92313"/>
                    <a:pt x="92138" y="-242"/>
                    <a:pt x="206316" y="-242"/>
                  </a:cubicBezTo>
                  <a:close/>
                </a:path>
              </a:pathLst>
            </a:custGeom>
            <a:solidFill>
              <a:srgbClr val="FFFFFF"/>
            </a:solidFill>
            <a:ln w="21117" cap="flat">
              <a:noFill/>
              <a:prstDash val="solid"/>
              <a:miter/>
            </a:ln>
          </p:spPr>
          <p:txBody>
            <a:bodyPr rtlCol="0" anchor="ctr"/>
            <a:lstStyle/>
            <a:p>
              <a:endParaRPr lang="en-IN"/>
            </a:p>
          </p:txBody>
        </p:sp>
        <p:sp>
          <p:nvSpPr>
            <p:cNvPr id="46" name="Freeform: Shape 45">
              <a:extLst>
                <a:ext uri="{FF2B5EF4-FFF2-40B4-BE49-F238E27FC236}">
                  <a16:creationId xmlns:a16="http://schemas.microsoft.com/office/drawing/2014/main" id="{B0934FD4-3B9D-D2D3-3F5F-B507C1991925}"/>
                </a:ext>
              </a:extLst>
            </p:cNvPr>
            <p:cNvSpPr/>
            <p:nvPr/>
          </p:nvSpPr>
          <p:spPr>
            <a:xfrm>
              <a:off x="4589736" y="3241029"/>
              <a:ext cx="147817" cy="295634"/>
            </a:xfrm>
            <a:custGeom>
              <a:avLst/>
              <a:gdLst>
                <a:gd name="connsiteX0" fmla="*/ 147400 w 147817"/>
                <a:gd name="connsiteY0" fmla="*/ 295392 h 295634"/>
                <a:gd name="connsiteX1" fmla="*/ -417 w 147817"/>
                <a:gd name="connsiteY1" fmla="*/ 147575 h 295634"/>
                <a:gd name="connsiteX2" fmla="*/ 147400 w 147817"/>
                <a:gd name="connsiteY2" fmla="*/ -242 h 295634"/>
              </a:gdLst>
              <a:ahLst/>
              <a:cxnLst>
                <a:cxn ang="0">
                  <a:pos x="connsiteX0" y="connsiteY0"/>
                </a:cxn>
                <a:cxn ang="0">
                  <a:pos x="connsiteX1" y="connsiteY1"/>
                </a:cxn>
                <a:cxn ang="0">
                  <a:pos x="connsiteX2" y="connsiteY2"/>
                </a:cxn>
              </a:cxnLst>
              <a:rect l="l" t="t" r="r" b="b"/>
              <a:pathLst>
                <a:path w="147817" h="295634">
                  <a:moveTo>
                    <a:pt x="147400" y="295392"/>
                  </a:moveTo>
                  <a:cubicBezTo>
                    <a:pt x="65762" y="295392"/>
                    <a:pt x="-417" y="229212"/>
                    <a:pt x="-417" y="147575"/>
                  </a:cubicBezTo>
                  <a:cubicBezTo>
                    <a:pt x="-417" y="65938"/>
                    <a:pt x="65762" y="-242"/>
                    <a:pt x="147400" y="-242"/>
                  </a:cubicBezTo>
                  <a:close/>
                </a:path>
              </a:pathLst>
            </a:custGeom>
            <a:solidFill>
              <a:srgbClr val="2C436E"/>
            </a:solidFill>
            <a:ln w="21117" cap="flat">
              <a:noFill/>
              <a:prstDash val="solid"/>
              <a:miter/>
            </a:ln>
          </p:spPr>
          <p:txBody>
            <a:bodyPr rtlCol="0" anchor="ctr"/>
            <a:lstStyle/>
            <a:p>
              <a:endParaRPr lang="en-IN"/>
            </a:p>
          </p:txBody>
        </p:sp>
        <p:sp>
          <p:nvSpPr>
            <p:cNvPr id="47" name="Freeform: Shape 46">
              <a:extLst>
                <a:ext uri="{FF2B5EF4-FFF2-40B4-BE49-F238E27FC236}">
                  <a16:creationId xmlns:a16="http://schemas.microsoft.com/office/drawing/2014/main" id="{01F5A349-9C63-C7E4-5EAD-B043B7D88BE8}"/>
                </a:ext>
              </a:extLst>
            </p:cNvPr>
            <p:cNvSpPr/>
            <p:nvPr/>
          </p:nvSpPr>
          <p:spPr>
            <a:xfrm>
              <a:off x="4644532" y="3300257"/>
              <a:ext cx="93021" cy="177387"/>
            </a:xfrm>
            <a:custGeom>
              <a:avLst/>
              <a:gdLst>
                <a:gd name="connsiteX0" fmla="*/ 92604 w 93021"/>
                <a:gd name="connsiteY0" fmla="*/ 177038 h 177387"/>
                <a:gd name="connsiteX1" fmla="*/ -310 w 93021"/>
                <a:gd name="connsiteY1" fmla="*/ 92782 h 177387"/>
                <a:gd name="connsiteX2" fmla="*/ 83947 w 93021"/>
                <a:gd name="connsiteY2" fmla="*/ -131 h 177387"/>
                <a:gd name="connsiteX3" fmla="*/ 92604 w 93021"/>
                <a:gd name="connsiteY3" fmla="*/ -131 h 177387"/>
              </a:gdLst>
              <a:ahLst/>
              <a:cxnLst>
                <a:cxn ang="0">
                  <a:pos x="connsiteX0" y="connsiteY0"/>
                </a:cxn>
                <a:cxn ang="0">
                  <a:pos x="connsiteX1" y="connsiteY1"/>
                </a:cxn>
                <a:cxn ang="0">
                  <a:pos x="connsiteX2" y="connsiteY2"/>
                </a:cxn>
                <a:cxn ang="0">
                  <a:pos x="connsiteX3" y="connsiteY3"/>
                </a:cxn>
              </a:cxnLst>
              <a:rect l="l" t="t" r="r" b="b"/>
              <a:pathLst>
                <a:path w="93021" h="177387">
                  <a:moveTo>
                    <a:pt x="92604" y="177038"/>
                  </a:moveTo>
                  <a:cubicBezTo>
                    <a:pt x="43677" y="179425"/>
                    <a:pt x="2077" y="141710"/>
                    <a:pt x="-310" y="92782"/>
                  </a:cubicBezTo>
                  <a:cubicBezTo>
                    <a:pt x="-2695" y="43855"/>
                    <a:pt x="35019" y="2255"/>
                    <a:pt x="83947" y="-131"/>
                  </a:cubicBezTo>
                  <a:cubicBezTo>
                    <a:pt x="86839" y="-279"/>
                    <a:pt x="89711" y="-279"/>
                    <a:pt x="92604" y="-131"/>
                  </a:cubicBezTo>
                  <a:close/>
                </a:path>
              </a:pathLst>
            </a:custGeom>
            <a:solidFill>
              <a:srgbClr val="FFFFFF"/>
            </a:solidFill>
            <a:ln w="21117" cap="flat">
              <a:noFill/>
              <a:prstDash val="solid"/>
              <a:miter/>
            </a:ln>
          </p:spPr>
          <p:txBody>
            <a:bodyPr rtlCol="0" anchor="ctr"/>
            <a:lstStyle/>
            <a:p>
              <a:endParaRPr lang="en-IN"/>
            </a:p>
          </p:txBody>
        </p:sp>
        <p:sp>
          <p:nvSpPr>
            <p:cNvPr id="48" name="Freeform: Shape 47">
              <a:extLst>
                <a:ext uri="{FF2B5EF4-FFF2-40B4-BE49-F238E27FC236}">
                  <a16:creationId xmlns:a16="http://schemas.microsoft.com/office/drawing/2014/main" id="{14D40F4A-7E74-8217-37B7-F83FDFDB853A}"/>
                </a:ext>
              </a:extLst>
            </p:cNvPr>
            <p:cNvSpPr/>
            <p:nvPr/>
          </p:nvSpPr>
          <p:spPr>
            <a:xfrm>
              <a:off x="4707990" y="3358861"/>
              <a:ext cx="29563" cy="59126"/>
            </a:xfrm>
            <a:custGeom>
              <a:avLst/>
              <a:gdLst>
                <a:gd name="connsiteX0" fmla="*/ 29147 w 29563"/>
                <a:gd name="connsiteY0" fmla="*/ 58885 h 59126"/>
                <a:gd name="connsiteX1" fmla="*/ -417 w 29563"/>
                <a:gd name="connsiteY1" fmla="*/ 29321 h 59126"/>
                <a:gd name="connsiteX2" fmla="*/ 29147 w 29563"/>
                <a:gd name="connsiteY2" fmla="*/ -242 h 59126"/>
              </a:gdLst>
              <a:ahLst/>
              <a:cxnLst>
                <a:cxn ang="0">
                  <a:pos x="connsiteX0" y="connsiteY0"/>
                </a:cxn>
                <a:cxn ang="0">
                  <a:pos x="connsiteX1" y="connsiteY1"/>
                </a:cxn>
                <a:cxn ang="0">
                  <a:pos x="connsiteX2" y="connsiteY2"/>
                </a:cxn>
              </a:cxnLst>
              <a:rect l="l" t="t" r="r" b="b"/>
              <a:pathLst>
                <a:path w="29563" h="59126">
                  <a:moveTo>
                    <a:pt x="29147" y="58885"/>
                  </a:moveTo>
                  <a:cubicBezTo>
                    <a:pt x="12824" y="58885"/>
                    <a:pt x="-417" y="45644"/>
                    <a:pt x="-417" y="29321"/>
                  </a:cubicBezTo>
                  <a:cubicBezTo>
                    <a:pt x="-417" y="12998"/>
                    <a:pt x="12824" y="-242"/>
                    <a:pt x="29147" y="-242"/>
                  </a:cubicBezTo>
                  <a:close/>
                </a:path>
              </a:pathLst>
            </a:custGeom>
            <a:solidFill>
              <a:srgbClr val="2C436E"/>
            </a:solidFill>
            <a:ln w="21117" cap="flat">
              <a:noFill/>
              <a:prstDash val="solid"/>
              <a:miter/>
            </a:ln>
          </p:spPr>
          <p:txBody>
            <a:bodyPr rtlCol="0" anchor="ctr"/>
            <a:lstStyle/>
            <a:p>
              <a:endParaRPr lang="en-IN"/>
            </a:p>
          </p:txBody>
        </p:sp>
        <p:sp>
          <p:nvSpPr>
            <p:cNvPr id="49" name="Freeform: Shape 48">
              <a:extLst>
                <a:ext uri="{FF2B5EF4-FFF2-40B4-BE49-F238E27FC236}">
                  <a16:creationId xmlns:a16="http://schemas.microsoft.com/office/drawing/2014/main" id="{3A38BB34-864F-D7CF-168C-CCA0AF5DFB97}"/>
                </a:ext>
              </a:extLst>
            </p:cNvPr>
            <p:cNvSpPr/>
            <p:nvPr/>
          </p:nvSpPr>
          <p:spPr>
            <a:xfrm>
              <a:off x="4302337" y="2953842"/>
              <a:ext cx="435216" cy="435216"/>
            </a:xfrm>
            <a:custGeom>
              <a:avLst/>
              <a:gdLst>
                <a:gd name="connsiteX0" fmla="*/ 0 w 435216"/>
                <a:gd name="connsiteY0" fmla="*/ 28296 h 435216"/>
                <a:gd name="connsiteX1" fmla="*/ 28507 w 435216"/>
                <a:gd name="connsiteY1" fmla="*/ 0 h 435216"/>
                <a:gd name="connsiteX2" fmla="*/ 360463 w 435216"/>
                <a:gd name="connsiteY2" fmla="*/ 331955 h 435216"/>
                <a:gd name="connsiteX3" fmla="*/ 397628 w 435216"/>
                <a:gd name="connsiteY3" fmla="*/ 294790 h 435216"/>
                <a:gd name="connsiteX4" fmla="*/ 416422 w 435216"/>
                <a:gd name="connsiteY4" fmla="*/ 364897 h 435216"/>
                <a:gd name="connsiteX5" fmla="*/ 435216 w 435216"/>
                <a:gd name="connsiteY5" fmla="*/ 435216 h 435216"/>
                <a:gd name="connsiteX6" fmla="*/ 365108 w 435216"/>
                <a:gd name="connsiteY6" fmla="*/ 416422 h 435216"/>
                <a:gd name="connsiteX7" fmla="*/ 295001 w 435216"/>
                <a:gd name="connsiteY7" fmla="*/ 397628 h 435216"/>
                <a:gd name="connsiteX8" fmla="*/ 332166 w 435216"/>
                <a:gd name="connsiteY8" fmla="*/ 360463 h 435216"/>
                <a:gd name="connsiteX9" fmla="*/ 0 w 435216"/>
                <a:gd name="connsiteY9" fmla="*/ 28296 h 435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5216" h="435216">
                  <a:moveTo>
                    <a:pt x="0" y="28296"/>
                  </a:moveTo>
                  <a:lnTo>
                    <a:pt x="28507" y="0"/>
                  </a:lnTo>
                  <a:lnTo>
                    <a:pt x="360463" y="331955"/>
                  </a:lnTo>
                  <a:lnTo>
                    <a:pt x="397628" y="294790"/>
                  </a:lnTo>
                  <a:lnTo>
                    <a:pt x="416422" y="364897"/>
                  </a:lnTo>
                  <a:lnTo>
                    <a:pt x="435216" y="435216"/>
                  </a:lnTo>
                  <a:lnTo>
                    <a:pt x="365108" y="416422"/>
                  </a:lnTo>
                  <a:lnTo>
                    <a:pt x="295001" y="397628"/>
                  </a:lnTo>
                  <a:lnTo>
                    <a:pt x="332166" y="360463"/>
                  </a:lnTo>
                  <a:lnTo>
                    <a:pt x="0" y="28296"/>
                  </a:lnTo>
                  <a:close/>
                </a:path>
              </a:pathLst>
            </a:custGeom>
            <a:solidFill>
              <a:schemeClr val="accent6"/>
            </a:solidFill>
            <a:ln w="21117" cap="flat">
              <a:noFill/>
              <a:prstDash val="solid"/>
              <a:miter/>
            </a:ln>
          </p:spPr>
          <p:txBody>
            <a:bodyPr rtlCol="0" anchor="ctr"/>
            <a:lstStyle/>
            <a:p>
              <a:endParaRPr lang="en-IN"/>
            </a:p>
          </p:txBody>
        </p:sp>
        <p:sp>
          <p:nvSpPr>
            <p:cNvPr id="50" name="Freeform: Shape 49">
              <a:extLst>
                <a:ext uri="{FF2B5EF4-FFF2-40B4-BE49-F238E27FC236}">
                  <a16:creationId xmlns:a16="http://schemas.microsoft.com/office/drawing/2014/main" id="{4E051EF0-E06F-710A-7ED4-82AAA1B82991}"/>
                </a:ext>
              </a:extLst>
            </p:cNvPr>
            <p:cNvSpPr/>
            <p:nvPr/>
          </p:nvSpPr>
          <p:spPr>
            <a:xfrm>
              <a:off x="4240677" y="2805180"/>
              <a:ext cx="124800" cy="188150"/>
            </a:xfrm>
            <a:custGeom>
              <a:avLst/>
              <a:gdLst>
                <a:gd name="connsiteX0" fmla="*/ 101149 w 124800"/>
                <a:gd name="connsiteY0" fmla="*/ 188150 h 188150"/>
                <a:gd name="connsiteX1" fmla="*/ 124800 w 124800"/>
                <a:gd name="connsiteY1" fmla="*/ 101149 h 188150"/>
                <a:gd name="connsiteX2" fmla="*/ 23651 w 124800"/>
                <a:gd name="connsiteY2" fmla="*/ 0 h 188150"/>
                <a:gd name="connsiteX3" fmla="*/ 0 w 124800"/>
                <a:gd name="connsiteY3" fmla="*/ 86790 h 188150"/>
                <a:gd name="connsiteX4" fmla="*/ 101149 w 124800"/>
                <a:gd name="connsiteY4" fmla="*/ 188150 h 188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00" h="188150">
                  <a:moveTo>
                    <a:pt x="101149" y="188150"/>
                  </a:moveTo>
                  <a:lnTo>
                    <a:pt x="124800" y="101149"/>
                  </a:lnTo>
                  <a:lnTo>
                    <a:pt x="23651" y="0"/>
                  </a:lnTo>
                  <a:lnTo>
                    <a:pt x="0" y="86790"/>
                  </a:lnTo>
                  <a:lnTo>
                    <a:pt x="101149" y="188150"/>
                  </a:lnTo>
                  <a:close/>
                </a:path>
              </a:pathLst>
            </a:custGeom>
            <a:solidFill>
              <a:schemeClr val="accent6"/>
            </a:solidFill>
            <a:ln w="21117" cap="flat">
              <a:noFill/>
              <a:prstDash val="solid"/>
              <a:miter/>
            </a:ln>
          </p:spPr>
          <p:txBody>
            <a:bodyPr rtlCol="0" anchor="ctr"/>
            <a:lstStyle/>
            <a:p>
              <a:endParaRPr lang="en-IN"/>
            </a:p>
          </p:txBody>
        </p:sp>
        <p:sp>
          <p:nvSpPr>
            <p:cNvPr id="51" name="Freeform: Shape 50">
              <a:extLst>
                <a:ext uri="{FF2B5EF4-FFF2-40B4-BE49-F238E27FC236}">
                  <a16:creationId xmlns:a16="http://schemas.microsoft.com/office/drawing/2014/main" id="{31799D4D-B711-DDCF-0E37-979096B6EA90}"/>
                </a:ext>
              </a:extLst>
            </p:cNvPr>
            <p:cNvSpPr/>
            <p:nvPr/>
          </p:nvSpPr>
          <p:spPr>
            <a:xfrm>
              <a:off x="4153675" y="2891970"/>
              <a:ext cx="188150" cy="125011"/>
            </a:xfrm>
            <a:custGeom>
              <a:avLst/>
              <a:gdLst>
                <a:gd name="connsiteX0" fmla="*/ 188150 w 188150"/>
                <a:gd name="connsiteY0" fmla="*/ 101360 h 125011"/>
                <a:gd name="connsiteX1" fmla="*/ 101149 w 188150"/>
                <a:gd name="connsiteY1" fmla="*/ 125011 h 125011"/>
                <a:gd name="connsiteX2" fmla="*/ 0 w 188150"/>
                <a:gd name="connsiteY2" fmla="*/ 23862 h 125011"/>
                <a:gd name="connsiteX3" fmla="*/ 87001 w 188150"/>
                <a:gd name="connsiteY3" fmla="*/ 0 h 125011"/>
                <a:gd name="connsiteX4" fmla="*/ 188150 w 188150"/>
                <a:gd name="connsiteY4" fmla="*/ 101360 h 12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0" h="125011">
                  <a:moveTo>
                    <a:pt x="188150" y="101360"/>
                  </a:moveTo>
                  <a:lnTo>
                    <a:pt x="101149" y="125011"/>
                  </a:lnTo>
                  <a:lnTo>
                    <a:pt x="0" y="23862"/>
                  </a:lnTo>
                  <a:lnTo>
                    <a:pt x="87001" y="0"/>
                  </a:lnTo>
                  <a:lnTo>
                    <a:pt x="188150" y="101360"/>
                  </a:lnTo>
                  <a:close/>
                </a:path>
              </a:pathLst>
            </a:custGeom>
            <a:solidFill>
              <a:schemeClr val="accent6"/>
            </a:solidFill>
            <a:ln w="21117" cap="flat">
              <a:noFill/>
              <a:prstDash val="solid"/>
              <a:miter/>
            </a:ln>
          </p:spPr>
          <p:txBody>
            <a:bodyPr rtlCol="0" anchor="ctr"/>
            <a:lstStyle/>
            <a:p>
              <a:endParaRPr lang="en-IN"/>
            </a:p>
          </p:txBody>
        </p:sp>
        <p:sp>
          <p:nvSpPr>
            <p:cNvPr id="52" name="Freeform: Shape 51">
              <a:extLst>
                <a:ext uri="{FF2B5EF4-FFF2-40B4-BE49-F238E27FC236}">
                  <a16:creationId xmlns:a16="http://schemas.microsoft.com/office/drawing/2014/main" id="{9A06525E-C7C0-7B0E-D257-7645A1D6F13C}"/>
                </a:ext>
              </a:extLst>
            </p:cNvPr>
            <p:cNvSpPr/>
            <p:nvPr/>
          </p:nvSpPr>
          <p:spPr>
            <a:xfrm>
              <a:off x="2508261" y="3168850"/>
              <a:ext cx="1646048" cy="1989581"/>
            </a:xfrm>
            <a:custGeom>
              <a:avLst/>
              <a:gdLst>
                <a:gd name="connsiteX0" fmla="*/ 1624303 w 1646048"/>
                <a:gd name="connsiteY0" fmla="*/ 138667 h 1989581"/>
                <a:gd name="connsiteX1" fmla="*/ 722196 w 1646048"/>
                <a:gd name="connsiteY1" fmla="*/ 138667 h 1989581"/>
                <a:gd name="connsiteX2" fmla="*/ 701080 w 1646048"/>
                <a:gd name="connsiteY2" fmla="*/ 159784 h 1989581"/>
                <a:gd name="connsiteX3" fmla="*/ 701080 w 1646048"/>
                <a:gd name="connsiteY3" fmla="*/ 663207 h 1989581"/>
                <a:gd name="connsiteX4" fmla="*/ 624636 w 1646048"/>
                <a:gd name="connsiteY4" fmla="*/ 548121 h 1989581"/>
                <a:gd name="connsiteX5" fmla="*/ 501948 w 1646048"/>
                <a:gd name="connsiteY5" fmla="*/ 463654 h 1989581"/>
                <a:gd name="connsiteX6" fmla="*/ 501948 w 1646048"/>
                <a:gd name="connsiteY6" fmla="*/ 463654 h 1989581"/>
                <a:gd name="connsiteX7" fmla="*/ 445778 w 1646048"/>
                <a:gd name="connsiteY7" fmla="*/ 438947 h 1989581"/>
                <a:gd name="connsiteX8" fmla="*/ 428462 w 1646048"/>
                <a:gd name="connsiteY8" fmla="*/ 429444 h 1989581"/>
                <a:gd name="connsiteX9" fmla="*/ 428462 w 1646048"/>
                <a:gd name="connsiteY9" fmla="*/ 384043 h 1989581"/>
                <a:gd name="connsiteX10" fmla="*/ 465627 w 1646048"/>
                <a:gd name="connsiteY10" fmla="*/ 312880 h 1989581"/>
                <a:gd name="connsiteX11" fmla="*/ 499204 w 1646048"/>
                <a:gd name="connsiteY11" fmla="*/ 256921 h 1989581"/>
                <a:gd name="connsiteX12" fmla="*/ 486111 w 1646048"/>
                <a:gd name="connsiteY12" fmla="*/ 233270 h 1989581"/>
                <a:gd name="connsiteX13" fmla="*/ 490968 w 1646048"/>
                <a:gd name="connsiteY13" fmla="*/ 101290 h 1989581"/>
                <a:gd name="connsiteX14" fmla="*/ 487166 w 1646048"/>
                <a:gd name="connsiteY14" fmla="*/ 93266 h 1989581"/>
                <a:gd name="connsiteX15" fmla="*/ 485689 w 1646048"/>
                <a:gd name="connsiteY15" fmla="*/ 90943 h 1989581"/>
                <a:gd name="connsiteX16" fmla="*/ 482310 w 1646048"/>
                <a:gd name="connsiteY16" fmla="*/ 85664 h 1989581"/>
                <a:gd name="connsiteX17" fmla="*/ 480409 w 1646048"/>
                <a:gd name="connsiteY17" fmla="*/ 82919 h 1989581"/>
                <a:gd name="connsiteX18" fmla="*/ 476608 w 1646048"/>
                <a:gd name="connsiteY18" fmla="*/ 78273 h 1989581"/>
                <a:gd name="connsiteX19" fmla="*/ 474496 w 1646048"/>
                <a:gd name="connsiteY19" fmla="*/ 75739 h 1989581"/>
                <a:gd name="connsiteX20" fmla="*/ 470062 w 1646048"/>
                <a:gd name="connsiteY20" fmla="*/ 70882 h 1989581"/>
                <a:gd name="connsiteX21" fmla="*/ 467950 w 1646048"/>
                <a:gd name="connsiteY21" fmla="*/ 68770 h 1989581"/>
                <a:gd name="connsiteX22" fmla="*/ 461404 w 1646048"/>
                <a:gd name="connsiteY22" fmla="*/ 62646 h 1989581"/>
                <a:gd name="connsiteX23" fmla="*/ 461404 w 1646048"/>
                <a:gd name="connsiteY23" fmla="*/ 62646 h 1989581"/>
                <a:gd name="connsiteX24" fmla="*/ 453591 w 1646048"/>
                <a:gd name="connsiteY24" fmla="*/ 56312 h 1989581"/>
                <a:gd name="connsiteX25" fmla="*/ 451268 w 1646048"/>
                <a:gd name="connsiteY25" fmla="*/ 54622 h 1989581"/>
                <a:gd name="connsiteX26" fmla="*/ 445144 w 1646048"/>
                <a:gd name="connsiteY26" fmla="*/ 50188 h 1989581"/>
                <a:gd name="connsiteX27" fmla="*/ 441977 w 1646048"/>
                <a:gd name="connsiteY27" fmla="*/ 48287 h 1989581"/>
                <a:gd name="connsiteX28" fmla="*/ 435853 w 1646048"/>
                <a:gd name="connsiteY28" fmla="*/ 44486 h 1989581"/>
                <a:gd name="connsiteX29" fmla="*/ 432685 w 1646048"/>
                <a:gd name="connsiteY29" fmla="*/ 42586 h 1989581"/>
                <a:gd name="connsiteX30" fmla="*/ 424661 w 1646048"/>
                <a:gd name="connsiteY30" fmla="*/ 37729 h 1989581"/>
                <a:gd name="connsiteX31" fmla="*/ 421704 w 1646048"/>
                <a:gd name="connsiteY31" fmla="*/ 36040 h 1989581"/>
                <a:gd name="connsiteX32" fmla="*/ 412624 w 1646048"/>
                <a:gd name="connsiteY32" fmla="*/ 31605 h 1989581"/>
                <a:gd name="connsiteX33" fmla="*/ 412624 w 1646048"/>
                <a:gd name="connsiteY33" fmla="*/ 31605 h 1989581"/>
                <a:gd name="connsiteX34" fmla="*/ 402066 w 1646048"/>
                <a:gd name="connsiteY34" fmla="*/ 26959 h 1989581"/>
                <a:gd name="connsiteX35" fmla="*/ 400165 w 1646048"/>
                <a:gd name="connsiteY35" fmla="*/ 26959 h 1989581"/>
                <a:gd name="connsiteX36" fmla="*/ 391507 w 1646048"/>
                <a:gd name="connsiteY36" fmla="*/ 23370 h 1989581"/>
                <a:gd name="connsiteX37" fmla="*/ 388340 w 1646048"/>
                <a:gd name="connsiteY37" fmla="*/ 22313 h 1989581"/>
                <a:gd name="connsiteX38" fmla="*/ 380316 w 1646048"/>
                <a:gd name="connsiteY38" fmla="*/ 19357 h 1989581"/>
                <a:gd name="connsiteX39" fmla="*/ 377148 w 1646048"/>
                <a:gd name="connsiteY39" fmla="*/ 18301 h 1989581"/>
                <a:gd name="connsiteX40" fmla="*/ 368702 w 1646048"/>
                <a:gd name="connsiteY40" fmla="*/ 15556 h 1989581"/>
                <a:gd name="connsiteX41" fmla="*/ 365956 w 1646048"/>
                <a:gd name="connsiteY41" fmla="*/ 15556 h 1989581"/>
                <a:gd name="connsiteX42" fmla="*/ 355187 w 1646048"/>
                <a:gd name="connsiteY42" fmla="*/ 12600 h 1989581"/>
                <a:gd name="connsiteX43" fmla="*/ 355187 w 1646048"/>
                <a:gd name="connsiteY43" fmla="*/ 12600 h 1989581"/>
                <a:gd name="connsiteX44" fmla="*/ 343150 w 1646048"/>
                <a:gd name="connsiteY44" fmla="*/ 9644 h 1989581"/>
                <a:gd name="connsiteX45" fmla="*/ 343150 w 1646048"/>
                <a:gd name="connsiteY45" fmla="*/ 9644 h 1989581"/>
                <a:gd name="connsiteX46" fmla="*/ 225530 w 1646048"/>
                <a:gd name="connsiteY46" fmla="*/ 2253 h 1989581"/>
                <a:gd name="connsiteX47" fmla="*/ 202724 w 1646048"/>
                <a:gd name="connsiteY47" fmla="*/ 233059 h 1989581"/>
                <a:gd name="connsiteX48" fmla="*/ 184014 w 1646048"/>
                <a:gd name="connsiteY48" fmla="*/ 256350 h 1989581"/>
                <a:gd name="connsiteX49" fmla="*/ 184352 w 1646048"/>
                <a:gd name="connsiteY49" fmla="*/ 258399 h 1989581"/>
                <a:gd name="connsiteX50" fmla="*/ 217717 w 1646048"/>
                <a:gd name="connsiteY50" fmla="*/ 314358 h 1989581"/>
                <a:gd name="connsiteX51" fmla="*/ 252770 w 1646048"/>
                <a:gd name="connsiteY51" fmla="*/ 382565 h 1989581"/>
                <a:gd name="connsiteX52" fmla="*/ 252770 w 1646048"/>
                <a:gd name="connsiteY52" fmla="*/ 430923 h 1989581"/>
                <a:gd name="connsiteX53" fmla="*/ 231653 w 1646048"/>
                <a:gd name="connsiteY53" fmla="*/ 442537 h 1989581"/>
                <a:gd name="connsiteX54" fmla="*/ 222573 w 1646048"/>
                <a:gd name="connsiteY54" fmla="*/ 446549 h 1989581"/>
                <a:gd name="connsiteX55" fmla="*/ 201457 w 1646048"/>
                <a:gd name="connsiteY55" fmla="*/ 455840 h 1989581"/>
                <a:gd name="connsiteX56" fmla="*/ 192165 w 1646048"/>
                <a:gd name="connsiteY56" fmla="*/ 459852 h 1989581"/>
                <a:gd name="connsiteX57" fmla="*/ 179073 w 1646048"/>
                <a:gd name="connsiteY57" fmla="*/ 465554 h 1989581"/>
                <a:gd name="connsiteX58" fmla="*/ 179073 w 1646048"/>
                <a:gd name="connsiteY58" fmla="*/ 465554 h 1989581"/>
                <a:gd name="connsiteX59" fmla="*/ 10139 w 1646048"/>
                <a:gd name="connsiteY59" fmla="*/ 681578 h 1989581"/>
                <a:gd name="connsiteX60" fmla="*/ 4015 w 1646048"/>
                <a:gd name="connsiteY60" fmla="*/ 1131154 h 1989581"/>
                <a:gd name="connsiteX61" fmla="*/ 16052 w 1646048"/>
                <a:gd name="connsiteY61" fmla="*/ 1131154 h 1989581"/>
                <a:gd name="connsiteX62" fmla="*/ 4648 w 1646048"/>
                <a:gd name="connsiteY62" fmla="*/ 1232514 h 1989581"/>
                <a:gd name="connsiteX63" fmla="*/ 61242 w 1646048"/>
                <a:gd name="connsiteY63" fmla="*/ 1315926 h 1989581"/>
                <a:gd name="connsiteX64" fmla="*/ 86159 w 1646048"/>
                <a:gd name="connsiteY64" fmla="*/ 1309591 h 1989581"/>
                <a:gd name="connsiteX65" fmla="*/ 65043 w 1646048"/>
                <a:gd name="connsiteY65" fmla="*/ 1255743 h 1989581"/>
                <a:gd name="connsiteX66" fmla="*/ 79402 w 1646048"/>
                <a:gd name="connsiteY66" fmla="*/ 1199784 h 1989581"/>
                <a:gd name="connsiteX67" fmla="*/ 91227 w 1646048"/>
                <a:gd name="connsiteY67" fmla="*/ 1247508 h 1989581"/>
                <a:gd name="connsiteX68" fmla="*/ 106431 w 1646048"/>
                <a:gd name="connsiteY68" fmla="*/ 1245607 h 1989581"/>
                <a:gd name="connsiteX69" fmla="*/ 108121 w 1646048"/>
                <a:gd name="connsiteY69" fmla="*/ 1209497 h 1989581"/>
                <a:gd name="connsiteX70" fmla="*/ 92283 w 1646048"/>
                <a:gd name="connsiteY70" fmla="*/ 1134955 h 1989581"/>
                <a:gd name="connsiteX71" fmla="*/ 91227 w 1646048"/>
                <a:gd name="connsiteY71" fmla="*/ 1130099 h 1989581"/>
                <a:gd name="connsiteX72" fmla="*/ 107276 w 1646048"/>
                <a:gd name="connsiteY72" fmla="*/ 1130099 h 1989581"/>
                <a:gd name="connsiteX73" fmla="*/ 109810 w 1646048"/>
                <a:gd name="connsiteY73" fmla="*/ 834464 h 1989581"/>
                <a:gd name="connsiteX74" fmla="*/ 129026 w 1646048"/>
                <a:gd name="connsiteY74" fmla="*/ 1178033 h 1989581"/>
                <a:gd name="connsiteX75" fmla="*/ 135995 w 1646048"/>
                <a:gd name="connsiteY75" fmla="*/ 1178033 h 1989581"/>
                <a:gd name="connsiteX76" fmla="*/ 171893 w 1646048"/>
                <a:gd name="connsiteY76" fmla="*/ 1911419 h 1989581"/>
                <a:gd name="connsiteX77" fmla="*/ 178651 w 1646048"/>
                <a:gd name="connsiteY77" fmla="*/ 1911419 h 1989581"/>
                <a:gd name="connsiteX78" fmla="*/ 169993 w 1646048"/>
                <a:gd name="connsiteY78" fmla="*/ 1953652 h 1989581"/>
                <a:gd name="connsiteX79" fmla="*/ 171682 w 1646048"/>
                <a:gd name="connsiteY79" fmla="*/ 1972868 h 1989581"/>
                <a:gd name="connsiteX80" fmla="*/ 171260 w 1646048"/>
                <a:gd name="connsiteY80" fmla="*/ 1972868 h 1989581"/>
                <a:gd name="connsiteX81" fmla="*/ 171260 w 1646048"/>
                <a:gd name="connsiteY81" fmla="*/ 1989339 h 1989581"/>
                <a:gd name="connsiteX82" fmla="*/ 332803 w 1646048"/>
                <a:gd name="connsiteY82" fmla="*/ 1989339 h 1989581"/>
                <a:gd name="connsiteX83" fmla="*/ 332803 w 1646048"/>
                <a:gd name="connsiteY83" fmla="*/ 1972868 h 1989581"/>
                <a:gd name="connsiteX84" fmla="*/ 331536 w 1646048"/>
                <a:gd name="connsiteY84" fmla="*/ 1972868 h 1989581"/>
                <a:gd name="connsiteX85" fmla="*/ 333226 w 1646048"/>
                <a:gd name="connsiteY85" fmla="*/ 1953652 h 1989581"/>
                <a:gd name="connsiteX86" fmla="*/ 324778 w 1646048"/>
                <a:gd name="connsiteY86" fmla="*/ 1911419 h 1989581"/>
                <a:gd name="connsiteX87" fmla="*/ 331114 w 1646048"/>
                <a:gd name="connsiteY87" fmla="*/ 1911419 h 1989581"/>
                <a:gd name="connsiteX88" fmla="*/ 339138 w 1646048"/>
                <a:gd name="connsiteY88" fmla="*/ 1306634 h 1989581"/>
                <a:gd name="connsiteX89" fmla="*/ 342728 w 1646048"/>
                <a:gd name="connsiteY89" fmla="*/ 1297976 h 1989581"/>
                <a:gd name="connsiteX90" fmla="*/ 346529 w 1646048"/>
                <a:gd name="connsiteY90" fmla="*/ 1306634 h 1989581"/>
                <a:gd name="connsiteX91" fmla="*/ 354553 w 1646048"/>
                <a:gd name="connsiteY91" fmla="*/ 1911419 h 1989581"/>
                <a:gd name="connsiteX92" fmla="*/ 360888 w 1646048"/>
                <a:gd name="connsiteY92" fmla="*/ 1911419 h 1989581"/>
                <a:gd name="connsiteX93" fmla="*/ 352231 w 1646048"/>
                <a:gd name="connsiteY93" fmla="*/ 1953652 h 1989581"/>
                <a:gd name="connsiteX94" fmla="*/ 354131 w 1646048"/>
                <a:gd name="connsiteY94" fmla="*/ 1972868 h 1989581"/>
                <a:gd name="connsiteX95" fmla="*/ 352653 w 1646048"/>
                <a:gd name="connsiteY95" fmla="*/ 1972868 h 1989581"/>
                <a:gd name="connsiteX96" fmla="*/ 352653 w 1646048"/>
                <a:gd name="connsiteY96" fmla="*/ 1989339 h 1989581"/>
                <a:gd name="connsiteX97" fmla="*/ 514196 w 1646048"/>
                <a:gd name="connsiteY97" fmla="*/ 1989339 h 1989581"/>
                <a:gd name="connsiteX98" fmla="*/ 514196 w 1646048"/>
                <a:gd name="connsiteY98" fmla="*/ 1972868 h 1989581"/>
                <a:gd name="connsiteX99" fmla="*/ 512929 w 1646048"/>
                <a:gd name="connsiteY99" fmla="*/ 1972868 h 1989581"/>
                <a:gd name="connsiteX100" fmla="*/ 514830 w 1646048"/>
                <a:gd name="connsiteY100" fmla="*/ 1953652 h 1989581"/>
                <a:gd name="connsiteX101" fmla="*/ 506171 w 1646048"/>
                <a:gd name="connsiteY101" fmla="*/ 1911419 h 1989581"/>
                <a:gd name="connsiteX102" fmla="*/ 512717 w 1646048"/>
                <a:gd name="connsiteY102" fmla="*/ 1911419 h 1989581"/>
                <a:gd name="connsiteX103" fmla="*/ 548827 w 1646048"/>
                <a:gd name="connsiteY103" fmla="*/ 1178033 h 1989581"/>
                <a:gd name="connsiteX104" fmla="*/ 551361 w 1646048"/>
                <a:gd name="connsiteY104" fmla="*/ 1178033 h 1989581"/>
                <a:gd name="connsiteX105" fmla="*/ 569733 w 1646048"/>
                <a:gd name="connsiteY105" fmla="*/ 790752 h 1989581"/>
                <a:gd name="connsiteX106" fmla="*/ 701290 w 1646048"/>
                <a:gd name="connsiteY106" fmla="*/ 879654 h 1989581"/>
                <a:gd name="connsiteX107" fmla="*/ 701290 w 1646048"/>
                <a:gd name="connsiteY107" fmla="*/ 1231459 h 1989581"/>
                <a:gd name="connsiteX108" fmla="*/ 722407 w 1646048"/>
                <a:gd name="connsiteY108" fmla="*/ 1252576 h 1989581"/>
                <a:gd name="connsiteX109" fmla="*/ 1624515 w 1646048"/>
                <a:gd name="connsiteY109" fmla="*/ 1252576 h 1989581"/>
                <a:gd name="connsiteX110" fmla="*/ 1645632 w 1646048"/>
                <a:gd name="connsiteY110" fmla="*/ 1231459 h 1989581"/>
                <a:gd name="connsiteX111" fmla="*/ 1645632 w 1646048"/>
                <a:gd name="connsiteY111" fmla="*/ 159572 h 1989581"/>
                <a:gd name="connsiteX112" fmla="*/ 1624303 w 1646048"/>
                <a:gd name="connsiteY112" fmla="*/ 138667 h 1989581"/>
                <a:gd name="connsiteX113" fmla="*/ 1624303 w 1646048"/>
                <a:gd name="connsiteY113" fmla="*/ 138667 h 1989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646048" h="1989581">
                  <a:moveTo>
                    <a:pt x="1624303" y="138667"/>
                  </a:moveTo>
                  <a:lnTo>
                    <a:pt x="722196" y="138667"/>
                  </a:lnTo>
                  <a:cubicBezTo>
                    <a:pt x="710540" y="138667"/>
                    <a:pt x="701080" y="148127"/>
                    <a:pt x="701080" y="159784"/>
                  </a:cubicBezTo>
                  <a:lnTo>
                    <a:pt x="701080" y="663207"/>
                  </a:lnTo>
                  <a:cubicBezTo>
                    <a:pt x="669405" y="614849"/>
                    <a:pt x="639629" y="567126"/>
                    <a:pt x="624636" y="548121"/>
                  </a:cubicBezTo>
                  <a:cubicBezTo>
                    <a:pt x="591167" y="510469"/>
                    <a:pt x="549059" y="481476"/>
                    <a:pt x="501948" y="463654"/>
                  </a:cubicBezTo>
                  <a:lnTo>
                    <a:pt x="501948" y="463654"/>
                  </a:lnTo>
                  <a:lnTo>
                    <a:pt x="445778" y="438947"/>
                  </a:lnTo>
                  <a:lnTo>
                    <a:pt x="428462" y="429444"/>
                  </a:lnTo>
                  <a:lnTo>
                    <a:pt x="428462" y="384043"/>
                  </a:lnTo>
                  <a:cubicBezTo>
                    <a:pt x="444278" y="362272"/>
                    <a:pt x="456801" y="338305"/>
                    <a:pt x="465627" y="312880"/>
                  </a:cubicBezTo>
                  <a:cubicBezTo>
                    <a:pt x="484421" y="320693"/>
                    <a:pt x="498569" y="273180"/>
                    <a:pt x="499204" y="256921"/>
                  </a:cubicBezTo>
                  <a:cubicBezTo>
                    <a:pt x="501124" y="246911"/>
                    <a:pt x="495613" y="236965"/>
                    <a:pt x="486111" y="233270"/>
                  </a:cubicBezTo>
                  <a:cubicBezTo>
                    <a:pt x="492868" y="188080"/>
                    <a:pt x="501948" y="142679"/>
                    <a:pt x="490968" y="101290"/>
                  </a:cubicBezTo>
                  <a:cubicBezTo>
                    <a:pt x="490968" y="98545"/>
                    <a:pt x="488434" y="96011"/>
                    <a:pt x="487166" y="93266"/>
                  </a:cubicBezTo>
                  <a:lnTo>
                    <a:pt x="485689" y="90943"/>
                  </a:lnTo>
                  <a:cubicBezTo>
                    <a:pt x="484695" y="89106"/>
                    <a:pt x="483555" y="87332"/>
                    <a:pt x="482310" y="85664"/>
                  </a:cubicBezTo>
                  <a:lnTo>
                    <a:pt x="480409" y="82919"/>
                  </a:lnTo>
                  <a:lnTo>
                    <a:pt x="476608" y="78273"/>
                  </a:lnTo>
                  <a:lnTo>
                    <a:pt x="474496" y="75739"/>
                  </a:lnTo>
                  <a:lnTo>
                    <a:pt x="470062" y="70882"/>
                  </a:lnTo>
                  <a:lnTo>
                    <a:pt x="467950" y="68770"/>
                  </a:lnTo>
                  <a:lnTo>
                    <a:pt x="461404" y="62646"/>
                  </a:lnTo>
                  <a:lnTo>
                    <a:pt x="461404" y="62646"/>
                  </a:lnTo>
                  <a:cubicBezTo>
                    <a:pt x="458870" y="60324"/>
                    <a:pt x="456125" y="58212"/>
                    <a:pt x="453591" y="56312"/>
                  </a:cubicBezTo>
                  <a:lnTo>
                    <a:pt x="451268" y="54622"/>
                  </a:lnTo>
                  <a:lnTo>
                    <a:pt x="445144" y="50188"/>
                  </a:lnTo>
                  <a:lnTo>
                    <a:pt x="441977" y="48287"/>
                  </a:lnTo>
                  <a:lnTo>
                    <a:pt x="435853" y="44486"/>
                  </a:lnTo>
                  <a:lnTo>
                    <a:pt x="432685" y="42586"/>
                  </a:lnTo>
                  <a:lnTo>
                    <a:pt x="424661" y="37729"/>
                  </a:lnTo>
                  <a:lnTo>
                    <a:pt x="421704" y="36040"/>
                  </a:lnTo>
                  <a:lnTo>
                    <a:pt x="412624" y="31605"/>
                  </a:lnTo>
                  <a:lnTo>
                    <a:pt x="412624" y="31605"/>
                  </a:lnTo>
                  <a:lnTo>
                    <a:pt x="402066" y="26959"/>
                  </a:lnTo>
                  <a:lnTo>
                    <a:pt x="400165" y="26959"/>
                  </a:lnTo>
                  <a:lnTo>
                    <a:pt x="391507" y="23370"/>
                  </a:lnTo>
                  <a:lnTo>
                    <a:pt x="388340" y="22313"/>
                  </a:lnTo>
                  <a:lnTo>
                    <a:pt x="380316" y="19357"/>
                  </a:lnTo>
                  <a:lnTo>
                    <a:pt x="377148" y="18301"/>
                  </a:lnTo>
                  <a:lnTo>
                    <a:pt x="368702" y="15556"/>
                  </a:lnTo>
                  <a:lnTo>
                    <a:pt x="365956" y="15556"/>
                  </a:lnTo>
                  <a:lnTo>
                    <a:pt x="355187" y="12600"/>
                  </a:lnTo>
                  <a:lnTo>
                    <a:pt x="355187" y="12600"/>
                  </a:lnTo>
                  <a:lnTo>
                    <a:pt x="343150" y="9644"/>
                  </a:lnTo>
                  <a:lnTo>
                    <a:pt x="343150" y="9644"/>
                  </a:lnTo>
                  <a:cubicBezTo>
                    <a:pt x="304760" y="-239"/>
                    <a:pt x="264849" y="-2731"/>
                    <a:pt x="225530" y="2253"/>
                  </a:cubicBezTo>
                  <a:cubicBezTo>
                    <a:pt x="184775" y="71093"/>
                    <a:pt x="193855" y="153449"/>
                    <a:pt x="202724" y="233059"/>
                  </a:cubicBezTo>
                  <a:cubicBezTo>
                    <a:pt x="191131" y="234326"/>
                    <a:pt x="182769" y="244757"/>
                    <a:pt x="184014" y="256350"/>
                  </a:cubicBezTo>
                  <a:cubicBezTo>
                    <a:pt x="184099" y="257026"/>
                    <a:pt x="184205" y="257723"/>
                    <a:pt x="184352" y="258399"/>
                  </a:cubicBezTo>
                  <a:cubicBezTo>
                    <a:pt x="184352" y="274659"/>
                    <a:pt x="199134" y="321749"/>
                    <a:pt x="217717" y="314358"/>
                  </a:cubicBezTo>
                  <a:cubicBezTo>
                    <a:pt x="226290" y="338558"/>
                    <a:pt x="238073" y="361512"/>
                    <a:pt x="252770" y="382565"/>
                  </a:cubicBezTo>
                  <a:lnTo>
                    <a:pt x="252770" y="430923"/>
                  </a:lnTo>
                  <a:lnTo>
                    <a:pt x="231653" y="442537"/>
                  </a:lnTo>
                  <a:lnTo>
                    <a:pt x="222573" y="446549"/>
                  </a:lnTo>
                  <a:lnTo>
                    <a:pt x="201457" y="455840"/>
                  </a:lnTo>
                  <a:lnTo>
                    <a:pt x="192165" y="459852"/>
                  </a:lnTo>
                  <a:lnTo>
                    <a:pt x="179073" y="465554"/>
                  </a:lnTo>
                  <a:lnTo>
                    <a:pt x="179073" y="465554"/>
                  </a:lnTo>
                  <a:cubicBezTo>
                    <a:pt x="84470" y="507788"/>
                    <a:pt x="21754" y="552133"/>
                    <a:pt x="10139" y="681578"/>
                  </a:cubicBezTo>
                  <a:cubicBezTo>
                    <a:pt x="-1454" y="831148"/>
                    <a:pt x="-3502" y="981310"/>
                    <a:pt x="4015" y="1131154"/>
                  </a:cubicBezTo>
                  <a:lnTo>
                    <a:pt x="16052" y="1131154"/>
                  </a:lnTo>
                  <a:cubicBezTo>
                    <a:pt x="2727" y="1163188"/>
                    <a:pt x="-1222" y="1198327"/>
                    <a:pt x="4648" y="1232514"/>
                  </a:cubicBezTo>
                  <a:cubicBezTo>
                    <a:pt x="14004" y="1265710"/>
                    <a:pt x="33874" y="1294957"/>
                    <a:pt x="61242" y="1315926"/>
                  </a:cubicBezTo>
                  <a:cubicBezTo>
                    <a:pt x="78768" y="1328385"/>
                    <a:pt x="90594" y="1321627"/>
                    <a:pt x="86159" y="1309591"/>
                  </a:cubicBezTo>
                  <a:cubicBezTo>
                    <a:pt x="75601" y="1293225"/>
                    <a:pt x="68421" y="1274917"/>
                    <a:pt x="65043" y="1255743"/>
                  </a:cubicBezTo>
                  <a:cubicBezTo>
                    <a:pt x="65021" y="1236168"/>
                    <a:pt x="69963" y="1216909"/>
                    <a:pt x="79402" y="1199784"/>
                  </a:cubicBezTo>
                  <a:cubicBezTo>
                    <a:pt x="79866" y="1216360"/>
                    <a:pt x="83900" y="1232641"/>
                    <a:pt x="91227" y="1247508"/>
                  </a:cubicBezTo>
                  <a:cubicBezTo>
                    <a:pt x="94817" y="1255743"/>
                    <a:pt x="107065" y="1254054"/>
                    <a:pt x="106431" y="1245607"/>
                  </a:cubicBezTo>
                  <a:lnTo>
                    <a:pt x="108121" y="1209497"/>
                  </a:lnTo>
                  <a:cubicBezTo>
                    <a:pt x="110887" y="1183608"/>
                    <a:pt x="105333" y="1157487"/>
                    <a:pt x="92283" y="1134955"/>
                  </a:cubicBezTo>
                  <a:cubicBezTo>
                    <a:pt x="91713" y="1133392"/>
                    <a:pt x="91354" y="1131766"/>
                    <a:pt x="91227" y="1130099"/>
                  </a:cubicBezTo>
                  <a:lnTo>
                    <a:pt x="107276" y="1130099"/>
                  </a:lnTo>
                  <a:lnTo>
                    <a:pt x="109810" y="834464"/>
                  </a:lnTo>
                  <a:lnTo>
                    <a:pt x="129026" y="1178033"/>
                  </a:lnTo>
                  <a:lnTo>
                    <a:pt x="135995" y="1178033"/>
                  </a:lnTo>
                  <a:cubicBezTo>
                    <a:pt x="135995" y="1398492"/>
                    <a:pt x="169571" y="1523081"/>
                    <a:pt x="171893" y="1911419"/>
                  </a:cubicBezTo>
                  <a:lnTo>
                    <a:pt x="178651" y="1911419"/>
                  </a:lnTo>
                  <a:cubicBezTo>
                    <a:pt x="172886" y="1924743"/>
                    <a:pt x="169950" y="1939123"/>
                    <a:pt x="169993" y="1953652"/>
                  </a:cubicBezTo>
                  <a:cubicBezTo>
                    <a:pt x="170014" y="1960092"/>
                    <a:pt x="170584" y="1966512"/>
                    <a:pt x="171682" y="1972868"/>
                  </a:cubicBezTo>
                  <a:lnTo>
                    <a:pt x="171260" y="1972868"/>
                  </a:lnTo>
                  <a:lnTo>
                    <a:pt x="171260" y="1989339"/>
                  </a:lnTo>
                  <a:lnTo>
                    <a:pt x="332803" y="1989339"/>
                  </a:lnTo>
                  <a:lnTo>
                    <a:pt x="332803" y="1972868"/>
                  </a:lnTo>
                  <a:lnTo>
                    <a:pt x="331536" y="1972868"/>
                  </a:lnTo>
                  <a:cubicBezTo>
                    <a:pt x="332634" y="1966512"/>
                    <a:pt x="333204" y="1960092"/>
                    <a:pt x="333226" y="1953652"/>
                  </a:cubicBezTo>
                  <a:cubicBezTo>
                    <a:pt x="333246" y="1939145"/>
                    <a:pt x="330375" y="1924785"/>
                    <a:pt x="324778" y="1911419"/>
                  </a:cubicBezTo>
                  <a:lnTo>
                    <a:pt x="331114" y="1911419"/>
                  </a:lnTo>
                  <a:cubicBezTo>
                    <a:pt x="325201" y="1724957"/>
                    <a:pt x="339982" y="1487183"/>
                    <a:pt x="339138" y="1306634"/>
                  </a:cubicBezTo>
                  <a:cubicBezTo>
                    <a:pt x="339138" y="1301567"/>
                    <a:pt x="340616" y="1299033"/>
                    <a:pt x="342728" y="1297976"/>
                  </a:cubicBezTo>
                  <a:cubicBezTo>
                    <a:pt x="344840" y="1296921"/>
                    <a:pt x="346529" y="1301355"/>
                    <a:pt x="346529" y="1306634"/>
                  </a:cubicBezTo>
                  <a:cubicBezTo>
                    <a:pt x="345473" y="1487183"/>
                    <a:pt x="360255" y="1724957"/>
                    <a:pt x="354553" y="1911419"/>
                  </a:cubicBezTo>
                  <a:lnTo>
                    <a:pt x="360888" y="1911419"/>
                  </a:lnTo>
                  <a:cubicBezTo>
                    <a:pt x="355123" y="1924743"/>
                    <a:pt x="352188" y="1939123"/>
                    <a:pt x="352231" y="1953652"/>
                  </a:cubicBezTo>
                  <a:cubicBezTo>
                    <a:pt x="352209" y="1960114"/>
                    <a:pt x="352843" y="1966533"/>
                    <a:pt x="354131" y="1972868"/>
                  </a:cubicBezTo>
                  <a:lnTo>
                    <a:pt x="352653" y="1972868"/>
                  </a:lnTo>
                  <a:lnTo>
                    <a:pt x="352653" y="1989339"/>
                  </a:lnTo>
                  <a:lnTo>
                    <a:pt x="514196" y="1989339"/>
                  </a:lnTo>
                  <a:lnTo>
                    <a:pt x="514196" y="1972868"/>
                  </a:lnTo>
                  <a:lnTo>
                    <a:pt x="512929" y="1972868"/>
                  </a:lnTo>
                  <a:cubicBezTo>
                    <a:pt x="514218" y="1966533"/>
                    <a:pt x="514850" y="1960114"/>
                    <a:pt x="514830" y="1953652"/>
                  </a:cubicBezTo>
                  <a:cubicBezTo>
                    <a:pt x="514871" y="1939123"/>
                    <a:pt x="511936" y="1924743"/>
                    <a:pt x="506171" y="1911419"/>
                  </a:cubicBezTo>
                  <a:lnTo>
                    <a:pt x="512717" y="1911419"/>
                  </a:lnTo>
                  <a:cubicBezTo>
                    <a:pt x="515251" y="1523292"/>
                    <a:pt x="549250" y="1398492"/>
                    <a:pt x="548827" y="1178033"/>
                  </a:cubicBezTo>
                  <a:lnTo>
                    <a:pt x="551361" y="1178033"/>
                  </a:lnTo>
                  <a:lnTo>
                    <a:pt x="569733" y="790752"/>
                  </a:lnTo>
                  <a:lnTo>
                    <a:pt x="701290" y="879654"/>
                  </a:lnTo>
                  <a:lnTo>
                    <a:pt x="701290" y="1231459"/>
                  </a:lnTo>
                  <a:cubicBezTo>
                    <a:pt x="701290" y="1243115"/>
                    <a:pt x="710750" y="1252576"/>
                    <a:pt x="722407" y="1252576"/>
                  </a:cubicBezTo>
                  <a:lnTo>
                    <a:pt x="1624515" y="1252576"/>
                  </a:lnTo>
                  <a:cubicBezTo>
                    <a:pt x="1636171" y="1252576"/>
                    <a:pt x="1645632" y="1243115"/>
                    <a:pt x="1645632" y="1231459"/>
                  </a:cubicBezTo>
                  <a:lnTo>
                    <a:pt x="1645632" y="159572"/>
                  </a:lnTo>
                  <a:cubicBezTo>
                    <a:pt x="1645526" y="147916"/>
                    <a:pt x="1635960" y="138561"/>
                    <a:pt x="1624303" y="138667"/>
                  </a:cubicBezTo>
                  <a:cubicBezTo>
                    <a:pt x="1624303" y="138667"/>
                    <a:pt x="1624303" y="138667"/>
                    <a:pt x="1624303" y="138667"/>
                  </a:cubicBezTo>
                  <a:close/>
                </a:path>
              </a:pathLst>
            </a:custGeom>
            <a:solidFill>
              <a:srgbClr val="808080"/>
            </a:solidFill>
            <a:ln w="21117" cap="flat">
              <a:noFill/>
              <a:prstDash val="solid"/>
              <a:miter/>
            </a:ln>
          </p:spPr>
          <p:txBody>
            <a:bodyPr rtlCol="0" anchor="ctr"/>
            <a:lstStyle/>
            <a:p>
              <a:endParaRPr lang="en-IN"/>
            </a:p>
          </p:txBody>
        </p:sp>
        <p:sp>
          <p:nvSpPr>
            <p:cNvPr id="53" name="Freeform: Shape 52">
              <a:extLst>
                <a:ext uri="{FF2B5EF4-FFF2-40B4-BE49-F238E27FC236}">
                  <a16:creationId xmlns:a16="http://schemas.microsoft.com/office/drawing/2014/main" id="{90FBFC8B-4D05-F8FC-38C6-2B2793FD1673}"/>
                </a:ext>
              </a:extLst>
            </p:cNvPr>
            <p:cNvSpPr/>
            <p:nvPr/>
          </p:nvSpPr>
          <p:spPr>
            <a:xfrm>
              <a:off x="3235308" y="3326341"/>
              <a:ext cx="885002" cy="1060060"/>
            </a:xfrm>
            <a:custGeom>
              <a:avLst/>
              <a:gdLst>
                <a:gd name="connsiteX0" fmla="*/ 0 w 885002"/>
                <a:gd name="connsiteY0" fmla="*/ 0 h 1060060"/>
                <a:gd name="connsiteX1" fmla="*/ 885003 w 885002"/>
                <a:gd name="connsiteY1" fmla="*/ 0 h 1060060"/>
                <a:gd name="connsiteX2" fmla="*/ 885003 w 885002"/>
                <a:gd name="connsiteY2" fmla="*/ 1060061 h 1060060"/>
                <a:gd name="connsiteX3" fmla="*/ 0 w 885002"/>
                <a:gd name="connsiteY3" fmla="*/ 1060061 h 1060060"/>
              </a:gdLst>
              <a:ahLst/>
              <a:cxnLst>
                <a:cxn ang="0">
                  <a:pos x="connsiteX0" y="connsiteY0"/>
                </a:cxn>
                <a:cxn ang="0">
                  <a:pos x="connsiteX1" y="connsiteY1"/>
                </a:cxn>
                <a:cxn ang="0">
                  <a:pos x="connsiteX2" y="connsiteY2"/>
                </a:cxn>
                <a:cxn ang="0">
                  <a:pos x="connsiteX3" y="connsiteY3"/>
                </a:cxn>
              </a:cxnLst>
              <a:rect l="l" t="t" r="r" b="b"/>
              <a:pathLst>
                <a:path w="885002" h="1060060">
                  <a:moveTo>
                    <a:pt x="0" y="0"/>
                  </a:moveTo>
                  <a:lnTo>
                    <a:pt x="885003" y="0"/>
                  </a:lnTo>
                  <a:lnTo>
                    <a:pt x="885003" y="1060061"/>
                  </a:lnTo>
                  <a:lnTo>
                    <a:pt x="0" y="1060061"/>
                  </a:lnTo>
                  <a:close/>
                </a:path>
              </a:pathLst>
            </a:custGeom>
            <a:solidFill>
              <a:srgbClr val="FFFFFF"/>
            </a:solidFill>
            <a:ln w="21117" cap="flat">
              <a:noFill/>
              <a:prstDash val="solid"/>
              <a:miter/>
            </a:ln>
          </p:spPr>
          <p:txBody>
            <a:bodyPr rtlCol="0" anchor="ctr"/>
            <a:lstStyle/>
            <a:p>
              <a:endParaRPr lang="en-IN"/>
            </a:p>
          </p:txBody>
        </p:sp>
        <p:sp>
          <p:nvSpPr>
            <p:cNvPr id="54" name="Freeform: Shape 53">
              <a:extLst>
                <a:ext uri="{FF2B5EF4-FFF2-40B4-BE49-F238E27FC236}">
                  <a16:creationId xmlns:a16="http://schemas.microsoft.com/office/drawing/2014/main" id="{06F33C5A-7F46-7E5A-F43F-3D94F73B8281}"/>
                </a:ext>
              </a:extLst>
            </p:cNvPr>
            <p:cNvSpPr/>
            <p:nvPr/>
          </p:nvSpPr>
          <p:spPr>
            <a:xfrm>
              <a:off x="3197932" y="3295933"/>
              <a:ext cx="944551" cy="1114542"/>
            </a:xfrm>
            <a:custGeom>
              <a:avLst/>
              <a:gdLst>
                <a:gd name="connsiteX0" fmla="*/ 20700 w 944551"/>
                <a:gd name="connsiteY0" fmla="*/ -31 h 1114542"/>
                <a:gd name="connsiteX1" fmla="*/ 923018 w 944551"/>
                <a:gd name="connsiteY1" fmla="*/ -31 h 1114542"/>
                <a:gd name="connsiteX2" fmla="*/ 944135 w 944551"/>
                <a:gd name="connsiteY2" fmla="*/ 21086 h 1114542"/>
                <a:gd name="connsiteX3" fmla="*/ 944135 w 944551"/>
                <a:gd name="connsiteY3" fmla="*/ 1093183 h 1114542"/>
                <a:gd name="connsiteX4" fmla="*/ 923018 w 944551"/>
                <a:gd name="connsiteY4" fmla="*/ 1114300 h 1114542"/>
                <a:gd name="connsiteX5" fmla="*/ 20700 w 944551"/>
                <a:gd name="connsiteY5" fmla="*/ 1114300 h 1114542"/>
                <a:gd name="connsiteX6" fmla="*/ -417 w 944551"/>
                <a:gd name="connsiteY6" fmla="*/ 1093183 h 1114542"/>
                <a:gd name="connsiteX7" fmla="*/ -417 w 944551"/>
                <a:gd name="connsiteY7" fmla="*/ 20875 h 1114542"/>
                <a:gd name="connsiteX8" fmla="*/ 20700 w 944551"/>
                <a:gd name="connsiteY8" fmla="*/ -242 h 1114542"/>
                <a:gd name="connsiteX9" fmla="*/ 46673 w 944551"/>
                <a:gd name="connsiteY9" fmla="*/ 46637 h 1114542"/>
                <a:gd name="connsiteX10" fmla="*/ 46673 w 944551"/>
                <a:gd name="connsiteY10" fmla="*/ 1067421 h 1114542"/>
                <a:gd name="connsiteX11" fmla="*/ 896411 w 944551"/>
                <a:gd name="connsiteY11" fmla="*/ 1067421 h 1114542"/>
                <a:gd name="connsiteX12" fmla="*/ 896411 w 944551"/>
                <a:gd name="connsiteY12" fmla="*/ 46637 h 111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4551" h="1114542">
                  <a:moveTo>
                    <a:pt x="20700" y="-31"/>
                  </a:moveTo>
                  <a:lnTo>
                    <a:pt x="923018" y="-31"/>
                  </a:lnTo>
                  <a:cubicBezTo>
                    <a:pt x="934675" y="-31"/>
                    <a:pt x="944135" y="9430"/>
                    <a:pt x="944135" y="21086"/>
                  </a:cubicBezTo>
                  <a:lnTo>
                    <a:pt x="944135" y="1093183"/>
                  </a:lnTo>
                  <a:cubicBezTo>
                    <a:pt x="944135" y="1104840"/>
                    <a:pt x="934675" y="1114300"/>
                    <a:pt x="923018" y="1114300"/>
                  </a:cubicBezTo>
                  <a:lnTo>
                    <a:pt x="20700" y="1114300"/>
                  </a:lnTo>
                  <a:cubicBezTo>
                    <a:pt x="9043" y="1114300"/>
                    <a:pt x="-417" y="1104840"/>
                    <a:pt x="-417" y="1093183"/>
                  </a:cubicBezTo>
                  <a:lnTo>
                    <a:pt x="-417" y="20875"/>
                  </a:lnTo>
                  <a:cubicBezTo>
                    <a:pt x="-417" y="9218"/>
                    <a:pt x="9043" y="-242"/>
                    <a:pt x="20700" y="-242"/>
                  </a:cubicBezTo>
                  <a:close/>
                  <a:moveTo>
                    <a:pt x="46673" y="46637"/>
                  </a:moveTo>
                  <a:lnTo>
                    <a:pt x="46673" y="1067421"/>
                  </a:lnTo>
                  <a:lnTo>
                    <a:pt x="896411" y="1067421"/>
                  </a:lnTo>
                  <a:lnTo>
                    <a:pt x="896411" y="46637"/>
                  </a:lnTo>
                  <a:close/>
                </a:path>
              </a:pathLst>
            </a:custGeom>
            <a:solidFill>
              <a:schemeClr val="accent6"/>
            </a:solidFill>
            <a:ln w="21117" cap="flat">
              <a:noFill/>
              <a:prstDash val="solid"/>
              <a:miter/>
            </a:ln>
          </p:spPr>
          <p:txBody>
            <a:bodyPr rtlCol="0" anchor="ctr"/>
            <a:lstStyle/>
            <a:p>
              <a:endParaRPr lang="en-IN"/>
            </a:p>
          </p:txBody>
        </p:sp>
        <p:sp>
          <p:nvSpPr>
            <p:cNvPr id="55" name="Freeform: Shape 54">
              <a:extLst>
                <a:ext uri="{FF2B5EF4-FFF2-40B4-BE49-F238E27FC236}">
                  <a16:creationId xmlns:a16="http://schemas.microsoft.com/office/drawing/2014/main" id="{22D5BB7B-8EFC-5C18-E1A2-B8C24771DCA2}"/>
                </a:ext>
              </a:extLst>
            </p:cNvPr>
            <p:cNvSpPr/>
            <p:nvPr/>
          </p:nvSpPr>
          <p:spPr>
            <a:xfrm>
              <a:off x="3402342" y="3835888"/>
              <a:ext cx="80243" cy="248755"/>
            </a:xfrm>
            <a:custGeom>
              <a:avLst/>
              <a:gdLst>
                <a:gd name="connsiteX0" fmla="*/ 0 w 80243"/>
                <a:gd name="connsiteY0" fmla="*/ 0 h 248755"/>
                <a:gd name="connsiteX1" fmla="*/ 80244 w 80243"/>
                <a:gd name="connsiteY1" fmla="*/ 0 h 248755"/>
                <a:gd name="connsiteX2" fmla="*/ 80244 w 80243"/>
                <a:gd name="connsiteY2" fmla="*/ 248755 h 248755"/>
                <a:gd name="connsiteX3" fmla="*/ 0 w 80243"/>
                <a:gd name="connsiteY3" fmla="*/ 248755 h 248755"/>
              </a:gdLst>
              <a:ahLst/>
              <a:cxnLst>
                <a:cxn ang="0">
                  <a:pos x="connsiteX0" y="connsiteY0"/>
                </a:cxn>
                <a:cxn ang="0">
                  <a:pos x="connsiteX1" y="connsiteY1"/>
                </a:cxn>
                <a:cxn ang="0">
                  <a:pos x="connsiteX2" y="connsiteY2"/>
                </a:cxn>
                <a:cxn ang="0">
                  <a:pos x="connsiteX3" y="connsiteY3"/>
                </a:cxn>
              </a:cxnLst>
              <a:rect l="l" t="t" r="r" b="b"/>
              <a:pathLst>
                <a:path w="80243" h="248755">
                  <a:moveTo>
                    <a:pt x="0" y="0"/>
                  </a:moveTo>
                  <a:lnTo>
                    <a:pt x="80244" y="0"/>
                  </a:lnTo>
                  <a:lnTo>
                    <a:pt x="80244" y="248755"/>
                  </a:lnTo>
                  <a:lnTo>
                    <a:pt x="0" y="248755"/>
                  </a:lnTo>
                  <a:close/>
                </a:path>
              </a:pathLst>
            </a:custGeom>
            <a:solidFill>
              <a:srgbClr val="F5E42A"/>
            </a:solidFill>
            <a:ln w="21117" cap="flat">
              <a:noFill/>
              <a:prstDash val="solid"/>
              <a:miter/>
            </a:ln>
          </p:spPr>
          <p:txBody>
            <a:bodyPr rtlCol="0" anchor="ctr"/>
            <a:lstStyle/>
            <a:p>
              <a:endParaRPr lang="en-IN"/>
            </a:p>
          </p:txBody>
        </p:sp>
        <p:sp>
          <p:nvSpPr>
            <p:cNvPr id="56" name="Freeform: Shape 55">
              <a:extLst>
                <a:ext uri="{FF2B5EF4-FFF2-40B4-BE49-F238E27FC236}">
                  <a16:creationId xmlns:a16="http://schemas.microsoft.com/office/drawing/2014/main" id="{E94EEF7A-F971-D098-BB1F-11567055A5D6}"/>
                </a:ext>
              </a:extLst>
            </p:cNvPr>
            <p:cNvSpPr/>
            <p:nvPr/>
          </p:nvSpPr>
          <p:spPr>
            <a:xfrm>
              <a:off x="3522707" y="3795555"/>
              <a:ext cx="80243" cy="289088"/>
            </a:xfrm>
            <a:custGeom>
              <a:avLst/>
              <a:gdLst>
                <a:gd name="connsiteX0" fmla="*/ 0 w 80243"/>
                <a:gd name="connsiteY0" fmla="*/ 0 h 289088"/>
                <a:gd name="connsiteX1" fmla="*/ 80244 w 80243"/>
                <a:gd name="connsiteY1" fmla="*/ 0 h 289088"/>
                <a:gd name="connsiteX2" fmla="*/ 80244 w 80243"/>
                <a:gd name="connsiteY2" fmla="*/ 289088 h 289088"/>
                <a:gd name="connsiteX3" fmla="*/ 0 w 80243"/>
                <a:gd name="connsiteY3" fmla="*/ 289088 h 289088"/>
              </a:gdLst>
              <a:ahLst/>
              <a:cxnLst>
                <a:cxn ang="0">
                  <a:pos x="connsiteX0" y="connsiteY0"/>
                </a:cxn>
                <a:cxn ang="0">
                  <a:pos x="connsiteX1" y="connsiteY1"/>
                </a:cxn>
                <a:cxn ang="0">
                  <a:pos x="connsiteX2" y="connsiteY2"/>
                </a:cxn>
                <a:cxn ang="0">
                  <a:pos x="connsiteX3" y="connsiteY3"/>
                </a:cxn>
              </a:cxnLst>
              <a:rect l="l" t="t" r="r" b="b"/>
              <a:pathLst>
                <a:path w="80243" h="289088">
                  <a:moveTo>
                    <a:pt x="0" y="0"/>
                  </a:moveTo>
                  <a:lnTo>
                    <a:pt x="80244" y="0"/>
                  </a:lnTo>
                  <a:lnTo>
                    <a:pt x="80244" y="289088"/>
                  </a:lnTo>
                  <a:lnTo>
                    <a:pt x="0" y="289088"/>
                  </a:lnTo>
                  <a:close/>
                </a:path>
              </a:pathLst>
            </a:custGeom>
            <a:solidFill>
              <a:srgbClr val="315CB3"/>
            </a:solidFill>
            <a:ln w="21117" cap="flat">
              <a:noFill/>
              <a:prstDash val="solid"/>
              <a:miter/>
            </a:ln>
          </p:spPr>
          <p:txBody>
            <a:bodyPr rtlCol="0" anchor="ctr"/>
            <a:lstStyle/>
            <a:p>
              <a:endParaRPr lang="en-IN"/>
            </a:p>
          </p:txBody>
        </p:sp>
        <p:sp>
          <p:nvSpPr>
            <p:cNvPr id="57" name="Freeform: Shape 56">
              <a:extLst>
                <a:ext uri="{FF2B5EF4-FFF2-40B4-BE49-F238E27FC236}">
                  <a16:creationId xmlns:a16="http://schemas.microsoft.com/office/drawing/2014/main" id="{AED8F181-8A2E-2AC9-0B76-6D05D983316A}"/>
                </a:ext>
              </a:extLst>
            </p:cNvPr>
            <p:cNvSpPr/>
            <p:nvPr/>
          </p:nvSpPr>
          <p:spPr>
            <a:xfrm>
              <a:off x="3643284" y="3564116"/>
              <a:ext cx="80243" cy="520527"/>
            </a:xfrm>
            <a:custGeom>
              <a:avLst/>
              <a:gdLst>
                <a:gd name="connsiteX0" fmla="*/ 0 w 80243"/>
                <a:gd name="connsiteY0" fmla="*/ 0 h 520527"/>
                <a:gd name="connsiteX1" fmla="*/ 80244 w 80243"/>
                <a:gd name="connsiteY1" fmla="*/ 0 h 520527"/>
                <a:gd name="connsiteX2" fmla="*/ 80244 w 80243"/>
                <a:gd name="connsiteY2" fmla="*/ 520528 h 520527"/>
                <a:gd name="connsiteX3" fmla="*/ 0 w 80243"/>
                <a:gd name="connsiteY3" fmla="*/ 520528 h 520527"/>
              </a:gdLst>
              <a:ahLst/>
              <a:cxnLst>
                <a:cxn ang="0">
                  <a:pos x="connsiteX0" y="connsiteY0"/>
                </a:cxn>
                <a:cxn ang="0">
                  <a:pos x="connsiteX1" y="connsiteY1"/>
                </a:cxn>
                <a:cxn ang="0">
                  <a:pos x="connsiteX2" y="connsiteY2"/>
                </a:cxn>
                <a:cxn ang="0">
                  <a:pos x="connsiteX3" y="connsiteY3"/>
                </a:cxn>
              </a:cxnLst>
              <a:rect l="l" t="t" r="r" b="b"/>
              <a:pathLst>
                <a:path w="80243" h="520527">
                  <a:moveTo>
                    <a:pt x="0" y="0"/>
                  </a:moveTo>
                  <a:lnTo>
                    <a:pt x="80244" y="0"/>
                  </a:lnTo>
                  <a:lnTo>
                    <a:pt x="80244" y="520528"/>
                  </a:lnTo>
                  <a:lnTo>
                    <a:pt x="0" y="520528"/>
                  </a:lnTo>
                  <a:close/>
                </a:path>
              </a:pathLst>
            </a:custGeom>
            <a:solidFill>
              <a:srgbClr val="053086"/>
            </a:solidFill>
            <a:ln w="21117" cap="flat">
              <a:noFill/>
              <a:prstDash val="solid"/>
              <a:miter/>
            </a:ln>
          </p:spPr>
          <p:txBody>
            <a:bodyPr rtlCol="0" anchor="ctr"/>
            <a:lstStyle/>
            <a:p>
              <a:endParaRPr lang="en-IN"/>
            </a:p>
          </p:txBody>
        </p:sp>
        <p:sp>
          <p:nvSpPr>
            <p:cNvPr id="58" name="Freeform: Shape 57">
              <a:extLst>
                <a:ext uri="{FF2B5EF4-FFF2-40B4-BE49-F238E27FC236}">
                  <a16:creationId xmlns:a16="http://schemas.microsoft.com/office/drawing/2014/main" id="{1BBBC8CF-6892-B101-408B-C4A6D22E5153}"/>
                </a:ext>
              </a:extLst>
            </p:cNvPr>
            <p:cNvSpPr/>
            <p:nvPr/>
          </p:nvSpPr>
          <p:spPr>
            <a:xfrm>
              <a:off x="3763649" y="3911275"/>
              <a:ext cx="80243" cy="173368"/>
            </a:xfrm>
            <a:custGeom>
              <a:avLst/>
              <a:gdLst>
                <a:gd name="connsiteX0" fmla="*/ 0 w 80243"/>
                <a:gd name="connsiteY0" fmla="*/ 0 h 173368"/>
                <a:gd name="connsiteX1" fmla="*/ 80244 w 80243"/>
                <a:gd name="connsiteY1" fmla="*/ 0 h 173368"/>
                <a:gd name="connsiteX2" fmla="*/ 80244 w 80243"/>
                <a:gd name="connsiteY2" fmla="*/ 173368 h 173368"/>
                <a:gd name="connsiteX3" fmla="*/ 0 w 80243"/>
                <a:gd name="connsiteY3" fmla="*/ 173368 h 173368"/>
              </a:gdLst>
              <a:ahLst/>
              <a:cxnLst>
                <a:cxn ang="0">
                  <a:pos x="connsiteX0" y="connsiteY0"/>
                </a:cxn>
                <a:cxn ang="0">
                  <a:pos x="connsiteX1" y="connsiteY1"/>
                </a:cxn>
                <a:cxn ang="0">
                  <a:pos x="connsiteX2" y="connsiteY2"/>
                </a:cxn>
                <a:cxn ang="0">
                  <a:pos x="connsiteX3" y="connsiteY3"/>
                </a:cxn>
              </a:cxnLst>
              <a:rect l="l" t="t" r="r" b="b"/>
              <a:pathLst>
                <a:path w="80243" h="173368">
                  <a:moveTo>
                    <a:pt x="0" y="0"/>
                  </a:moveTo>
                  <a:lnTo>
                    <a:pt x="80244" y="0"/>
                  </a:lnTo>
                  <a:lnTo>
                    <a:pt x="80244" y="173368"/>
                  </a:lnTo>
                  <a:lnTo>
                    <a:pt x="0" y="173368"/>
                  </a:lnTo>
                  <a:close/>
                </a:path>
              </a:pathLst>
            </a:custGeom>
            <a:solidFill>
              <a:srgbClr val="F5E42A"/>
            </a:solidFill>
            <a:ln w="21117" cap="flat">
              <a:noFill/>
              <a:prstDash val="solid"/>
              <a:miter/>
            </a:ln>
          </p:spPr>
          <p:txBody>
            <a:bodyPr rtlCol="0" anchor="ctr"/>
            <a:lstStyle/>
            <a:p>
              <a:endParaRPr lang="en-IN"/>
            </a:p>
          </p:txBody>
        </p:sp>
        <p:sp>
          <p:nvSpPr>
            <p:cNvPr id="59" name="Freeform: Shape 58">
              <a:extLst>
                <a:ext uri="{FF2B5EF4-FFF2-40B4-BE49-F238E27FC236}">
                  <a16:creationId xmlns:a16="http://schemas.microsoft.com/office/drawing/2014/main" id="{DC9C9053-F23B-600D-D251-2705D81AD925}"/>
                </a:ext>
              </a:extLst>
            </p:cNvPr>
            <p:cNvSpPr/>
            <p:nvPr/>
          </p:nvSpPr>
          <p:spPr>
            <a:xfrm>
              <a:off x="3402342" y="4124343"/>
              <a:ext cx="561916" cy="16471"/>
            </a:xfrm>
            <a:custGeom>
              <a:avLst/>
              <a:gdLst>
                <a:gd name="connsiteX0" fmla="*/ 0 w 561916"/>
                <a:gd name="connsiteY0" fmla="*/ 0 h 16471"/>
                <a:gd name="connsiteX1" fmla="*/ 561917 w 561916"/>
                <a:gd name="connsiteY1" fmla="*/ 0 h 16471"/>
                <a:gd name="connsiteX2" fmla="*/ 561917 w 561916"/>
                <a:gd name="connsiteY2" fmla="*/ 16471 h 16471"/>
                <a:gd name="connsiteX3" fmla="*/ 0 w 561916"/>
                <a:gd name="connsiteY3" fmla="*/ 16471 h 16471"/>
              </a:gdLst>
              <a:ahLst/>
              <a:cxnLst>
                <a:cxn ang="0">
                  <a:pos x="connsiteX0" y="connsiteY0"/>
                </a:cxn>
                <a:cxn ang="0">
                  <a:pos x="connsiteX1" y="connsiteY1"/>
                </a:cxn>
                <a:cxn ang="0">
                  <a:pos x="connsiteX2" y="connsiteY2"/>
                </a:cxn>
                <a:cxn ang="0">
                  <a:pos x="connsiteX3" y="connsiteY3"/>
                </a:cxn>
              </a:cxnLst>
              <a:rect l="l" t="t" r="r" b="b"/>
              <a:pathLst>
                <a:path w="561916" h="16471">
                  <a:moveTo>
                    <a:pt x="0" y="0"/>
                  </a:moveTo>
                  <a:lnTo>
                    <a:pt x="561917" y="0"/>
                  </a:lnTo>
                  <a:lnTo>
                    <a:pt x="561917" y="16471"/>
                  </a:lnTo>
                  <a:lnTo>
                    <a:pt x="0" y="16471"/>
                  </a:lnTo>
                  <a:close/>
                </a:path>
              </a:pathLst>
            </a:custGeom>
            <a:solidFill>
              <a:srgbClr val="384146"/>
            </a:solidFill>
            <a:ln w="21117" cap="flat">
              <a:noFill/>
              <a:prstDash val="solid"/>
              <a:miter/>
            </a:ln>
          </p:spPr>
          <p:txBody>
            <a:bodyPr rtlCol="0" anchor="ctr"/>
            <a:lstStyle/>
            <a:p>
              <a:endParaRPr lang="en-IN"/>
            </a:p>
          </p:txBody>
        </p:sp>
        <p:sp>
          <p:nvSpPr>
            <p:cNvPr id="60" name="Freeform: Shape 59">
              <a:extLst>
                <a:ext uri="{FF2B5EF4-FFF2-40B4-BE49-F238E27FC236}">
                  <a16:creationId xmlns:a16="http://schemas.microsoft.com/office/drawing/2014/main" id="{188DF1CA-C2B8-709B-5325-B7B552E14162}"/>
                </a:ext>
              </a:extLst>
            </p:cNvPr>
            <p:cNvSpPr/>
            <p:nvPr/>
          </p:nvSpPr>
          <p:spPr>
            <a:xfrm>
              <a:off x="3884015" y="3770427"/>
              <a:ext cx="80243" cy="314217"/>
            </a:xfrm>
            <a:custGeom>
              <a:avLst/>
              <a:gdLst>
                <a:gd name="connsiteX0" fmla="*/ 0 w 80243"/>
                <a:gd name="connsiteY0" fmla="*/ 0 h 314217"/>
                <a:gd name="connsiteX1" fmla="*/ 80244 w 80243"/>
                <a:gd name="connsiteY1" fmla="*/ 0 h 314217"/>
                <a:gd name="connsiteX2" fmla="*/ 80244 w 80243"/>
                <a:gd name="connsiteY2" fmla="*/ 314217 h 314217"/>
                <a:gd name="connsiteX3" fmla="*/ 0 w 80243"/>
                <a:gd name="connsiteY3" fmla="*/ 314217 h 314217"/>
              </a:gdLst>
              <a:ahLst/>
              <a:cxnLst>
                <a:cxn ang="0">
                  <a:pos x="connsiteX0" y="connsiteY0"/>
                </a:cxn>
                <a:cxn ang="0">
                  <a:pos x="connsiteX1" y="connsiteY1"/>
                </a:cxn>
                <a:cxn ang="0">
                  <a:pos x="connsiteX2" y="connsiteY2"/>
                </a:cxn>
                <a:cxn ang="0">
                  <a:pos x="connsiteX3" y="connsiteY3"/>
                </a:cxn>
              </a:cxnLst>
              <a:rect l="l" t="t" r="r" b="b"/>
              <a:pathLst>
                <a:path w="80243" h="314217">
                  <a:moveTo>
                    <a:pt x="0" y="0"/>
                  </a:moveTo>
                  <a:lnTo>
                    <a:pt x="80244" y="0"/>
                  </a:lnTo>
                  <a:lnTo>
                    <a:pt x="80244" y="314217"/>
                  </a:lnTo>
                  <a:lnTo>
                    <a:pt x="0" y="314217"/>
                  </a:lnTo>
                  <a:close/>
                </a:path>
              </a:pathLst>
            </a:custGeom>
            <a:solidFill>
              <a:srgbClr val="315CB3"/>
            </a:solidFill>
            <a:ln w="21117" cap="flat">
              <a:noFill/>
              <a:prstDash val="solid"/>
              <a:miter/>
            </a:ln>
          </p:spPr>
          <p:txBody>
            <a:bodyPr rtlCol="0" anchor="ctr"/>
            <a:lstStyle/>
            <a:p>
              <a:endParaRPr lang="en-IN"/>
            </a:p>
          </p:txBody>
        </p:sp>
        <p:sp>
          <p:nvSpPr>
            <p:cNvPr id="61" name="Freeform: Shape 60">
              <a:extLst>
                <a:ext uri="{FF2B5EF4-FFF2-40B4-BE49-F238E27FC236}">
                  <a16:creationId xmlns:a16="http://schemas.microsoft.com/office/drawing/2014/main" id="{A1C21E8B-C1C8-7C8F-F0DD-07B7B57E1251}"/>
                </a:ext>
              </a:extLst>
            </p:cNvPr>
            <p:cNvSpPr/>
            <p:nvPr/>
          </p:nvSpPr>
          <p:spPr>
            <a:xfrm>
              <a:off x="3337091" y="3497221"/>
              <a:ext cx="681226" cy="381724"/>
            </a:xfrm>
            <a:custGeom>
              <a:avLst/>
              <a:gdLst>
                <a:gd name="connsiteX0" fmla="*/ 4862 w 681226"/>
                <a:gd name="connsiteY0" fmla="*/ 245934 h 381724"/>
                <a:gd name="connsiteX1" fmla="*/ 50685 w 681226"/>
                <a:gd name="connsiteY1" fmla="*/ 281410 h 381724"/>
                <a:gd name="connsiteX2" fmla="*/ 105167 w 681226"/>
                <a:gd name="connsiteY2" fmla="*/ 299148 h 381724"/>
                <a:gd name="connsiteX3" fmla="*/ 105167 w 681226"/>
                <a:gd name="connsiteY3" fmla="*/ 299148 h 381724"/>
                <a:gd name="connsiteX4" fmla="*/ 172952 w 681226"/>
                <a:gd name="connsiteY4" fmla="*/ 282888 h 381724"/>
                <a:gd name="connsiteX5" fmla="*/ 222576 w 681226"/>
                <a:gd name="connsiteY5" fmla="*/ 235164 h 381724"/>
                <a:gd name="connsiteX6" fmla="*/ 255307 w 681226"/>
                <a:gd name="connsiteY6" fmla="*/ 137816 h 381724"/>
                <a:gd name="connsiteX7" fmla="*/ 345687 w 681226"/>
                <a:gd name="connsiteY7" fmla="*/ 557 h 381724"/>
                <a:gd name="connsiteX8" fmla="*/ 424029 w 681226"/>
                <a:gd name="connsiteY8" fmla="*/ 217004 h 381724"/>
                <a:gd name="connsiteX9" fmla="*/ 466263 w 681226"/>
                <a:gd name="connsiteY9" fmla="*/ 374535 h 381724"/>
                <a:gd name="connsiteX10" fmla="*/ 466263 w 681226"/>
                <a:gd name="connsiteY10" fmla="*/ 374535 h 381724"/>
                <a:gd name="connsiteX11" fmla="*/ 515044 w 681226"/>
                <a:gd name="connsiteY11" fmla="*/ 311185 h 381724"/>
                <a:gd name="connsiteX12" fmla="*/ 586840 w 681226"/>
                <a:gd name="connsiteY12" fmla="*/ 234319 h 381724"/>
                <a:gd name="connsiteX13" fmla="*/ 586840 w 681226"/>
                <a:gd name="connsiteY13" fmla="*/ 234319 h 381724"/>
                <a:gd name="connsiteX14" fmla="*/ 643855 w 681226"/>
                <a:gd name="connsiteY14" fmla="*/ 235798 h 381724"/>
                <a:gd name="connsiteX15" fmla="*/ 675108 w 681226"/>
                <a:gd name="connsiteY15" fmla="*/ 211302 h 381724"/>
                <a:gd name="connsiteX16" fmla="*/ 680810 w 681226"/>
                <a:gd name="connsiteY16" fmla="*/ 212992 h 381724"/>
                <a:gd name="connsiteX17" fmla="*/ 645545 w 681226"/>
                <a:gd name="connsiteY17" fmla="*/ 241710 h 381724"/>
                <a:gd name="connsiteX18" fmla="*/ 585361 w 681226"/>
                <a:gd name="connsiteY18" fmla="*/ 240233 h 381724"/>
                <a:gd name="connsiteX19" fmla="*/ 585361 w 681226"/>
                <a:gd name="connsiteY19" fmla="*/ 240233 h 381724"/>
                <a:gd name="connsiteX20" fmla="*/ 520533 w 681226"/>
                <a:gd name="connsiteY20" fmla="*/ 313297 h 381724"/>
                <a:gd name="connsiteX21" fmla="*/ 465418 w 681226"/>
                <a:gd name="connsiteY21" fmla="*/ 381292 h 381724"/>
                <a:gd name="connsiteX22" fmla="*/ 417483 w 681226"/>
                <a:gd name="connsiteY22" fmla="*/ 218271 h 381724"/>
                <a:gd name="connsiteX23" fmla="*/ 345475 w 681226"/>
                <a:gd name="connsiteY23" fmla="*/ 7104 h 381724"/>
                <a:gd name="connsiteX24" fmla="*/ 345475 w 681226"/>
                <a:gd name="connsiteY24" fmla="*/ 7104 h 381724"/>
                <a:gd name="connsiteX25" fmla="*/ 261008 w 681226"/>
                <a:gd name="connsiteY25" fmla="*/ 139717 h 381724"/>
                <a:gd name="connsiteX26" fmla="*/ 227855 w 681226"/>
                <a:gd name="connsiteY26" fmla="*/ 238332 h 381724"/>
                <a:gd name="connsiteX27" fmla="*/ 227855 w 681226"/>
                <a:gd name="connsiteY27" fmla="*/ 238332 h 381724"/>
                <a:gd name="connsiteX28" fmla="*/ 175907 w 681226"/>
                <a:gd name="connsiteY28" fmla="*/ 288590 h 381724"/>
                <a:gd name="connsiteX29" fmla="*/ 104534 w 681226"/>
                <a:gd name="connsiteY29" fmla="*/ 305694 h 381724"/>
                <a:gd name="connsiteX30" fmla="*/ 104534 w 681226"/>
                <a:gd name="connsiteY30" fmla="*/ 305694 h 381724"/>
                <a:gd name="connsiteX31" fmla="*/ 47730 w 681226"/>
                <a:gd name="connsiteY31" fmla="*/ 287111 h 381724"/>
                <a:gd name="connsiteX32" fmla="*/ -417 w 681226"/>
                <a:gd name="connsiteY32" fmla="*/ 249735 h 381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1226" h="381724">
                  <a:moveTo>
                    <a:pt x="4862" y="245934"/>
                  </a:moveTo>
                  <a:cubicBezTo>
                    <a:pt x="17511" y="260821"/>
                    <a:pt x="33117" y="272900"/>
                    <a:pt x="50685" y="281410"/>
                  </a:cubicBezTo>
                  <a:cubicBezTo>
                    <a:pt x="67515" y="290828"/>
                    <a:pt x="86014" y="296847"/>
                    <a:pt x="105167" y="299148"/>
                  </a:cubicBezTo>
                  <a:lnTo>
                    <a:pt x="105167" y="299148"/>
                  </a:lnTo>
                  <a:cubicBezTo>
                    <a:pt x="128860" y="300479"/>
                    <a:pt x="152426" y="294819"/>
                    <a:pt x="172952" y="282888"/>
                  </a:cubicBezTo>
                  <a:cubicBezTo>
                    <a:pt x="193794" y="272161"/>
                    <a:pt x="211046" y="255563"/>
                    <a:pt x="222576" y="235164"/>
                  </a:cubicBezTo>
                  <a:cubicBezTo>
                    <a:pt x="236555" y="203827"/>
                    <a:pt x="247515" y="171223"/>
                    <a:pt x="255307" y="137816"/>
                  </a:cubicBezTo>
                  <a:cubicBezTo>
                    <a:pt x="275156" y="64541"/>
                    <a:pt x="295218" y="-8734"/>
                    <a:pt x="345687" y="557"/>
                  </a:cubicBezTo>
                  <a:cubicBezTo>
                    <a:pt x="399746" y="-4722"/>
                    <a:pt x="412415" y="111842"/>
                    <a:pt x="424029" y="217004"/>
                  </a:cubicBezTo>
                  <a:cubicBezTo>
                    <a:pt x="433111" y="299571"/>
                    <a:pt x="441345" y="375168"/>
                    <a:pt x="466263" y="374535"/>
                  </a:cubicBezTo>
                  <a:lnTo>
                    <a:pt x="466263" y="374535"/>
                  </a:lnTo>
                  <a:cubicBezTo>
                    <a:pt x="489280" y="377280"/>
                    <a:pt x="501740" y="344760"/>
                    <a:pt x="515044" y="311185"/>
                  </a:cubicBezTo>
                  <a:cubicBezTo>
                    <a:pt x="531091" y="268951"/>
                    <a:pt x="547774" y="226718"/>
                    <a:pt x="586840" y="234319"/>
                  </a:cubicBezTo>
                  <a:lnTo>
                    <a:pt x="586840" y="234319"/>
                  </a:lnTo>
                  <a:cubicBezTo>
                    <a:pt x="605402" y="239726"/>
                    <a:pt x="625040" y="240233"/>
                    <a:pt x="643855" y="235798"/>
                  </a:cubicBezTo>
                  <a:cubicBezTo>
                    <a:pt x="657708" y="233348"/>
                    <a:pt x="669428" y="224163"/>
                    <a:pt x="675108" y="211302"/>
                  </a:cubicBezTo>
                  <a:lnTo>
                    <a:pt x="680810" y="212992"/>
                  </a:lnTo>
                  <a:cubicBezTo>
                    <a:pt x="674727" y="227963"/>
                    <a:pt x="661424" y="238796"/>
                    <a:pt x="645545" y="241710"/>
                  </a:cubicBezTo>
                  <a:cubicBezTo>
                    <a:pt x="625695" y="246356"/>
                    <a:pt x="604979" y="245850"/>
                    <a:pt x="585361" y="240233"/>
                  </a:cubicBezTo>
                  <a:lnTo>
                    <a:pt x="585361" y="240233"/>
                  </a:lnTo>
                  <a:cubicBezTo>
                    <a:pt x="551364" y="233052"/>
                    <a:pt x="535526" y="274230"/>
                    <a:pt x="520533" y="313297"/>
                  </a:cubicBezTo>
                  <a:cubicBezTo>
                    <a:pt x="505541" y="352363"/>
                    <a:pt x="492870" y="384248"/>
                    <a:pt x="465418" y="381292"/>
                  </a:cubicBezTo>
                  <a:cubicBezTo>
                    <a:pt x="437967" y="378336"/>
                    <a:pt x="426774" y="303372"/>
                    <a:pt x="417483" y="218271"/>
                  </a:cubicBezTo>
                  <a:cubicBezTo>
                    <a:pt x="406292" y="115643"/>
                    <a:pt x="393832" y="1824"/>
                    <a:pt x="345475" y="7104"/>
                  </a:cubicBezTo>
                  <a:lnTo>
                    <a:pt x="345475" y="7104"/>
                  </a:lnTo>
                  <a:cubicBezTo>
                    <a:pt x="300074" y="-1766"/>
                    <a:pt x="280858" y="68976"/>
                    <a:pt x="261008" y="139717"/>
                  </a:cubicBezTo>
                  <a:cubicBezTo>
                    <a:pt x="253238" y="173609"/>
                    <a:pt x="242130" y="206636"/>
                    <a:pt x="227855" y="238332"/>
                  </a:cubicBezTo>
                  <a:lnTo>
                    <a:pt x="227855" y="238332"/>
                  </a:lnTo>
                  <a:cubicBezTo>
                    <a:pt x="215776" y="259765"/>
                    <a:pt x="197743" y="277229"/>
                    <a:pt x="175907" y="288590"/>
                  </a:cubicBezTo>
                  <a:cubicBezTo>
                    <a:pt x="154284" y="301112"/>
                    <a:pt x="129472" y="307067"/>
                    <a:pt x="104534" y="305694"/>
                  </a:cubicBezTo>
                  <a:lnTo>
                    <a:pt x="104534" y="305694"/>
                  </a:lnTo>
                  <a:cubicBezTo>
                    <a:pt x="84557" y="303287"/>
                    <a:pt x="65256" y="296973"/>
                    <a:pt x="47730" y="287111"/>
                  </a:cubicBezTo>
                  <a:cubicBezTo>
                    <a:pt x="29294" y="278074"/>
                    <a:pt x="12907" y="265361"/>
                    <a:pt x="-417" y="249735"/>
                  </a:cubicBezTo>
                  <a:close/>
                </a:path>
              </a:pathLst>
            </a:custGeom>
            <a:solidFill>
              <a:srgbClr val="384146"/>
            </a:solidFill>
            <a:ln w="21117" cap="flat">
              <a:noFill/>
              <a:prstDash val="solid"/>
              <a:miter/>
            </a:ln>
          </p:spPr>
          <p:txBody>
            <a:bodyPr rtlCol="0" anchor="ctr"/>
            <a:lstStyle/>
            <a:p>
              <a:endParaRPr lang="en-IN"/>
            </a:p>
          </p:txBody>
        </p:sp>
        <p:sp>
          <p:nvSpPr>
            <p:cNvPr id="62" name="Freeform: Shape 61">
              <a:extLst>
                <a:ext uri="{FF2B5EF4-FFF2-40B4-BE49-F238E27FC236}">
                  <a16:creationId xmlns:a16="http://schemas.microsoft.com/office/drawing/2014/main" id="{306E4013-2472-95E0-681F-621F76478F3A}"/>
                </a:ext>
              </a:extLst>
            </p:cNvPr>
            <p:cNvSpPr/>
            <p:nvPr/>
          </p:nvSpPr>
          <p:spPr>
            <a:xfrm>
              <a:off x="3780753" y="3851936"/>
              <a:ext cx="46459" cy="46459"/>
            </a:xfrm>
            <a:custGeom>
              <a:avLst/>
              <a:gdLst>
                <a:gd name="connsiteX0" fmla="*/ 22601 w 46459"/>
                <a:gd name="connsiteY0" fmla="*/ -241 h 46459"/>
                <a:gd name="connsiteX1" fmla="*/ 46041 w 46459"/>
                <a:gd name="connsiteY1" fmla="*/ 22777 h 46459"/>
                <a:gd name="connsiteX2" fmla="*/ 23023 w 46459"/>
                <a:gd name="connsiteY2" fmla="*/ 46216 h 46459"/>
                <a:gd name="connsiteX3" fmla="*/ -416 w 46459"/>
                <a:gd name="connsiteY3" fmla="*/ 23199 h 46459"/>
                <a:gd name="connsiteX4" fmla="*/ -416 w 46459"/>
                <a:gd name="connsiteY4" fmla="*/ 22988 h 46459"/>
                <a:gd name="connsiteX5" fmla="*/ 22391 w 46459"/>
                <a:gd name="connsiteY5" fmla="*/ -241 h 46459"/>
                <a:gd name="connsiteX6" fmla="*/ 22601 w 46459"/>
                <a:gd name="connsiteY6" fmla="*/ -241 h 4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59" h="46459">
                  <a:moveTo>
                    <a:pt x="22601" y="-241"/>
                  </a:moveTo>
                  <a:cubicBezTo>
                    <a:pt x="35420" y="-367"/>
                    <a:pt x="45914" y="9938"/>
                    <a:pt x="46041" y="22777"/>
                  </a:cubicBezTo>
                  <a:cubicBezTo>
                    <a:pt x="46147" y="35595"/>
                    <a:pt x="35841" y="46089"/>
                    <a:pt x="23023" y="46216"/>
                  </a:cubicBezTo>
                  <a:cubicBezTo>
                    <a:pt x="10185" y="46322"/>
                    <a:pt x="-310" y="36017"/>
                    <a:pt x="-416" y="23199"/>
                  </a:cubicBezTo>
                  <a:cubicBezTo>
                    <a:pt x="-416" y="23136"/>
                    <a:pt x="-416" y="23051"/>
                    <a:pt x="-416" y="22988"/>
                  </a:cubicBezTo>
                  <a:cubicBezTo>
                    <a:pt x="-542" y="10276"/>
                    <a:pt x="9677" y="-114"/>
                    <a:pt x="22391" y="-241"/>
                  </a:cubicBezTo>
                  <a:cubicBezTo>
                    <a:pt x="22454" y="-241"/>
                    <a:pt x="22538" y="-241"/>
                    <a:pt x="22601" y="-241"/>
                  </a:cubicBezTo>
                  <a:close/>
                </a:path>
              </a:pathLst>
            </a:custGeom>
            <a:solidFill>
              <a:srgbClr val="384146"/>
            </a:solidFill>
            <a:ln w="21117" cap="flat">
              <a:noFill/>
              <a:prstDash val="solid"/>
              <a:miter/>
            </a:ln>
          </p:spPr>
          <p:txBody>
            <a:bodyPr rtlCol="0" anchor="ctr"/>
            <a:lstStyle/>
            <a:p>
              <a:endParaRPr lang="en-IN"/>
            </a:p>
          </p:txBody>
        </p:sp>
        <p:sp>
          <p:nvSpPr>
            <p:cNvPr id="63" name="Freeform: Shape 62">
              <a:extLst>
                <a:ext uri="{FF2B5EF4-FFF2-40B4-BE49-F238E27FC236}">
                  <a16:creationId xmlns:a16="http://schemas.microsoft.com/office/drawing/2014/main" id="{E755DF49-B158-01A5-58A5-DA2BC1F54B4C}"/>
                </a:ext>
              </a:extLst>
            </p:cNvPr>
            <p:cNvSpPr/>
            <p:nvPr/>
          </p:nvSpPr>
          <p:spPr>
            <a:xfrm>
              <a:off x="3794057" y="3865452"/>
              <a:ext cx="19427" cy="19427"/>
            </a:xfrm>
            <a:custGeom>
              <a:avLst/>
              <a:gdLst>
                <a:gd name="connsiteX0" fmla="*/ 9296 w 19427"/>
                <a:gd name="connsiteY0" fmla="*/ -242 h 19427"/>
                <a:gd name="connsiteX1" fmla="*/ 19010 w 19427"/>
                <a:gd name="connsiteY1" fmla="*/ 9471 h 19427"/>
                <a:gd name="connsiteX2" fmla="*/ 9296 w 19427"/>
                <a:gd name="connsiteY2" fmla="*/ 19185 h 19427"/>
                <a:gd name="connsiteX3" fmla="*/ -417 w 19427"/>
                <a:gd name="connsiteY3" fmla="*/ 9471 h 19427"/>
                <a:gd name="connsiteX4" fmla="*/ 9296 w 19427"/>
                <a:gd name="connsiteY4" fmla="*/ -242 h 19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7" h="19427">
                  <a:moveTo>
                    <a:pt x="9296" y="-242"/>
                  </a:moveTo>
                  <a:cubicBezTo>
                    <a:pt x="14660" y="-242"/>
                    <a:pt x="19010" y="4108"/>
                    <a:pt x="19010" y="9471"/>
                  </a:cubicBezTo>
                  <a:cubicBezTo>
                    <a:pt x="19010" y="14835"/>
                    <a:pt x="14660" y="19185"/>
                    <a:pt x="9296" y="19185"/>
                  </a:cubicBezTo>
                  <a:cubicBezTo>
                    <a:pt x="3933" y="19185"/>
                    <a:pt x="-417" y="14835"/>
                    <a:pt x="-417" y="9471"/>
                  </a:cubicBezTo>
                  <a:cubicBezTo>
                    <a:pt x="-417" y="4108"/>
                    <a:pt x="3933" y="-242"/>
                    <a:pt x="9296" y="-242"/>
                  </a:cubicBezTo>
                  <a:close/>
                </a:path>
              </a:pathLst>
            </a:custGeom>
            <a:solidFill>
              <a:srgbClr val="FFFFFF"/>
            </a:solidFill>
            <a:ln w="21117" cap="flat">
              <a:noFill/>
              <a:prstDash val="solid"/>
              <a:miter/>
            </a:ln>
          </p:spPr>
          <p:txBody>
            <a:bodyPr rtlCol="0" anchor="ctr"/>
            <a:lstStyle/>
            <a:p>
              <a:endParaRPr lang="en-IN"/>
            </a:p>
          </p:txBody>
        </p:sp>
        <p:sp>
          <p:nvSpPr>
            <p:cNvPr id="64" name="Freeform: Shape 63">
              <a:extLst>
                <a:ext uri="{FF2B5EF4-FFF2-40B4-BE49-F238E27FC236}">
                  <a16:creationId xmlns:a16="http://schemas.microsoft.com/office/drawing/2014/main" id="{9B83CB86-BCC7-388C-7ACE-82CF782612DB}"/>
                </a:ext>
              </a:extLst>
            </p:cNvPr>
            <p:cNvSpPr/>
            <p:nvPr/>
          </p:nvSpPr>
          <p:spPr>
            <a:xfrm>
              <a:off x="3901120" y="3711089"/>
              <a:ext cx="46034" cy="46034"/>
            </a:xfrm>
            <a:custGeom>
              <a:avLst/>
              <a:gdLst>
                <a:gd name="connsiteX0" fmla="*/ 22600 w 46034"/>
                <a:gd name="connsiteY0" fmla="*/ -242 h 46034"/>
                <a:gd name="connsiteX1" fmla="*/ 45617 w 46034"/>
                <a:gd name="connsiteY1" fmla="*/ 22775 h 46034"/>
                <a:gd name="connsiteX2" fmla="*/ 22600 w 46034"/>
                <a:gd name="connsiteY2" fmla="*/ 45792 h 46034"/>
                <a:gd name="connsiteX3" fmla="*/ -417 w 46034"/>
                <a:gd name="connsiteY3" fmla="*/ 22775 h 46034"/>
                <a:gd name="connsiteX4" fmla="*/ 22600 w 46034"/>
                <a:gd name="connsiteY4" fmla="*/ -242 h 46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034" h="46034">
                  <a:moveTo>
                    <a:pt x="22600" y="-242"/>
                  </a:moveTo>
                  <a:cubicBezTo>
                    <a:pt x="35312" y="-242"/>
                    <a:pt x="45617" y="10063"/>
                    <a:pt x="45617" y="22775"/>
                  </a:cubicBezTo>
                  <a:cubicBezTo>
                    <a:pt x="45617" y="35487"/>
                    <a:pt x="35312" y="45792"/>
                    <a:pt x="22600" y="45792"/>
                  </a:cubicBezTo>
                  <a:cubicBezTo>
                    <a:pt x="9887" y="45792"/>
                    <a:pt x="-417" y="35487"/>
                    <a:pt x="-417" y="22775"/>
                  </a:cubicBezTo>
                  <a:cubicBezTo>
                    <a:pt x="-417" y="10063"/>
                    <a:pt x="9887" y="-242"/>
                    <a:pt x="22600" y="-242"/>
                  </a:cubicBezTo>
                  <a:close/>
                </a:path>
              </a:pathLst>
            </a:custGeom>
            <a:solidFill>
              <a:srgbClr val="384146"/>
            </a:solidFill>
            <a:ln w="21117" cap="flat">
              <a:noFill/>
              <a:prstDash val="solid"/>
              <a:miter/>
            </a:ln>
          </p:spPr>
          <p:txBody>
            <a:bodyPr rtlCol="0" anchor="ctr"/>
            <a:lstStyle/>
            <a:p>
              <a:endParaRPr lang="en-IN"/>
            </a:p>
          </p:txBody>
        </p:sp>
        <p:sp>
          <p:nvSpPr>
            <p:cNvPr id="65" name="Freeform: Shape 64">
              <a:extLst>
                <a:ext uri="{FF2B5EF4-FFF2-40B4-BE49-F238E27FC236}">
                  <a16:creationId xmlns:a16="http://schemas.microsoft.com/office/drawing/2014/main" id="{61E062FF-DD64-3FFE-9329-9C0DFDCA8191}"/>
                </a:ext>
              </a:extLst>
            </p:cNvPr>
            <p:cNvSpPr/>
            <p:nvPr/>
          </p:nvSpPr>
          <p:spPr>
            <a:xfrm>
              <a:off x="3914423" y="3724392"/>
              <a:ext cx="19427" cy="19427"/>
            </a:xfrm>
            <a:custGeom>
              <a:avLst/>
              <a:gdLst>
                <a:gd name="connsiteX0" fmla="*/ 9296 w 19427"/>
                <a:gd name="connsiteY0" fmla="*/ -242 h 19427"/>
                <a:gd name="connsiteX1" fmla="*/ 19010 w 19427"/>
                <a:gd name="connsiteY1" fmla="*/ 9471 h 19427"/>
                <a:gd name="connsiteX2" fmla="*/ 9296 w 19427"/>
                <a:gd name="connsiteY2" fmla="*/ 19185 h 19427"/>
                <a:gd name="connsiteX3" fmla="*/ -417 w 19427"/>
                <a:gd name="connsiteY3" fmla="*/ 9471 h 19427"/>
                <a:gd name="connsiteX4" fmla="*/ 9296 w 19427"/>
                <a:gd name="connsiteY4" fmla="*/ -242 h 19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7" h="19427">
                  <a:moveTo>
                    <a:pt x="9296" y="-242"/>
                  </a:moveTo>
                  <a:cubicBezTo>
                    <a:pt x="14660" y="-242"/>
                    <a:pt x="19010" y="4108"/>
                    <a:pt x="19010" y="9471"/>
                  </a:cubicBezTo>
                  <a:cubicBezTo>
                    <a:pt x="19010" y="14835"/>
                    <a:pt x="14660" y="19185"/>
                    <a:pt x="9296" y="19185"/>
                  </a:cubicBezTo>
                  <a:cubicBezTo>
                    <a:pt x="3933" y="19185"/>
                    <a:pt x="-417" y="14835"/>
                    <a:pt x="-417" y="9471"/>
                  </a:cubicBezTo>
                  <a:cubicBezTo>
                    <a:pt x="-417" y="4108"/>
                    <a:pt x="3933" y="-242"/>
                    <a:pt x="9296" y="-242"/>
                  </a:cubicBezTo>
                  <a:close/>
                </a:path>
              </a:pathLst>
            </a:custGeom>
            <a:solidFill>
              <a:srgbClr val="FFFFFF"/>
            </a:solidFill>
            <a:ln w="21117" cap="flat">
              <a:noFill/>
              <a:prstDash val="solid"/>
              <a:miter/>
            </a:ln>
          </p:spPr>
          <p:txBody>
            <a:bodyPr rtlCol="0" anchor="ctr"/>
            <a:lstStyle/>
            <a:p>
              <a:endParaRPr lang="en-IN"/>
            </a:p>
          </p:txBody>
        </p:sp>
        <p:sp>
          <p:nvSpPr>
            <p:cNvPr id="66" name="Freeform: Shape 65">
              <a:extLst>
                <a:ext uri="{FF2B5EF4-FFF2-40B4-BE49-F238E27FC236}">
                  <a16:creationId xmlns:a16="http://schemas.microsoft.com/office/drawing/2014/main" id="{04A274D5-A48E-0A4C-C695-2915D3720A92}"/>
                </a:ext>
              </a:extLst>
            </p:cNvPr>
            <p:cNvSpPr/>
            <p:nvPr/>
          </p:nvSpPr>
          <p:spPr>
            <a:xfrm>
              <a:off x="3539811" y="3711089"/>
              <a:ext cx="46035" cy="46034"/>
            </a:xfrm>
            <a:custGeom>
              <a:avLst/>
              <a:gdLst>
                <a:gd name="connsiteX0" fmla="*/ 22601 w 46035"/>
                <a:gd name="connsiteY0" fmla="*/ -242 h 46034"/>
                <a:gd name="connsiteX1" fmla="*/ 45619 w 46035"/>
                <a:gd name="connsiteY1" fmla="*/ 22775 h 46034"/>
                <a:gd name="connsiteX2" fmla="*/ 22601 w 46035"/>
                <a:gd name="connsiteY2" fmla="*/ 45792 h 46034"/>
                <a:gd name="connsiteX3" fmla="*/ -417 w 46035"/>
                <a:gd name="connsiteY3" fmla="*/ 22775 h 46034"/>
                <a:gd name="connsiteX4" fmla="*/ 22601 w 46035"/>
                <a:gd name="connsiteY4" fmla="*/ -242 h 46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035" h="46034">
                  <a:moveTo>
                    <a:pt x="22601" y="-242"/>
                  </a:moveTo>
                  <a:cubicBezTo>
                    <a:pt x="35313" y="-242"/>
                    <a:pt x="45619" y="10063"/>
                    <a:pt x="45619" y="22775"/>
                  </a:cubicBezTo>
                  <a:cubicBezTo>
                    <a:pt x="45619" y="35487"/>
                    <a:pt x="35313" y="45792"/>
                    <a:pt x="22601" y="45792"/>
                  </a:cubicBezTo>
                  <a:cubicBezTo>
                    <a:pt x="9889" y="45792"/>
                    <a:pt x="-417" y="35487"/>
                    <a:pt x="-417" y="22775"/>
                  </a:cubicBezTo>
                  <a:cubicBezTo>
                    <a:pt x="-417" y="10063"/>
                    <a:pt x="9889" y="-242"/>
                    <a:pt x="22601" y="-242"/>
                  </a:cubicBezTo>
                  <a:close/>
                </a:path>
              </a:pathLst>
            </a:custGeom>
            <a:solidFill>
              <a:srgbClr val="384146"/>
            </a:solidFill>
            <a:ln w="21117" cap="flat">
              <a:noFill/>
              <a:prstDash val="solid"/>
              <a:miter/>
            </a:ln>
          </p:spPr>
          <p:txBody>
            <a:bodyPr rtlCol="0" anchor="ctr"/>
            <a:lstStyle/>
            <a:p>
              <a:endParaRPr lang="en-IN"/>
            </a:p>
          </p:txBody>
        </p:sp>
        <p:sp>
          <p:nvSpPr>
            <p:cNvPr id="67" name="Freeform: Shape 66">
              <a:extLst>
                <a:ext uri="{FF2B5EF4-FFF2-40B4-BE49-F238E27FC236}">
                  <a16:creationId xmlns:a16="http://schemas.microsoft.com/office/drawing/2014/main" id="{F9B7D3C5-63B5-83BA-714E-0C3257B4B9CC}"/>
                </a:ext>
              </a:extLst>
            </p:cNvPr>
            <p:cNvSpPr/>
            <p:nvPr/>
          </p:nvSpPr>
          <p:spPr>
            <a:xfrm>
              <a:off x="3553115" y="3724392"/>
              <a:ext cx="19428" cy="19427"/>
            </a:xfrm>
            <a:custGeom>
              <a:avLst/>
              <a:gdLst>
                <a:gd name="connsiteX0" fmla="*/ 9297 w 19428"/>
                <a:gd name="connsiteY0" fmla="*/ -242 h 19427"/>
                <a:gd name="connsiteX1" fmla="*/ 19011 w 19428"/>
                <a:gd name="connsiteY1" fmla="*/ 9471 h 19427"/>
                <a:gd name="connsiteX2" fmla="*/ 9297 w 19428"/>
                <a:gd name="connsiteY2" fmla="*/ 19185 h 19427"/>
                <a:gd name="connsiteX3" fmla="*/ -417 w 19428"/>
                <a:gd name="connsiteY3" fmla="*/ 9471 h 19427"/>
                <a:gd name="connsiteX4" fmla="*/ 9297 w 19428"/>
                <a:gd name="connsiteY4" fmla="*/ -242 h 19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8" h="19427">
                  <a:moveTo>
                    <a:pt x="9297" y="-242"/>
                  </a:moveTo>
                  <a:cubicBezTo>
                    <a:pt x="14661" y="-242"/>
                    <a:pt x="19011" y="4108"/>
                    <a:pt x="19011" y="9471"/>
                  </a:cubicBezTo>
                  <a:cubicBezTo>
                    <a:pt x="19011" y="14835"/>
                    <a:pt x="14661" y="19185"/>
                    <a:pt x="9297" y="19185"/>
                  </a:cubicBezTo>
                  <a:cubicBezTo>
                    <a:pt x="3934" y="19185"/>
                    <a:pt x="-417" y="14835"/>
                    <a:pt x="-417" y="9471"/>
                  </a:cubicBezTo>
                  <a:cubicBezTo>
                    <a:pt x="-417" y="4108"/>
                    <a:pt x="3934" y="-242"/>
                    <a:pt x="9297" y="-242"/>
                  </a:cubicBezTo>
                  <a:close/>
                </a:path>
              </a:pathLst>
            </a:custGeom>
            <a:solidFill>
              <a:srgbClr val="FFFFFF"/>
            </a:solidFill>
            <a:ln w="21117" cap="flat">
              <a:noFill/>
              <a:prstDash val="solid"/>
              <a:miter/>
            </a:ln>
          </p:spPr>
          <p:txBody>
            <a:bodyPr rtlCol="0" anchor="ctr"/>
            <a:lstStyle/>
            <a:p>
              <a:endParaRPr lang="en-IN"/>
            </a:p>
          </p:txBody>
        </p:sp>
        <p:sp>
          <p:nvSpPr>
            <p:cNvPr id="68" name="Freeform: Shape 67">
              <a:extLst>
                <a:ext uri="{FF2B5EF4-FFF2-40B4-BE49-F238E27FC236}">
                  <a16:creationId xmlns:a16="http://schemas.microsoft.com/office/drawing/2014/main" id="{BFC2E8A2-37F4-2BEB-1083-15B20923E1AB}"/>
                </a:ext>
              </a:extLst>
            </p:cNvPr>
            <p:cNvSpPr/>
            <p:nvPr/>
          </p:nvSpPr>
          <p:spPr>
            <a:xfrm>
              <a:off x="3419446" y="3776972"/>
              <a:ext cx="46456" cy="46458"/>
            </a:xfrm>
            <a:custGeom>
              <a:avLst/>
              <a:gdLst>
                <a:gd name="connsiteX0" fmla="*/ 22600 w 46456"/>
                <a:gd name="connsiteY0" fmla="*/ -241 h 46458"/>
                <a:gd name="connsiteX1" fmla="*/ 46039 w 46456"/>
                <a:gd name="connsiteY1" fmla="*/ 22776 h 46458"/>
                <a:gd name="connsiteX2" fmla="*/ 23022 w 46456"/>
                <a:gd name="connsiteY2" fmla="*/ 46216 h 46458"/>
                <a:gd name="connsiteX3" fmla="*/ -417 w 46456"/>
                <a:gd name="connsiteY3" fmla="*/ 23198 h 46458"/>
                <a:gd name="connsiteX4" fmla="*/ -417 w 46456"/>
                <a:gd name="connsiteY4" fmla="*/ 22776 h 46458"/>
                <a:gd name="connsiteX5" fmla="*/ 22600 w 46456"/>
                <a:gd name="connsiteY5" fmla="*/ -241 h 46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456" h="46458">
                  <a:moveTo>
                    <a:pt x="22600" y="-241"/>
                  </a:moveTo>
                  <a:cubicBezTo>
                    <a:pt x="35417" y="-347"/>
                    <a:pt x="45913" y="9958"/>
                    <a:pt x="46039" y="22776"/>
                  </a:cubicBezTo>
                  <a:cubicBezTo>
                    <a:pt x="46145" y="35594"/>
                    <a:pt x="35840" y="46089"/>
                    <a:pt x="23022" y="46216"/>
                  </a:cubicBezTo>
                  <a:cubicBezTo>
                    <a:pt x="10183" y="46321"/>
                    <a:pt x="-311" y="36016"/>
                    <a:pt x="-417" y="23198"/>
                  </a:cubicBezTo>
                  <a:cubicBezTo>
                    <a:pt x="-417" y="23050"/>
                    <a:pt x="-417" y="22923"/>
                    <a:pt x="-417" y="22776"/>
                  </a:cubicBezTo>
                  <a:cubicBezTo>
                    <a:pt x="-417" y="10064"/>
                    <a:pt x="9887" y="-241"/>
                    <a:pt x="22600" y="-241"/>
                  </a:cubicBezTo>
                  <a:close/>
                </a:path>
              </a:pathLst>
            </a:custGeom>
            <a:solidFill>
              <a:srgbClr val="384146"/>
            </a:solidFill>
            <a:ln w="21117" cap="flat">
              <a:noFill/>
              <a:prstDash val="solid"/>
              <a:miter/>
            </a:ln>
          </p:spPr>
          <p:txBody>
            <a:bodyPr rtlCol="0" anchor="ctr"/>
            <a:lstStyle/>
            <a:p>
              <a:endParaRPr lang="en-IN"/>
            </a:p>
          </p:txBody>
        </p:sp>
        <p:sp>
          <p:nvSpPr>
            <p:cNvPr id="69" name="Freeform: Shape 68">
              <a:extLst>
                <a:ext uri="{FF2B5EF4-FFF2-40B4-BE49-F238E27FC236}">
                  <a16:creationId xmlns:a16="http://schemas.microsoft.com/office/drawing/2014/main" id="{E810F32C-54DB-C9CF-7F19-2DC15723E789}"/>
                </a:ext>
              </a:extLst>
            </p:cNvPr>
            <p:cNvSpPr/>
            <p:nvPr/>
          </p:nvSpPr>
          <p:spPr>
            <a:xfrm>
              <a:off x="3431314" y="3789954"/>
              <a:ext cx="22298" cy="19437"/>
            </a:xfrm>
            <a:custGeom>
              <a:avLst/>
              <a:gdLst>
                <a:gd name="connsiteX0" fmla="*/ 10732 w 22298"/>
                <a:gd name="connsiteY0" fmla="*/ -131 h 19437"/>
                <a:gd name="connsiteX1" fmla="*/ 21777 w 22298"/>
                <a:gd name="connsiteY1" fmla="*/ 8041 h 19437"/>
                <a:gd name="connsiteX2" fmla="*/ 13583 w 22298"/>
                <a:gd name="connsiteY2" fmla="*/ 19085 h 19437"/>
                <a:gd name="connsiteX3" fmla="*/ 10732 w 22298"/>
                <a:gd name="connsiteY3" fmla="*/ 19085 h 19437"/>
                <a:gd name="connsiteX4" fmla="*/ -312 w 22298"/>
                <a:gd name="connsiteY4" fmla="*/ 10913 h 19437"/>
                <a:gd name="connsiteX5" fmla="*/ 7881 w 22298"/>
                <a:gd name="connsiteY5" fmla="*/ -131 h 19437"/>
                <a:gd name="connsiteX6" fmla="*/ 10732 w 22298"/>
                <a:gd name="connsiteY6" fmla="*/ -131 h 1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98" h="19437">
                  <a:moveTo>
                    <a:pt x="10732" y="-131"/>
                  </a:moveTo>
                  <a:cubicBezTo>
                    <a:pt x="16034" y="-912"/>
                    <a:pt x="20974" y="2741"/>
                    <a:pt x="21777" y="8041"/>
                  </a:cubicBezTo>
                  <a:cubicBezTo>
                    <a:pt x="22558" y="13362"/>
                    <a:pt x="18905" y="18304"/>
                    <a:pt x="13583" y="19085"/>
                  </a:cubicBezTo>
                  <a:cubicBezTo>
                    <a:pt x="12633" y="19232"/>
                    <a:pt x="11684" y="19232"/>
                    <a:pt x="10732" y="19085"/>
                  </a:cubicBezTo>
                  <a:cubicBezTo>
                    <a:pt x="5433" y="19866"/>
                    <a:pt x="491" y="16213"/>
                    <a:pt x="-312" y="10913"/>
                  </a:cubicBezTo>
                  <a:cubicBezTo>
                    <a:pt x="-1093" y="5591"/>
                    <a:pt x="2561" y="650"/>
                    <a:pt x="7881" y="-131"/>
                  </a:cubicBezTo>
                  <a:cubicBezTo>
                    <a:pt x="8833" y="-279"/>
                    <a:pt x="9783" y="-279"/>
                    <a:pt x="10732" y="-131"/>
                  </a:cubicBezTo>
                  <a:close/>
                </a:path>
              </a:pathLst>
            </a:custGeom>
            <a:solidFill>
              <a:srgbClr val="FFFFFF"/>
            </a:solidFill>
            <a:ln w="21117" cap="flat">
              <a:noFill/>
              <a:prstDash val="solid"/>
              <a:miter/>
            </a:ln>
          </p:spPr>
          <p:txBody>
            <a:bodyPr rtlCol="0" anchor="ctr"/>
            <a:lstStyle/>
            <a:p>
              <a:endParaRPr lang="en-IN"/>
            </a:p>
          </p:txBody>
        </p:sp>
        <p:sp>
          <p:nvSpPr>
            <p:cNvPr id="70" name="Freeform: Shape 69">
              <a:extLst>
                <a:ext uri="{FF2B5EF4-FFF2-40B4-BE49-F238E27FC236}">
                  <a16:creationId xmlns:a16="http://schemas.microsoft.com/office/drawing/2014/main" id="{26E59DD2-F2D2-4765-5801-F5D9CA3221CF}"/>
                </a:ext>
              </a:extLst>
            </p:cNvPr>
            <p:cNvSpPr/>
            <p:nvPr/>
          </p:nvSpPr>
          <p:spPr>
            <a:xfrm>
              <a:off x="3660388" y="3478171"/>
              <a:ext cx="46034" cy="46034"/>
            </a:xfrm>
            <a:custGeom>
              <a:avLst/>
              <a:gdLst>
                <a:gd name="connsiteX0" fmla="*/ 22601 w 46034"/>
                <a:gd name="connsiteY0" fmla="*/ -242 h 46034"/>
                <a:gd name="connsiteX1" fmla="*/ 45617 w 46034"/>
                <a:gd name="connsiteY1" fmla="*/ 22775 h 46034"/>
                <a:gd name="connsiteX2" fmla="*/ 22601 w 46034"/>
                <a:gd name="connsiteY2" fmla="*/ 45792 h 46034"/>
                <a:gd name="connsiteX3" fmla="*/ -417 w 46034"/>
                <a:gd name="connsiteY3" fmla="*/ 22775 h 46034"/>
                <a:gd name="connsiteX4" fmla="*/ 22601 w 46034"/>
                <a:gd name="connsiteY4" fmla="*/ -242 h 46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034" h="46034">
                  <a:moveTo>
                    <a:pt x="22601" y="-242"/>
                  </a:moveTo>
                  <a:cubicBezTo>
                    <a:pt x="35313" y="-242"/>
                    <a:pt x="45617" y="10063"/>
                    <a:pt x="45617" y="22775"/>
                  </a:cubicBezTo>
                  <a:cubicBezTo>
                    <a:pt x="45617" y="35487"/>
                    <a:pt x="35313" y="45792"/>
                    <a:pt x="22601" y="45792"/>
                  </a:cubicBezTo>
                  <a:cubicBezTo>
                    <a:pt x="9889" y="45792"/>
                    <a:pt x="-417" y="35487"/>
                    <a:pt x="-417" y="22775"/>
                  </a:cubicBezTo>
                  <a:cubicBezTo>
                    <a:pt x="-417" y="10063"/>
                    <a:pt x="9889" y="-242"/>
                    <a:pt x="22601" y="-242"/>
                  </a:cubicBezTo>
                  <a:close/>
                </a:path>
              </a:pathLst>
            </a:custGeom>
            <a:solidFill>
              <a:srgbClr val="384146"/>
            </a:solidFill>
            <a:ln w="21117" cap="flat">
              <a:noFill/>
              <a:prstDash val="solid"/>
              <a:miter/>
            </a:ln>
          </p:spPr>
          <p:txBody>
            <a:bodyPr rtlCol="0" anchor="ctr"/>
            <a:lstStyle/>
            <a:p>
              <a:endParaRPr lang="en-IN"/>
            </a:p>
          </p:txBody>
        </p:sp>
        <p:sp>
          <p:nvSpPr>
            <p:cNvPr id="71" name="Freeform: Shape 70">
              <a:extLst>
                <a:ext uri="{FF2B5EF4-FFF2-40B4-BE49-F238E27FC236}">
                  <a16:creationId xmlns:a16="http://schemas.microsoft.com/office/drawing/2014/main" id="{5D63CDD2-98E8-745F-5B67-BFAFE5C846C4}"/>
                </a:ext>
              </a:extLst>
            </p:cNvPr>
            <p:cNvSpPr/>
            <p:nvPr/>
          </p:nvSpPr>
          <p:spPr>
            <a:xfrm>
              <a:off x="3673689" y="3491474"/>
              <a:ext cx="19429" cy="19427"/>
            </a:xfrm>
            <a:custGeom>
              <a:avLst/>
              <a:gdLst>
                <a:gd name="connsiteX0" fmla="*/ 9300 w 19429"/>
                <a:gd name="connsiteY0" fmla="*/ -242 h 19427"/>
                <a:gd name="connsiteX1" fmla="*/ 19013 w 19429"/>
                <a:gd name="connsiteY1" fmla="*/ 9471 h 19427"/>
                <a:gd name="connsiteX2" fmla="*/ 9300 w 19429"/>
                <a:gd name="connsiteY2" fmla="*/ 19185 h 19427"/>
                <a:gd name="connsiteX3" fmla="*/ -414 w 19429"/>
                <a:gd name="connsiteY3" fmla="*/ 9471 h 19427"/>
                <a:gd name="connsiteX4" fmla="*/ 8877 w 19429"/>
                <a:gd name="connsiteY4" fmla="*/ -242 h 19427"/>
                <a:gd name="connsiteX5" fmla="*/ 9300 w 19429"/>
                <a:gd name="connsiteY5" fmla="*/ -242 h 19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29" h="19427">
                  <a:moveTo>
                    <a:pt x="9300" y="-242"/>
                  </a:moveTo>
                  <a:cubicBezTo>
                    <a:pt x="14663" y="-242"/>
                    <a:pt x="19013" y="4108"/>
                    <a:pt x="19013" y="9471"/>
                  </a:cubicBezTo>
                  <a:cubicBezTo>
                    <a:pt x="18907" y="14792"/>
                    <a:pt x="14620" y="19079"/>
                    <a:pt x="9300" y="19185"/>
                  </a:cubicBezTo>
                  <a:cubicBezTo>
                    <a:pt x="3936" y="19185"/>
                    <a:pt x="-414" y="14835"/>
                    <a:pt x="-414" y="9471"/>
                  </a:cubicBezTo>
                  <a:cubicBezTo>
                    <a:pt x="-541" y="4234"/>
                    <a:pt x="3619" y="-116"/>
                    <a:pt x="8877" y="-242"/>
                  </a:cubicBezTo>
                  <a:cubicBezTo>
                    <a:pt x="9004" y="-242"/>
                    <a:pt x="9152" y="-242"/>
                    <a:pt x="9300" y="-242"/>
                  </a:cubicBezTo>
                  <a:close/>
                </a:path>
              </a:pathLst>
            </a:custGeom>
            <a:solidFill>
              <a:srgbClr val="FFFFFF"/>
            </a:solidFill>
            <a:ln w="21117" cap="flat">
              <a:noFill/>
              <a:prstDash val="solid"/>
              <a:miter/>
            </a:ln>
          </p:spPr>
          <p:txBody>
            <a:bodyPr rtlCol="0" anchor="ctr"/>
            <a:lstStyle/>
            <a:p>
              <a:endParaRPr lang="en-IN"/>
            </a:p>
          </p:txBody>
        </p:sp>
        <p:sp>
          <p:nvSpPr>
            <p:cNvPr id="72" name="Freeform: Shape 71">
              <a:extLst>
                <a:ext uri="{FF2B5EF4-FFF2-40B4-BE49-F238E27FC236}">
                  <a16:creationId xmlns:a16="http://schemas.microsoft.com/office/drawing/2014/main" id="{11CD565D-8C26-DBEF-DD28-CD69AF12DFBF}"/>
                </a:ext>
              </a:extLst>
            </p:cNvPr>
            <p:cNvSpPr/>
            <p:nvPr/>
          </p:nvSpPr>
          <p:spPr>
            <a:xfrm>
              <a:off x="3515527" y="3739316"/>
              <a:ext cx="390458" cy="162878"/>
            </a:xfrm>
            <a:custGeom>
              <a:avLst/>
              <a:gdLst>
                <a:gd name="connsiteX0" fmla="*/ -417 w 390458"/>
                <a:gd name="connsiteY0" fmla="*/ 132651 h 162878"/>
                <a:gd name="connsiteX1" fmla="*/ 376939 w 390458"/>
                <a:gd name="connsiteY1" fmla="*/ 882 h 162878"/>
                <a:gd name="connsiteX2" fmla="*/ 381796 w 390458"/>
                <a:gd name="connsiteY2" fmla="*/ 14820 h 162878"/>
                <a:gd name="connsiteX3" fmla="*/ 10986 w 390458"/>
                <a:gd name="connsiteY3" fmla="*/ 162637 h 162878"/>
              </a:gdLst>
              <a:ahLst/>
              <a:cxnLst>
                <a:cxn ang="0">
                  <a:pos x="connsiteX0" y="connsiteY0"/>
                </a:cxn>
                <a:cxn ang="0">
                  <a:pos x="connsiteX1" y="connsiteY1"/>
                </a:cxn>
                <a:cxn ang="0">
                  <a:pos x="connsiteX2" y="connsiteY2"/>
                </a:cxn>
                <a:cxn ang="0">
                  <a:pos x="connsiteX3" y="connsiteY3"/>
                </a:cxn>
              </a:cxnLst>
              <a:rect l="l" t="t" r="r" b="b"/>
              <a:pathLst>
                <a:path w="390458" h="162878">
                  <a:moveTo>
                    <a:pt x="-417" y="132651"/>
                  </a:moveTo>
                  <a:lnTo>
                    <a:pt x="376939" y="882"/>
                  </a:lnTo>
                  <a:cubicBezTo>
                    <a:pt x="390876" y="-3974"/>
                    <a:pt x="395522" y="8062"/>
                    <a:pt x="381796" y="14820"/>
                  </a:cubicBezTo>
                  <a:lnTo>
                    <a:pt x="10986" y="162637"/>
                  </a:lnTo>
                  <a:close/>
                </a:path>
              </a:pathLst>
            </a:custGeom>
            <a:solidFill>
              <a:srgbClr val="131C2E"/>
            </a:solidFill>
            <a:ln w="21117" cap="flat">
              <a:noFill/>
              <a:prstDash val="solid"/>
              <a:miter/>
            </a:ln>
          </p:spPr>
          <p:txBody>
            <a:bodyPr rtlCol="0" anchor="ctr"/>
            <a:lstStyle/>
            <a:p>
              <a:endParaRPr lang="en-IN"/>
            </a:p>
          </p:txBody>
        </p:sp>
        <p:sp>
          <p:nvSpPr>
            <p:cNvPr id="73" name="Freeform: Shape 72">
              <a:extLst>
                <a:ext uri="{FF2B5EF4-FFF2-40B4-BE49-F238E27FC236}">
                  <a16:creationId xmlns:a16="http://schemas.microsoft.com/office/drawing/2014/main" id="{A0C01AA7-51D5-29F5-F411-919B80A99963}"/>
                </a:ext>
              </a:extLst>
            </p:cNvPr>
            <p:cNvSpPr/>
            <p:nvPr/>
          </p:nvSpPr>
          <p:spPr>
            <a:xfrm>
              <a:off x="3417545" y="3786646"/>
              <a:ext cx="173245" cy="158415"/>
            </a:xfrm>
            <a:custGeom>
              <a:avLst/>
              <a:gdLst>
                <a:gd name="connsiteX0" fmla="*/ -417 w 173245"/>
                <a:gd name="connsiteY0" fmla="*/ 99469 h 158415"/>
                <a:gd name="connsiteX1" fmla="*/ 20700 w 173245"/>
                <a:gd name="connsiteY1" fmla="*/ 100947 h 158415"/>
                <a:gd name="connsiteX2" fmla="*/ 20700 w 173245"/>
                <a:gd name="connsiteY2" fmla="*/ 100947 h 158415"/>
                <a:gd name="connsiteX3" fmla="*/ 62933 w 173245"/>
                <a:gd name="connsiteY3" fmla="*/ 75607 h 158415"/>
                <a:gd name="connsiteX4" fmla="*/ 87007 w 173245"/>
                <a:gd name="connsiteY4" fmla="*/ 61881 h 158415"/>
                <a:gd name="connsiteX5" fmla="*/ 117626 w 173245"/>
                <a:gd name="connsiteY5" fmla="*/ 36330 h 158415"/>
                <a:gd name="connsiteX6" fmla="*/ 131351 w 173245"/>
                <a:gd name="connsiteY6" fmla="*/ 4021 h 158415"/>
                <a:gd name="connsiteX7" fmla="*/ 150780 w 173245"/>
                <a:gd name="connsiteY7" fmla="*/ 20281 h 158415"/>
                <a:gd name="connsiteX8" fmla="*/ 146978 w 173245"/>
                <a:gd name="connsiteY8" fmla="*/ 39919 h 158415"/>
                <a:gd name="connsiteX9" fmla="*/ 163661 w 173245"/>
                <a:gd name="connsiteY9" fmla="*/ 42665 h 158415"/>
                <a:gd name="connsiteX10" fmla="*/ 169361 w 173245"/>
                <a:gd name="connsiteY10" fmla="*/ 102214 h 158415"/>
                <a:gd name="connsiteX11" fmla="*/ 156269 w 173245"/>
                <a:gd name="connsiteY11" fmla="*/ 133256 h 158415"/>
                <a:gd name="connsiteX12" fmla="*/ 86162 w 173245"/>
                <a:gd name="connsiteY12" fmla="*/ 158173 h 158415"/>
                <a:gd name="connsiteX13" fmla="*/ 18589 w 173245"/>
                <a:gd name="connsiteY13" fmla="*/ 158173 h 1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245" h="158415">
                  <a:moveTo>
                    <a:pt x="-417" y="99469"/>
                  </a:moveTo>
                  <a:cubicBezTo>
                    <a:pt x="6509" y="101053"/>
                    <a:pt x="13625" y="101559"/>
                    <a:pt x="20700" y="100947"/>
                  </a:cubicBezTo>
                  <a:lnTo>
                    <a:pt x="20700" y="100947"/>
                  </a:lnTo>
                  <a:cubicBezTo>
                    <a:pt x="35228" y="93260"/>
                    <a:pt x="49313" y="84814"/>
                    <a:pt x="62933" y="75607"/>
                  </a:cubicBezTo>
                  <a:lnTo>
                    <a:pt x="87007" y="61881"/>
                  </a:lnTo>
                  <a:cubicBezTo>
                    <a:pt x="87007" y="49634"/>
                    <a:pt x="98621" y="40764"/>
                    <a:pt x="117626" y="36330"/>
                  </a:cubicBezTo>
                  <a:lnTo>
                    <a:pt x="131351" y="4021"/>
                  </a:lnTo>
                  <a:cubicBezTo>
                    <a:pt x="137053" y="-8437"/>
                    <a:pt x="149090" y="9301"/>
                    <a:pt x="150780" y="20281"/>
                  </a:cubicBezTo>
                  <a:lnTo>
                    <a:pt x="146978" y="39919"/>
                  </a:lnTo>
                  <a:cubicBezTo>
                    <a:pt x="154158" y="36119"/>
                    <a:pt x="153102" y="36963"/>
                    <a:pt x="163661" y="42665"/>
                  </a:cubicBezTo>
                  <a:cubicBezTo>
                    <a:pt x="174430" y="53223"/>
                    <a:pt x="174852" y="70117"/>
                    <a:pt x="169361" y="102214"/>
                  </a:cubicBezTo>
                  <a:cubicBezTo>
                    <a:pt x="168285" y="113659"/>
                    <a:pt x="163724" y="124492"/>
                    <a:pt x="156269" y="133256"/>
                  </a:cubicBezTo>
                  <a:cubicBezTo>
                    <a:pt x="119949" y="159863"/>
                    <a:pt x="139587" y="148460"/>
                    <a:pt x="86162" y="158173"/>
                  </a:cubicBezTo>
                  <a:lnTo>
                    <a:pt x="18589" y="158173"/>
                  </a:lnTo>
                  <a:close/>
                </a:path>
              </a:pathLst>
            </a:custGeom>
            <a:solidFill>
              <a:srgbClr val="FECEB7"/>
            </a:solidFill>
            <a:ln w="21117" cap="flat">
              <a:noFill/>
              <a:prstDash val="solid"/>
              <a:miter/>
            </a:ln>
          </p:spPr>
          <p:txBody>
            <a:bodyPr rtlCol="0" anchor="ctr"/>
            <a:lstStyle/>
            <a:p>
              <a:endParaRPr lang="en-IN"/>
            </a:p>
          </p:txBody>
        </p:sp>
        <p:sp>
          <p:nvSpPr>
            <p:cNvPr id="74" name="Freeform: Shape 73">
              <a:extLst>
                <a:ext uri="{FF2B5EF4-FFF2-40B4-BE49-F238E27FC236}">
                  <a16:creationId xmlns:a16="http://schemas.microsoft.com/office/drawing/2014/main" id="{59CE2E98-6B40-BCD3-38FF-8B0FAA0852F2}"/>
                </a:ext>
              </a:extLst>
            </p:cNvPr>
            <p:cNvSpPr/>
            <p:nvPr/>
          </p:nvSpPr>
          <p:spPr>
            <a:xfrm>
              <a:off x="3475461" y="3797503"/>
              <a:ext cx="118831" cy="145440"/>
            </a:xfrm>
            <a:custGeom>
              <a:avLst/>
              <a:gdLst>
                <a:gd name="connsiteX0" fmla="*/ 118415 w 118831"/>
                <a:gd name="connsiteY0" fmla="*/ 101494 h 145440"/>
                <a:gd name="connsiteX1" fmla="*/ 98776 w 118831"/>
                <a:gd name="connsiteY1" fmla="*/ 4568 h 145440"/>
                <a:gd name="connsiteX2" fmla="*/ 71748 w 118831"/>
                <a:gd name="connsiteY2" fmla="*/ 16604 h 145440"/>
                <a:gd name="connsiteX3" fmla="*/ 44929 w 118831"/>
                <a:gd name="connsiteY3" fmla="*/ 28641 h 145440"/>
                <a:gd name="connsiteX4" fmla="*/ 23918 w 118831"/>
                <a:gd name="connsiteY4" fmla="*/ 31450 h 145440"/>
                <a:gd name="connsiteX5" fmla="*/ 20855 w 118831"/>
                <a:gd name="connsiteY5" fmla="*/ 39622 h 145440"/>
                <a:gd name="connsiteX6" fmla="*/ 2041 w 118831"/>
                <a:gd name="connsiteY6" fmla="*/ 42937 h 145440"/>
                <a:gd name="connsiteX7" fmla="*/ -261 w 118831"/>
                <a:gd name="connsiteY7" fmla="*/ 52715 h 145440"/>
                <a:gd name="connsiteX8" fmla="*/ 18110 w 118831"/>
                <a:gd name="connsiteY8" fmla="*/ 140982 h 145440"/>
                <a:gd name="connsiteX9" fmla="*/ 118415 w 118831"/>
                <a:gd name="connsiteY9" fmla="*/ 101494 h 14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831" h="145440">
                  <a:moveTo>
                    <a:pt x="118415" y="101494"/>
                  </a:moveTo>
                  <a:lnTo>
                    <a:pt x="98776" y="4568"/>
                  </a:lnTo>
                  <a:cubicBezTo>
                    <a:pt x="87585" y="-5146"/>
                    <a:pt x="76181" y="345"/>
                    <a:pt x="71748" y="16604"/>
                  </a:cubicBezTo>
                  <a:cubicBezTo>
                    <a:pt x="60978" y="8581"/>
                    <a:pt x="50631" y="13015"/>
                    <a:pt x="44929" y="28641"/>
                  </a:cubicBezTo>
                  <a:cubicBezTo>
                    <a:pt x="38361" y="23615"/>
                    <a:pt x="28943" y="24862"/>
                    <a:pt x="23918" y="31450"/>
                  </a:cubicBezTo>
                  <a:cubicBezTo>
                    <a:pt x="22102" y="33794"/>
                    <a:pt x="21046" y="36644"/>
                    <a:pt x="20855" y="39622"/>
                  </a:cubicBezTo>
                  <a:cubicBezTo>
                    <a:pt x="14753" y="35335"/>
                    <a:pt x="6307" y="36813"/>
                    <a:pt x="2041" y="42937"/>
                  </a:cubicBezTo>
                  <a:cubicBezTo>
                    <a:pt x="34" y="45788"/>
                    <a:pt x="-788" y="49272"/>
                    <a:pt x="-261" y="52715"/>
                  </a:cubicBezTo>
                  <a:lnTo>
                    <a:pt x="18110" y="140982"/>
                  </a:lnTo>
                  <a:cubicBezTo>
                    <a:pt x="56691" y="153631"/>
                    <a:pt x="98819" y="137055"/>
                    <a:pt x="118415" y="101494"/>
                  </a:cubicBezTo>
                  <a:close/>
                </a:path>
              </a:pathLst>
            </a:custGeom>
            <a:solidFill>
              <a:srgbClr val="FECEB7"/>
            </a:solidFill>
            <a:ln w="21117" cap="flat">
              <a:noFill/>
              <a:prstDash val="solid"/>
              <a:miter/>
            </a:ln>
          </p:spPr>
          <p:txBody>
            <a:bodyPr rtlCol="0" anchor="ctr"/>
            <a:lstStyle/>
            <a:p>
              <a:endParaRPr lang="en-IN"/>
            </a:p>
          </p:txBody>
        </p:sp>
        <p:sp>
          <p:nvSpPr>
            <p:cNvPr id="75" name="Freeform: Shape 74">
              <a:extLst>
                <a:ext uri="{FF2B5EF4-FFF2-40B4-BE49-F238E27FC236}">
                  <a16:creationId xmlns:a16="http://schemas.microsoft.com/office/drawing/2014/main" id="{F724FD31-3967-20E1-5D5E-10004A34EDD1}"/>
                </a:ext>
              </a:extLst>
            </p:cNvPr>
            <p:cNvSpPr/>
            <p:nvPr/>
          </p:nvSpPr>
          <p:spPr>
            <a:xfrm>
              <a:off x="2848033" y="5017582"/>
              <a:ext cx="162593" cy="129445"/>
            </a:xfrm>
            <a:custGeom>
              <a:avLst/>
              <a:gdLst>
                <a:gd name="connsiteX0" fmla="*/ 81088 w 162593"/>
                <a:gd name="connsiteY0" fmla="*/ -242 h 129445"/>
                <a:gd name="connsiteX1" fmla="*/ -212 w 162593"/>
                <a:gd name="connsiteY1" fmla="*/ 93516 h 129445"/>
                <a:gd name="connsiteX2" fmla="*/ 5912 w 162593"/>
                <a:gd name="connsiteY2" fmla="*/ 129204 h 129445"/>
                <a:gd name="connsiteX3" fmla="*/ 156052 w 162593"/>
                <a:gd name="connsiteY3" fmla="*/ 129204 h 129445"/>
                <a:gd name="connsiteX4" fmla="*/ 162175 w 162593"/>
                <a:gd name="connsiteY4" fmla="*/ 93516 h 129445"/>
                <a:gd name="connsiteX5" fmla="*/ 81088 w 162593"/>
                <a:gd name="connsiteY5" fmla="*/ -242 h 129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593" h="129445">
                  <a:moveTo>
                    <a:pt x="81088" y="-242"/>
                  </a:moveTo>
                  <a:cubicBezTo>
                    <a:pt x="32836" y="3369"/>
                    <a:pt x="-3485" y="45243"/>
                    <a:pt x="-212" y="93516"/>
                  </a:cubicBezTo>
                  <a:cubicBezTo>
                    <a:pt x="-275" y="105679"/>
                    <a:pt x="1794" y="117759"/>
                    <a:pt x="5912" y="129204"/>
                  </a:cubicBezTo>
                  <a:lnTo>
                    <a:pt x="156052" y="129204"/>
                  </a:lnTo>
                  <a:cubicBezTo>
                    <a:pt x="160170" y="117759"/>
                    <a:pt x="162240" y="105679"/>
                    <a:pt x="162175" y="93516"/>
                  </a:cubicBezTo>
                  <a:cubicBezTo>
                    <a:pt x="162175" y="41569"/>
                    <a:pt x="125855" y="-242"/>
                    <a:pt x="81088" y="-242"/>
                  </a:cubicBezTo>
                  <a:close/>
                </a:path>
              </a:pathLst>
            </a:custGeom>
            <a:solidFill>
              <a:srgbClr val="F56775"/>
            </a:solidFill>
            <a:ln w="21117" cap="flat">
              <a:noFill/>
              <a:prstDash val="solid"/>
              <a:miter/>
            </a:ln>
          </p:spPr>
          <p:txBody>
            <a:bodyPr rtlCol="0" anchor="ctr"/>
            <a:lstStyle/>
            <a:p>
              <a:endParaRPr lang="en-IN"/>
            </a:p>
          </p:txBody>
        </p:sp>
        <p:sp>
          <p:nvSpPr>
            <p:cNvPr id="76" name="Freeform: Shape 75">
              <a:extLst>
                <a:ext uri="{FF2B5EF4-FFF2-40B4-BE49-F238E27FC236}">
                  <a16:creationId xmlns:a16="http://schemas.microsoft.com/office/drawing/2014/main" id="{90669C03-9A1F-16D4-DA77-A553AC4901A3}"/>
                </a:ext>
              </a:extLst>
            </p:cNvPr>
            <p:cNvSpPr/>
            <p:nvPr/>
          </p:nvSpPr>
          <p:spPr>
            <a:xfrm>
              <a:off x="2848660" y="5130557"/>
              <a:ext cx="161543" cy="16471"/>
            </a:xfrm>
            <a:custGeom>
              <a:avLst/>
              <a:gdLst>
                <a:gd name="connsiteX0" fmla="*/ 0 w 161543"/>
                <a:gd name="connsiteY0" fmla="*/ 0 h 16471"/>
                <a:gd name="connsiteX1" fmla="*/ 161543 w 161543"/>
                <a:gd name="connsiteY1" fmla="*/ 0 h 16471"/>
                <a:gd name="connsiteX2" fmla="*/ 161543 w 161543"/>
                <a:gd name="connsiteY2" fmla="*/ 16471 h 16471"/>
                <a:gd name="connsiteX3" fmla="*/ 0 w 161543"/>
                <a:gd name="connsiteY3" fmla="*/ 16471 h 16471"/>
              </a:gdLst>
              <a:ahLst/>
              <a:cxnLst>
                <a:cxn ang="0">
                  <a:pos x="connsiteX0" y="connsiteY0"/>
                </a:cxn>
                <a:cxn ang="0">
                  <a:pos x="connsiteX1" y="connsiteY1"/>
                </a:cxn>
                <a:cxn ang="0">
                  <a:pos x="connsiteX2" y="connsiteY2"/>
                </a:cxn>
                <a:cxn ang="0">
                  <a:pos x="connsiteX3" y="connsiteY3"/>
                </a:cxn>
              </a:cxnLst>
              <a:rect l="l" t="t" r="r" b="b"/>
              <a:pathLst>
                <a:path w="161543" h="16471">
                  <a:moveTo>
                    <a:pt x="0" y="0"/>
                  </a:moveTo>
                  <a:lnTo>
                    <a:pt x="161543" y="0"/>
                  </a:lnTo>
                  <a:lnTo>
                    <a:pt x="161543" y="16471"/>
                  </a:lnTo>
                  <a:lnTo>
                    <a:pt x="0" y="16471"/>
                  </a:lnTo>
                  <a:close/>
                </a:path>
              </a:pathLst>
            </a:custGeom>
            <a:solidFill>
              <a:srgbClr val="E84D5C"/>
            </a:solidFill>
            <a:ln w="21117" cap="flat">
              <a:noFill/>
              <a:prstDash val="solid"/>
              <a:miter/>
            </a:ln>
          </p:spPr>
          <p:txBody>
            <a:bodyPr rtlCol="0" anchor="ctr"/>
            <a:lstStyle/>
            <a:p>
              <a:endParaRPr lang="en-IN"/>
            </a:p>
          </p:txBody>
        </p:sp>
        <p:sp>
          <p:nvSpPr>
            <p:cNvPr id="77" name="Freeform: Shape 76">
              <a:extLst>
                <a:ext uri="{FF2B5EF4-FFF2-40B4-BE49-F238E27FC236}">
                  <a16:creationId xmlns:a16="http://schemas.microsoft.com/office/drawing/2014/main" id="{C01F43CC-17EA-85D1-08B0-97D49C657E82}"/>
                </a:ext>
              </a:extLst>
            </p:cNvPr>
            <p:cNvSpPr/>
            <p:nvPr/>
          </p:nvSpPr>
          <p:spPr>
            <a:xfrm>
              <a:off x="2752503" y="4250621"/>
              <a:ext cx="292159" cy="818907"/>
            </a:xfrm>
            <a:custGeom>
              <a:avLst/>
              <a:gdLst>
                <a:gd name="connsiteX0" fmla="*/ 82 w 292159"/>
                <a:gd name="connsiteY0" fmla="*/ -242 h 818907"/>
                <a:gd name="connsiteX1" fmla="*/ 290438 w 292159"/>
                <a:gd name="connsiteY1" fmla="*/ 13273 h 818907"/>
                <a:gd name="connsiteX2" fmla="*/ 255806 w 292159"/>
                <a:gd name="connsiteY2" fmla="*/ 818666 h 818907"/>
                <a:gd name="connsiteX3" fmla="*/ 97641 w 292159"/>
                <a:gd name="connsiteY3" fmla="*/ 818666 h 818907"/>
                <a:gd name="connsiteX4" fmla="*/ 89406 w 292159"/>
                <a:gd name="connsiteY4" fmla="*/ 213882 h 818907"/>
                <a:gd name="connsiteX5" fmla="*/ 58364 w 292159"/>
                <a:gd name="connsiteY5" fmla="*/ 198045 h 818907"/>
                <a:gd name="connsiteX6" fmla="*/ 82 w 292159"/>
                <a:gd name="connsiteY6" fmla="*/ -242 h 81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2159" h="818907">
                  <a:moveTo>
                    <a:pt x="82" y="-242"/>
                  </a:moveTo>
                  <a:lnTo>
                    <a:pt x="290438" y="13273"/>
                  </a:lnTo>
                  <a:cubicBezTo>
                    <a:pt x="299518" y="282512"/>
                    <a:pt x="258340" y="390207"/>
                    <a:pt x="255806" y="818666"/>
                  </a:cubicBezTo>
                  <a:lnTo>
                    <a:pt x="97641" y="818666"/>
                  </a:lnTo>
                  <a:cubicBezTo>
                    <a:pt x="103343" y="632205"/>
                    <a:pt x="88561" y="394430"/>
                    <a:pt x="89406" y="213882"/>
                  </a:cubicBezTo>
                  <a:cubicBezTo>
                    <a:pt x="89406" y="190865"/>
                    <a:pt x="61320" y="220850"/>
                    <a:pt x="58364" y="198045"/>
                  </a:cubicBezTo>
                  <a:cubicBezTo>
                    <a:pt x="32602" y="148842"/>
                    <a:pt x="-5197" y="43892"/>
                    <a:pt x="82" y="-242"/>
                  </a:cubicBezTo>
                  <a:close/>
                </a:path>
              </a:pathLst>
            </a:custGeom>
            <a:solidFill>
              <a:srgbClr val="131C2E"/>
            </a:solidFill>
            <a:ln w="21117" cap="flat">
              <a:noFill/>
              <a:prstDash val="solid"/>
              <a:miter/>
            </a:ln>
          </p:spPr>
          <p:txBody>
            <a:bodyPr rtlCol="0" anchor="ctr"/>
            <a:lstStyle/>
            <a:p>
              <a:endParaRPr lang="en-IN"/>
            </a:p>
          </p:txBody>
        </p:sp>
        <p:sp>
          <p:nvSpPr>
            <p:cNvPr id="78" name="Freeform: Shape 77">
              <a:extLst>
                <a:ext uri="{FF2B5EF4-FFF2-40B4-BE49-F238E27FC236}">
                  <a16:creationId xmlns:a16="http://schemas.microsoft.com/office/drawing/2014/main" id="{E14CC5A4-2542-DA12-EAE7-3B9A906A34F5}"/>
                </a:ext>
              </a:extLst>
            </p:cNvPr>
            <p:cNvSpPr/>
            <p:nvPr/>
          </p:nvSpPr>
          <p:spPr>
            <a:xfrm>
              <a:off x="2498171" y="4248299"/>
              <a:ext cx="106839" cy="230048"/>
            </a:xfrm>
            <a:custGeom>
              <a:avLst/>
              <a:gdLst>
                <a:gd name="connsiteX0" fmla="*/ 89703 w 106839"/>
                <a:gd name="connsiteY0" fmla="*/ 42202 h 230048"/>
                <a:gd name="connsiteX1" fmla="*/ 105752 w 106839"/>
                <a:gd name="connsiteY1" fmla="*/ 116744 h 230048"/>
                <a:gd name="connsiteX2" fmla="*/ 104062 w 106839"/>
                <a:gd name="connsiteY2" fmla="*/ 152643 h 230048"/>
                <a:gd name="connsiteX3" fmla="*/ 88647 w 106839"/>
                <a:gd name="connsiteY3" fmla="*/ 154755 h 230048"/>
                <a:gd name="connsiteX4" fmla="*/ 77033 w 106839"/>
                <a:gd name="connsiteY4" fmla="*/ 107031 h 230048"/>
                <a:gd name="connsiteX5" fmla="*/ 62462 w 106839"/>
                <a:gd name="connsiteY5" fmla="*/ 162990 h 230048"/>
                <a:gd name="connsiteX6" fmla="*/ 83579 w 106839"/>
                <a:gd name="connsiteY6" fmla="*/ 216627 h 230048"/>
                <a:gd name="connsiteX7" fmla="*/ 58661 w 106839"/>
                <a:gd name="connsiteY7" fmla="*/ 223173 h 230048"/>
                <a:gd name="connsiteX8" fmla="*/ 2068 w 106839"/>
                <a:gd name="connsiteY8" fmla="*/ 139762 h 230048"/>
                <a:gd name="connsiteX9" fmla="*/ 14738 w 106839"/>
                <a:gd name="connsiteY9" fmla="*/ 36289 h 230048"/>
                <a:gd name="connsiteX10" fmla="*/ 16006 w 106839"/>
                <a:gd name="connsiteY10" fmla="*/ -242 h 230048"/>
                <a:gd name="connsiteX11" fmla="*/ 92025 w 106839"/>
                <a:gd name="connsiteY11" fmla="*/ 10738 h 230048"/>
                <a:gd name="connsiteX12" fmla="*/ 89703 w 106839"/>
                <a:gd name="connsiteY12" fmla="*/ 42202 h 23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39" h="230048">
                  <a:moveTo>
                    <a:pt x="89703" y="42202"/>
                  </a:moveTo>
                  <a:cubicBezTo>
                    <a:pt x="102858" y="64713"/>
                    <a:pt x="108476" y="90813"/>
                    <a:pt x="105752" y="116744"/>
                  </a:cubicBezTo>
                  <a:lnTo>
                    <a:pt x="104062" y="152643"/>
                  </a:lnTo>
                  <a:cubicBezTo>
                    <a:pt x="104062" y="161301"/>
                    <a:pt x="92237" y="162990"/>
                    <a:pt x="88647" y="154755"/>
                  </a:cubicBezTo>
                  <a:cubicBezTo>
                    <a:pt x="81488" y="139825"/>
                    <a:pt x="77519" y="123586"/>
                    <a:pt x="77033" y="107031"/>
                  </a:cubicBezTo>
                  <a:cubicBezTo>
                    <a:pt x="67572" y="124178"/>
                    <a:pt x="62568" y="143415"/>
                    <a:pt x="62462" y="162990"/>
                  </a:cubicBezTo>
                  <a:cubicBezTo>
                    <a:pt x="65799" y="182122"/>
                    <a:pt x="72979" y="200367"/>
                    <a:pt x="83579" y="216627"/>
                  </a:cubicBezTo>
                  <a:cubicBezTo>
                    <a:pt x="87802" y="228875"/>
                    <a:pt x="76188" y="235632"/>
                    <a:pt x="58661" y="223173"/>
                  </a:cubicBezTo>
                  <a:cubicBezTo>
                    <a:pt x="31167" y="202331"/>
                    <a:pt x="11275" y="173021"/>
                    <a:pt x="2068" y="139762"/>
                  </a:cubicBezTo>
                  <a:cubicBezTo>
                    <a:pt x="-4267" y="104708"/>
                    <a:pt x="2068" y="52972"/>
                    <a:pt x="14738" y="36289"/>
                  </a:cubicBezTo>
                  <a:cubicBezTo>
                    <a:pt x="18835" y="24528"/>
                    <a:pt x="19279" y="11773"/>
                    <a:pt x="16006" y="-242"/>
                  </a:cubicBezTo>
                  <a:lnTo>
                    <a:pt x="92025" y="10738"/>
                  </a:lnTo>
                  <a:cubicBezTo>
                    <a:pt x="87422" y="20579"/>
                    <a:pt x="86599" y="31792"/>
                    <a:pt x="89703" y="42202"/>
                  </a:cubicBezTo>
                  <a:close/>
                </a:path>
              </a:pathLst>
            </a:custGeom>
            <a:solidFill>
              <a:srgbClr val="FECEB7"/>
            </a:solidFill>
            <a:ln w="21117" cap="flat">
              <a:noFill/>
              <a:prstDash val="solid"/>
              <a:miter/>
            </a:ln>
          </p:spPr>
          <p:txBody>
            <a:bodyPr rtlCol="0" anchor="ctr"/>
            <a:lstStyle/>
            <a:p>
              <a:endParaRPr lang="en-IN"/>
            </a:p>
          </p:txBody>
        </p:sp>
        <p:sp>
          <p:nvSpPr>
            <p:cNvPr id="79" name="Freeform: Shape 78">
              <a:extLst>
                <a:ext uri="{FF2B5EF4-FFF2-40B4-BE49-F238E27FC236}">
                  <a16:creationId xmlns:a16="http://schemas.microsoft.com/office/drawing/2014/main" id="{2535AAD1-AFF9-E6E9-A7B3-6538DBA9FA26}"/>
                </a:ext>
              </a:extLst>
            </p:cNvPr>
            <p:cNvSpPr/>
            <p:nvPr/>
          </p:nvSpPr>
          <p:spPr>
            <a:xfrm>
              <a:off x="2666845" y="5017371"/>
              <a:ext cx="162578" cy="129657"/>
            </a:xfrm>
            <a:custGeom>
              <a:avLst/>
              <a:gdLst>
                <a:gd name="connsiteX0" fmla="*/ 80672 w 162578"/>
                <a:gd name="connsiteY0" fmla="*/ -242 h 129657"/>
                <a:gd name="connsiteX1" fmla="*/ 161972 w 162578"/>
                <a:gd name="connsiteY1" fmla="*/ 93516 h 129657"/>
                <a:gd name="connsiteX2" fmla="*/ 155847 w 162578"/>
                <a:gd name="connsiteY2" fmla="*/ 129415 h 129657"/>
                <a:gd name="connsiteX3" fmla="*/ 5708 w 162578"/>
                <a:gd name="connsiteY3" fmla="*/ 129415 h 129657"/>
                <a:gd name="connsiteX4" fmla="*/ -416 w 162578"/>
                <a:gd name="connsiteY4" fmla="*/ 93516 h 129657"/>
                <a:gd name="connsiteX5" fmla="*/ 80672 w 162578"/>
                <a:gd name="connsiteY5" fmla="*/ -242 h 129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578" h="129657">
                  <a:moveTo>
                    <a:pt x="80672" y="-242"/>
                  </a:moveTo>
                  <a:cubicBezTo>
                    <a:pt x="128881" y="3474"/>
                    <a:pt x="165118" y="45264"/>
                    <a:pt x="161972" y="93516"/>
                  </a:cubicBezTo>
                  <a:cubicBezTo>
                    <a:pt x="162035" y="105743"/>
                    <a:pt x="159944" y="117886"/>
                    <a:pt x="155847" y="129415"/>
                  </a:cubicBezTo>
                  <a:lnTo>
                    <a:pt x="5708" y="129415"/>
                  </a:lnTo>
                  <a:cubicBezTo>
                    <a:pt x="1611" y="117886"/>
                    <a:pt x="-459" y="105743"/>
                    <a:pt x="-416" y="93516"/>
                  </a:cubicBezTo>
                  <a:cubicBezTo>
                    <a:pt x="-416" y="41781"/>
                    <a:pt x="35904" y="-242"/>
                    <a:pt x="80672" y="-242"/>
                  </a:cubicBezTo>
                  <a:close/>
                </a:path>
              </a:pathLst>
            </a:custGeom>
            <a:solidFill>
              <a:srgbClr val="F56775"/>
            </a:solidFill>
            <a:ln w="21117" cap="flat">
              <a:noFill/>
              <a:prstDash val="solid"/>
              <a:miter/>
            </a:ln>
          </p:spPr>
          <p:txBody>
            <a:bodyPr rtlCol="0" anchor="ctr"/>
            <a:lstStyle/>
            <a:p>
              <a:endParaRPr lang="en-IN"/>
            </a:p>
          </p:txBody>
        </p:sp>
        <p:sp>
          <p:nvSpPr>
            <p:cNvPr id="80" name="Freeform: Shape 79">
              <a:extLst>
                <a:ext uri="{FF2B5EF4-FFF2-40B4-BE49-F238E27FC236}">
                  <a16:creationId xmlns:a16="http://schemas.microsoft.com/office/drawing/2014/main" id="{5C6318B6-DA39-27B5-F408-5C506EE492FA}"/>
                </a:ext>
              </a:extLst>
            </p:cNvPr>
            <p:cNvSpPr/>
            <p:nvPr/>
          </p:nvSpPr>
          <p:spPr>
            <a:xfrm>
              <a:off x="2667267" y="5130345"/>
              <a:ext cx="161543" cy="16471"/>
            </a:xfrm>
            <a:custGeom>
              <a:avLst/>
              <a:gdLst>
                <a:gd name="connsiteX0" fmla="*/ 0 w 161543"/>
                <a:gd name="connsiteY0" fmla="*/ 0 h 16471"/>
                <a:gd name="connsiteX1" fmla="*/ 161543 w 161543"/>
                <a:gd name="connsiteY1" fmla="*/ 0 h 16471"/>
                <a:gd name="connsiteX2" fmla="*/ 161543 w 161543"/>
                <a:gd name="connsiteY2" fmla="*/ 16471 h 16471"/>
                <a:gd name="connsiteX3" fmla="*/ 0 w 161543"/>
                <a:gd name="connsiteY3" fmla="*/ 16471 h 16471"/>
              </a:gdLst>
              <a:ahLst/>
              <a:cxnLst>
                <a:cxn ang="0">
                  <a:pos x="connsiteX0" y="connsiteY0"/>
                </a:cxn>
                <a:cxn ang="0">
                  <a:pos x="connsiteX1" y="connsiteY1"/>
                </a:cxn>
                <a:cxn ang="0">
                  <a:pos x="connsiteX2" y="connsiteY2"/>
                </a:cxn>
                <a:cxn ang="0">
                  <a:pos x="connsiteX3" y="connsiteY3"/>
                </a:cxn>
              </a:cxnLst>
              <a:rect l="l" t="t" r="r" b="b"/>
              <a:pathLst>
                <a:path w="161543" h="16471">
                  <a:moveTo>
                    <a:pt x="0" y="0"/>
                  </a:moveTo>
                  <a:lnTo>
                    <a:pt x="161543" y="0"/>
                  </a:lnTo>
                  <a:lnTo>
                    <a:pt x="161543" y="16471"/>
                  </a:lnTo>
                  <a:lnTo>
                    <a:pt x="0" y="16471"/>
                  </a:lnTo>
                  <a:close/>
                </a:path>
              </a:pathLst>
            </a:custGeom>
            <a:solidFill>
              <a:srgbClr val="E84D5C"/>
            </a:solidFill>
            <a:ln w="21117" cap="flat">
              <a:noFill/>
              <a:prstDash val="solid"/>
              <a:miter/>
            </a:ln>
          </p:spPr>
          <p:txBody>
            <a:bodyPr rtlCol="0" anchor="ctr"/>
            <a:lstStyle/>
            <a:p>
              <a:endParaRPr lang="en-IN"/>
            </a:p>
          </p:txBody>
        </p:sp>
        <p:sp>
          <p:nvSpPr>
            <p:cNvPr id="81" name="Freeform: Shape 80">
              <a:extLst>
                <a:ext uri="{FF2B5EF4-FFF2-40B4-BE49-F238E27FC236}">
                  <a16:creationId xmlns:a16="http://schemas.microsoft.com/office/drawing/2014/main" id="{F8A8C1E3-B205-B028-2964-928119908BA0}"/>
                </a:ext>
              </a:extLst>
            </p:cNvPr>
            <p:cNvSpPr/>
            <p:nvPr/>
          </p:nvSpPr>
          <p:spPr>
            <a:xfrm>
              <a:off x="2632809" y="4250621"/>
              <a:ext cx="292150" cy="818907"/>
            </a:xfrm>
            <a:custGeom>
              <a:avLst/>
              <a:gdLst>
                <a:gd name="connsiteX0" fmla="*/ 291244 w 292150"/>
                <a:gd name="connsiteY0" fmla="*/ -242 h 818907"/>
                <a:gd name="connsiteX1" fmla="*/ 888 w 292150"/>
                <a:gd name="connsiteY1" fmla="*/ 13062 h 818907"/>
                <a:gd name="connsiteX2" fmla="*/ 35520 w 292150"/>
                <a:gd name="connsiteY2" fmla="*/ 818666 h 818907"/>
                <a:gd name="connsiteX3" fmla="*/ 194529 w 292150"/>
                <a:gd name="connsiteY3" fmla="*/ 818666 h 818907"/>
                <a:gd name="connsiteX4" fmla="*/ 202765 w 292150"/>
                <a:gd name="connsiteY4" fmla="*/ 213671 h 818907"/>
                <a:gd name="connsiteX5" fmla="*/ 233806 w 292150"/>
                <a:gd name="connsiteY5" fmla="*/ 198045 h 818907"/>
                <a:gd name="connsiteX6" fmla="*/ 291244 w 292150"/>
                <a:gd name="connsiteY6" fmla="*/ -242 h 81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2150" h="818907">
                  <a:moveTo>
                    <a:pt x="291244" y="-242"/>
                  </a:moveTo>
                  <a:lnTo>
                    <a:pt x="888" y="13062"/>
                  </a:lnTo>
                  <a:cubicBezTo>
                    <a:pt x="-8192" y="282512"/>
                    <a:pt x="32986" y="389996"/>
                    <a:pt x="35520" y="818666"/>
                  </a:cubicBezTo>
                  <a:lnTo>
                    <a:pt x="194529" y="818666"/>
                  </a:lnTo>
                  <a:cubicBezTo>
                    <a:pt x="188828" y="632205"/>
                    <a:pt x="203609" y="394430"/>
                    <a:pt x="202765" y="213671"/>
                  </a:cubicBezTo>
                  <a:cubicBezTo>
                    <a:pt x="202765" y="190865"/>
                    <a:pt x="230850" y="220850"/>
                    <a:pt x="233806" y="198045"/>
                  </a:cubicBezTo>
                  <a:cubicBezTo>
                    <a:pt x="257879" y="148842"/>
                    <a:pt x="296523" y="43892"/>
                    <a:pt x="291244" y="-242"/>
                  </a:cubicBezTo>
                  <a:close/>
                </a:path>
              </a:pathLst>
            </a:custGeom>
            <a:solidFill>
              <a:srgbClr val="131C2E"/>
            </a:solidFill>
            <a:ln w="21117" cap="flat">
              <a:noFill/>
              <a:prstDash val="solid"/>
              <a:miter/>
            </a:ln>
          </p:spPr>
          <p:txBody>
            <a:bodyPr rtlCol="0" anchor="ctr"/>
            <a:lstStyle/>
            <a:p>
              <a:endParaRPr lang="en-IN"/>
            </a:p>
          </p:txBody>
        </p:sp>
        <p:sp>
          <p:nvSpPr>
            <p:cNvPr id="82" name="Freeform: Shape 81">
              <a:extLst>
                <a:ext uri="{FF2B5EF4-FFF2-40B4-BE49-F238E27FC236}">
                  <a16:creationId xmlns:a16="http://schemas.microsoft.com/office/drawing/2014/main" id="{FE1C90D1-923B-7350-B0B5-EFC908663DD8}"/>
                </a:ext>
              </a:extLst>
            </p:cNvPr>
            <p:cNvSpPr/>
            <p:nvPr/>
          </p:nvSpPr>
          <p:spPr>
            <a:xfrm>
              <a:off x="2746244" y="3571718"/>
              <a:ext cx="178647" cy="49333"/>
            </a:xfrm>
            <a:custGeom>
              <a:avLst/>
              <a:gdLst>
                <a:gd name="connsiteX0" fmla="*/ 10563 w 178647"/>
                <a:gd name="connsiteY0" fmla="*/ -242 h 49333"/>
                <a:gd name="connsiteX1" fmla="*/ 169361 w 178647"/>
                <a:gd name="connsiteY1" fmla="*/ -242 h 49333"/>
                <a:gd name="connsiteX2" fmla="*/ 178231 w 178647"/>
                <a:gd name="connsiteY2" fmla="*/ 27632 h 49333"/>
                <a:gd name="connsiteX3" fmla="*/ -417 w 178647"/>
                <a:gd name="connsiteY3" fmla="*/ 27632 h 49333"/>
              </a:gdLst>
              <a:ahLst/>
              <a:cxnLst>
                <a:cxn ang="0">
                  <a:pos x="connsiteX0" y="connsiteY0"/>
                </a:cxn>
                <a:cxn ang="0">
                  <a:pos x="connsiteX1" y="connsiteY1"/>
                </a:cxn>
                <a:cxn ang="0">
                  <a:pos x="connsiteX2" y="connsiteY2"/>
                </a:cxn>
                <a:cxn ang="0">
                  <a:pos x="connsiteX3" y="connsiteY3"/>
                </a:cxn>
              </a:cxnLst>
              <a:rect l="l" t="t" r="r" b="b"/>
              <a:pathLst>
                <a:path w="178647" h="49333">
                  <a:moveTo>
                    <a:pt x="10563" y="-242"/>
                  </a:moveTo>
                  <a:cubicBezTo>
                    <a:pt x="62806" y="11900"/>
                    <a:pt x="117118" y="11900"/>
                    <a:pt x="169361" y="-242"/>
                  </a:cubicBezTo>
                  <a:lnTo>
                    <a:pt x="178231" y="27632"/>
                  </a:lnTo>
                  <a:cubicBezTo>
                    <a:pt x="122123" y="56245"/>
                    <a:pt x="55690" y="56245"/>
                    <a:pt x="-417" y="27632"/>
                  </a:cubicBezTo>
                  <a:close/>
                </a:path>
              </a:pathLst>
            </a:custGeom>
            <a:solidFill>
              <a:srgbClr val="EE8230"/>
            </a:solidFill>
            <a:ln w="21117" cap="flat">
              <a:noFill/>
              <a:prstDash val="solid"/>
              <a:miter/>
            </a:ln>
          </p:spPr>
          <p:txBody>
            <a:bodyPr rtlCol="0" anchor="ctr"/>
            <a:lstStyle/>
            <a:p>
              <a:endParaRPr lang="en-IN"/>
            </a:p>
          </p:txBody>
        </p:sp>
        <p:sp>
          <p:nvSpPr>
            <p:cNvPr id="83" name="Freeform: Shape 82">
              <a:extLst>
                <a:ext uri="{FF2B5EF4-FFF2-40B4-BE49-F238E27FC236}">
                  <a16:creationId xmlns:a16="http://schemas.microsoft.com/office/drawing/2014/main" id="{585C429D-26F8-1EB5-7BC1-F778EDF5C281}"/>
                </a:ext>
              </a:extLst>
            </p:cNvPr>
            <p:cNvSpPr/>
            <p:nvPr/>
          </p:nvSpPr>
          <p:spPr>
            <a:xfrm>
              <a:off x="2691551" y="3155206"/>
              <a:ext cx="301098" cy="277352"/>
            </a:xfrm>
            <a:custGeom>
              <a:avLst/>
              <a:gdLst>
                <a:gd name="connsiteX0" fmla="*/ 285504 w 301098"/>
                <a:gd name="connsiteY0" fmla="*/ 277111 h 277352"/>
                <a:gd name="connsiteX1" fmla="*/ 295640 w 301098"/>
                <a:gd name="connsiteY1" fmla="*/ 103109 h 277352"/>
                <a:gd name="connsiteX2" fmla="*/ 29991 w 301098"/>
                <a:gd name="connsiteY2" fmla="*/ 2593 h 277352"/>
                <a:gd name="connsiteX3" fmla="*/ 10986 w 301098"/>
                <a:gd name="connsiteY3" fmla="*/ 270353 h 277352"/>
              </a:gdLst>
              <a:ahLst/>
              <a:cxnLst>
                <a:cxn ang="0">
                  <a:pos x="connsiteX0" y="connsiteY0"/>
                </a:cxn>
                <a:cxn ang="0">
                  <a:pos x="connsiteX1" y="connsiteY1"/>
                </a:cxn>
                <a:cxn ang="0">
                  <a:pos x="connsiteX2" y="connsiteY2"/>
                </a:cxn>
                <a:cxn ang="0">
                  <a:pos x="connsiteX3" y="connsiteY3"/>
                </a:cxn>
              </a:cxnLst>
              <a:rect l="l" t="t" r="r" b="b"/>
              <a:pathLst>
                <a:path w="301098" h="277352">
                  <a:moveTo>
                    <a:pt x="285504" y="277111"/>
                  </a:moveTo>
                  <a:cubicBezTo>
                    <a:pt x="290150" y="218618"/>
                    <a:pt x="309788" y="157378"/>
                    <a:pt x="295640" y="103109"/>
                  </a:cubicBezTo>
                  <a:cubicBezTo>
                    <a:pt x="262487" y="25399"/>
                    <a:pt x="105590" y="-11133"/>
                    <a:pt x="29991" y="2593"/>
                  </a:cubicBezTo>
                  <a:cubicBezTo>
                    <a:pt x="-17099" y="81992"/>
                    <a:pt x="2328" y="179762"/>
                    <a:pt x="10986" y="270353"/>
                  </a:cubicBezTo>
                  <a:close/>
                </a:path>
              </a:pathLst>
            </a:custGeom>
            <a:solidFill>
              <a:srgbClr val="3D3D3D"/>
            </a:solidFill>
            <a:ln w="21117" cap="flat">
              <a:noFill/>
              <a:prstDash val="solid"/>
              <a:miter/>
            </a:ln>
          </p:spPr>
          <p:txBody>
            <a:bodyPr rtlCol="0" anchor="ctr"/>
            <a:lstStyle/>
            <a:p>
              <a:endParaRPr lang="en-IN"/>
            </a:p>
          </p:txBody>
        </p:sp>
        <p:sp>
          <p:nvSpPr>
            <p:cNvPr id="84" name="Freeform: Shape 83">
              <a:extLst>
                <a:ext uri="{FF2B5EF4-FFF2-40B4-BE49-F238E27FC236}">
                  <a16:creationId xmlns:a16="http://schemas.microsoft.com/office/drawing/2014/main" id="{D11C6BB5-9D3C-2B69-DAEF-142DED8D6797}"/>
                </a:ext>
              </a:extLst>
            </p:cNvPr>
            <p:cNvSpPr/>
            <p:nvPr/>
          </p:nvSpPr>
          <p:spPr>
            <a:xfrm>
              <a:off x="2839369" y="3164587"/>
              <a:ext cx="152858" cy="267126"/>
            </a:xfrm>
            <a:custGeom>
              <a:avLst/>
              <a:gdLst>
                <a:gd name="connsiteX0" fmla="*/ -417 w 152858"/>
                <a:gd name="connsiteY0" fmla="*/ 264351 h 267126"/>
                <a:gd name="connsiteX1" fmla="*/ -417 w 152858"/>
                <a:gd name="connsiteY1" fmla="*/ -242 h 267126"/>
                <a:gd name="connsiteX2" fmla="*/ 147400 w 152858"/>
                <a:gd name="connsiteY2" fmla="*/ 92883 h 267126"/>
                <a:gd name="connsiteX3" fmla="*/ 137265 w 152858"/>
                <a:gd name="connsiteY3" fmla="*/ 266885 h 267126"/>
              </a:gdLst>
              <a:ahLst/>
              <a:cxnLst>
                <a:cxn ang="0">
                  <a:pos x="connsiteX0" y="connsiteY0"/>
                </a:cxn>
                <a:cxn ang="0">
                  <a:pos x="connsiteX1" y="connsiteY1"/>
                </a:cxn>
                <a:cxn ang="0">
                  <a:pos x="connsiteX2" y="connsiteY2"/>
                </a:cxn>
                <a:cxn ang="0">
                  <a:pos x="connsiteX3" y="connsiteY3"/>
                </a:cxn>
              </a:cxnLst>
              <a:rect l="l" t="t" r="r" b="b"/>
              <a:pathLst>
                <a:path w="152858" h="267126">
                  <a:moveTo>
                    <a:pt x="-417" y="264351"/>
                  </a:moveTo>
                  <a:lnTo>
                    <a:pt x="-417" y="-242"/>
                  </a:lnTo>
                  <a:cubicBezTo>
                    <a:pt x="63989" y="14751"/>
                    <a:pt x="127973" y="46426"/>
                    <a:pt x="147400" y="92883"/>
                  </a:cubicBezTo>
                  <a:cubicBezTo>
                    <a:pt x="161548" y="147153"/>
                    <a:pt x="141910" y="208392"/>
                    <a:pt x="137265" y="266885"/>
                  </a:cubicBezTo>
                  <a:close/>
                </a:path>
              </a:pathLst>
            </a:custGeom>
            <a:solidFill>
              <a:srgbClr val="3D3D3D"/>
            </a:solidFill>
            <a:ln w="21117" cap="flat">
              <a:noFill/>
              <a:prstDash val="solid"/>
              <a:miter/>
            </a:ln>
          </p:spPr>
          <p:txBody>
            <a:bodyPr rtlCol="0" anchor="ctr"/>
            <a:lstStyle/>
            <a:p>
              <a:endParaRPr lang="en-IN"/>
            </a:p>
          </p:txBody>
        </p:sp>
        <p:sp>
          <p:nvSpPr>
            <p:cNvPr id="85" name="Freeform: Shape 84">
              <a:extLst>
                <a:ext uri="{FF2B5EF4-FFF2-40B4-BE49-F238E27FC236}">
                  <a16:creationId xmlns:a16="http://schemas.microsoft.com/office/drawing/2014/main" id="{1A2C0136-C85F-3D38-36D2-645A4F264A6B}"/>
                </a:ext>
              </a:extLst>
            </p:cNvPr>
            <p:cNvSpPr/>
            <p:nvPr/>
          </p:nvSpPr>
          <p:spPr>
            <a:xfrm>
              <a:off x="2837046" y="3564116"/>
              <a:ext cx="123110" cy="417170"/>
            </a:xfrm>
            <a:custGeom>
              <a:avLst/>
              <a:gdLst>
                <a:gd name="connsiteX0" fmla="*/ -417 w 123110"/>
                <a:gd name="connsiteY0" fmla="*/ 416814 h 417170"/>
                <a:gd name="connsiteX1" fmla="*/ 122693 w 123110"/>
                <a:gd name="connsiteY1" fmla="*/ 411323 h 417170"/>
                <a:gd name="connsiteX2" fmla="*/ 122693 w 123110"/>
                <a:gd name="connsiteY2" fmla="*/ 40090 h 417170"/>
                <a:gd name="connsiteX3" fmla="*/ 108756 w 123110"/>
                <a:gd name="connsiteY3" fmla="*/ 33967 h 417170"/>
                <a:gd name="connsiteX4" fmla="*/ -417 w 123110"/>
                <a:gd name="connsiteY4" fmla="*/ -242 h 41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110" h="417170">
                  <a:moveTo>
                    <a:pt x="-417" y="416814"/>
                  </a:moveTo>
                  <a:cubicBezTo>
                    <a:pt x="40697" y="417426"/>
                    <a:pt x="81812" y="415589"/>
                    <a:pt x="122693" y="411323"/>
                  </a:cubicBezTo>
                  <a:lnTo>
                    <a:pt x="122693" y="40090"/>
                  </a:lnTo>
                  <a:lnTo>
                    <a:pt x="108756" y="33967"/>
                  </a:lnTo>
                  <a:cubicBezTo>
                    <a:pt x="74146" y="17516"/>
                    <a:pt x="37403" y="6008"/>
                    <a:pt x="-417" y="-242"/>
                  </a:cubicBezTo>
                  <a:close/>
                </a:path>
              </a:pathLst>
            </a:custGeom>
            <a:solidFill>
              <a:srgbClr val="DEDEDE"/>
            </a:solidFill>
            <a:ln w="21117" cap="flat">
              <a:noFill/>
              <a:prstDash val="solid"/>
              <a:miter/>
            </a:ln>
          </p:spPr>
          <p:txBody>
            <a:bodyPr rtlCol="0" anchor="ctr"/>
            <a:lstStyle/>
            <a:p>
              <a:endParaRPr lang="en-IN"/>
            </a:p>
          </p:txBody>
        </p:sp>
        <p:sp>
          <p:nvSpPr>
            <p:cNvPr id="86" name="Freeform: Shape 85">
              <a:extLst>
                <a:ext uri="{FF2B5EF4-FFF2-40B4-BE49-F238E27FC236}">
                  <a16:creationId xmlns:a16="http://schemas.microsoft.com/office/drawing/2014/main" id="{D856EBF7-6794-3B3A-3BBD-28D2866C908B}"/>
                </a:ext>
              </a:extLst>
            </p:cNvPr>
            <p:cNvSpPr/>
            <p:nvPr/>
          </p:nvSpPr>
          <p:spPr>
            <a:xfrm>
              <a:off x="2713935" y="3564116"/>
              <a:ext cx="123111" cy="417170"/>
            </a:xfrm>
            <a:custGeom>
              <a:avLst/>
              <a:gdLst>
                <a:gd name="connsiteX0" fmla="*/ 122694 w 123111"/>
                <a:gd name="connsiteY0" fmla="*/ 416814 h 417170"/>
                <a:gd name="connsiteX1" fmla="*/ -417 w 123111"/>
                <a:gd name="connsiteY1" fmla="*/ 411323 h 417170"/>
                <a:gd name="connsiteX2" fmla="*/ -417 w 123111"/>
                <a:gd name="connsiteY2" fmla="*/ 40090 h 417170"/>
                <a:gd name="connsiteX3" fmla="*/ 13309 w 123111"/>
                <a:gd name="connsiteY3" fmla="*/ 33967 h 417170"/>
                <a:gd name="connsiteX4" fmla="*/ 122694 w 123111"/>
                <a:gd name="connsiteY4" fmla="*/ -242 h 41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111" h="417170">
                  <a:moveTo>
                    <a:pt x="122694" y="416814"/>
                  </a:moveTo>
                  <a:cubicBezTo>
                    <a:pt x="81580" y="417426"/>
                    <a:pt x="40465" y="415589"/>
                    <a:pt x="-417" y="411323"/>
                  </a:cubicBezTo>
                  <a:lnTo>
                    <a:pt x="-417" y="40090"/>
                  </a:lnTo>
                  <a:lnTo>
                    <a:pt x="13309" y="33967"/>
                  </a:lnTo>
                  <a:cubicBezTo>
                    <a:pt x="48004" y="17538"/>
                    <a:pt x="84832" y="6029"/>
                    <a:pt x="122694" y="-242"/>
                  </a:cubicBezTo>
                  <a:close/>
                </a:path>
              </a:pathLst>
            </a:custGeom>
            <a:solidFill>
              <a:srgbClr val="DEDEDE"/>
            </a:solidFill>
            <a:ln w="21117" cap="flat">
              <a:noFill/>
              <a:prstDash val="solid"/>
              <a:miter/>
            </a:ln>
          </p:spPr>
          <p:txBody>
            <a:bodyPr rtlCol="0" anchor="ctr"/>
            <a:lstStyle/>
            <a:p>
              <a:endParaRPr lang="en-IN"/>
            </a:p>
          </p:txBody>
        </p:sp>
        <p:sp>
          <p:nvSpPr>
            <p:cNvPr id="87" name="Freeform: Shape 86">
              <a:extLst>
                <a:ext uri="{FF2B5EF4-FFF2-40B4-BE49-F238E27FC236}">
                  <a16:creationId xmlns:a16="http://schemas.microsoft.com/office/drawing/2014/main" id="{BAFA2FA8-4100-E573-9568-E36209A64B33}"/>
                </a:ext>
              </a:extLst>
            </p:cNvPr>
            <p:cNvSpPr/>
            <p:nvPr/>
          </p:nvSpPr>
          <p:spPr>
            <a:xfrm>
              <a:off x="2749200" y="3491052"/>
              <a:ext cx="175691" cy="141142"/>
            </a:xfrm>
            <a:custGeom>
              <a:avLst/>
              <a:gdLst>
                <a:gd name="connsiteX0" fmla="*/ -417 w 175691"/>
                <a:gd name="connsiteY0" fmla="*/ -242 h 141142"/>
                <a:gd name="connsiteX1" fmla="*/ 175275 w 175691"/>
                <a:gd name="connsiteY1" fmla="*/ -242 h 141142"/>
                <a:gd name="connsiteX2" fmla="*/ 175275 w 175691"/>
                <a:gd name="connsiteY2" fmla="*/ 105342 h 141142"/>
                <a:gd name="connsiteX3" fmla="*/ -417 w 175691"/>
                <a:gd name="connsiteY3" fmla="*/ 105342 h 141142"/>
              </a:gdLst>
              <a:ahLst/>
              <a:cxnLst>
                <a:cxn ang="0">
                  <a:pos x="connsiteX0" y="connsiteY0"/>
                </a:cxn>
                <a:cxn ang="0">
                  <a:pos x="connsiteX1" y="connsiteY1"/>
                </a:cxn>
                <a:cxn ang="0">
                  <a:pos x="connsiteX2" y="connsiteY2"/>
                </a:cxn>
                <a:cxn ang="0">
                  <a:pos x="connsiteX3" y="connsiteY3"/>
                </a:cxn>
              </a:cxnLst>
              <a:rect l="l" t="t" r="r" b="b"/>
              <a:pathLst>
                <a:path w="175691" h="141142">
                  <a:moveTo>
                    <a:pt x="-417" y="-242"/>
                  </a:moveTo>
                  <a:lnTo>
                    <a:pt x="175275" y="-242"/>
                  </a:lnTo>
                  <a:lnTo>
                    <a:pt x="175275" y="105342"/>
                  </a:lnTo>
                  <a:cubicBezTo>
                    <a:pt x="116781" y="151799"/>
                    <a:pt x="58076" y="153699"/>
                    <a:pt x="-417" y="105342"/>
                  </a:cubicBezTo>
                  <a:close/>
                </a:path>
              </a:pathLst>
            </a:custGeom>
            <a:solidFill>
              <a:srgbClr val="FEC0A3"/>
            </a:solidFill>
            <a:ln w="21117" cap="flat">
              <a:noFill/>
              <a:prstDash val="solid"/>
              <a:miter/>
            </a:ln>
          </p:spPr>
          <p:txBody>
            <a:bodyPr rtlCol="0" anchor="ctr"/>
            <a:lstStyle/>
            <a:p>
              <a:endParaRPr lang="en-IN"/>
            </a:p>
          </p:txBody>
        </p:sp>
        <p:sp>
          <p:nvSpPr>
            <p:cNvPr id="88" name="Freeform: Shape 87">
              <a:extLst>
                <a:ext uri="{FF2B5EF4-FFF2-40B4-BE49-F238E27FC236}">
                  <a16:creationId xmlns:a16="http://schemas.microsoft.com/office/drawing/2014/main" id="{5158DE85-B64B-1F74-300C-C09277261928}"/>
                </a:ext>
              </a:extLst>
            </p:cNvPr>
            <p:cNvSpPr/>
            <p:nvPr/>
          </p:nvSpPr>
          <p:spPr>
            <a:xfrm>
              <a:off x="2679508" y="3272747"/>
              <a:ext cx="159016" cy="324310"/>
            </a:xfrm>
            <a:custGeom>
              <a:avLst/>
              <a:gdLst>
                <a:gd name="connsiteX0" fmla="*/ 84479 w 159016"/>
                <a:gd name="connsiteY0" fmla="*/ 348 h 324310"/>
                <a:gd name="connsiteX1" fmla="*/ 31265 w 159016"/>
                <a:gd name="connsiteY1" fmla="*/ 45961 h 324310"/>
                <a:gd name="connsiteX2" fmla="*/ 23241 w 159016"/>
                <a:gd name="connsiteY2" fmla="*/ 115857 h 324310"/>
                <a:gd name="connsiteX3" fmla="*/ 21129 w 159016"/>
                <a:gd name="connsiteY3" fmla="*/ 115857 h 324310"/>
                <a:gd name="connsiteX4" fmla="*/ -410 w 159016"/>
                <a:gd name="connsiteY4" fmla="*/ 136552 h 324310"/>
                <a:gd name="connsiteX5" fmla="*/ 12 w 159016"/>
                <a:gd name="connsiteY5" fmla="*/ 141198 h 324310"/>
                <a:gd name="connsiteX6" fmla="*/ 33376 w 159016"/>
                <a:gd name="connsiteY6" fmla="*/ 197368 h 324310"/>
                <a:gd name="connsiteX7" fmla="*/ 156276 w 159016"/>
                <a:gd name="connsiteY7" fmla="*/ 324069 h 324310"/>
                <a:gd name="connsiteX8" fmla="*/ 158599 w 159016"/>
                <a:gd name="connsiteY8" fmla="*/ 323012 h 324310"/>
                <a:gd name="connsiteX9" fmla="*/ 158599 w 159016"/>
                <a:gd name="connsiteY9" fmla="*/ 7951 h 324310"/>
                <a:gd name="connsiteX10" fmla="*/ 84479 w 159016"/>
                <a:gd name="connsiteY10" fmla="*/ 348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016" h="324310">
                  <a:moveTo>
                    <a:pt x="84479" y="348"/>
                  </a:moveTo>
                  <a:cubicBezTo>
                    <a:pt x="59562" y="-4508"/>
                    <a:pt x="35700" y="21465"/>
                    <a:pt x="31265" y="45961"/>
                  </a:cubicBezTo>
                  <a:cubicBezTo>
                    <a:pt x="27084" y="69062"/>
                    <a:pt x="24402" y="92418"/>
                    <a:pt x="23241" y="115857"/>
                  </a:cubicBezTo>
                  <a:cubicBezTo>
                    <a:pt x="23241" y="115857"/>
                    <a:pt x="26197" y="115857"/>
                    <a:pt x="21129" y="115857"/>
                  </a:cubicBezTo>
                  <a:cubicBezTo>
                    <a:pt x="9473" y="115625"/>
                    <a:pt x="-178" y="124874"/>
                    <a:pt x="-410" y="136552"/>
                  </a:cubicBezTo>
                  <a:cubicBezTo>
                    <a:pt x="-452" y="138115"/>
                    <a:pt x="-305" y="139656"/>
                    <a:pt x="12" y="141198"/>
                  </a:cubicBezTo>
                  <a:cubicBezTo>
                    <a:pt x="12" y="157669"/>
                    <a:pt x="14794" y="204548"/>
                    <a:pt x="33376" y="197368"/>
                  </a:cubicBezTo>
                  <a:cubicBezTo>
                    <a:pt x="60406" y="269587"/>
                    <a:pt x="96727" y="310554"/>
                    <a:pt x="156276" y="324069"/>
                  </a:cubicBezTo>
                  <a:cubicBezTo>
                    <a:pt x="157332" y="322168"/>
                    <a:pt x="157754" y="324069"/>
                    <a:pt x="158599" y="323012"/>
                  </a:cubicBezTo>
                  <a:lnTo>
                    <a:pt x="158599" y="7951"/>
                  </a:lnTo>
                  <a:cubicBezTo>
                    <a:pt x="133702" y="7739"/>
                    <a:pt x="108890" y="5206"/>
                    <a:pt x="84479" y="348"/>
                  </a:cubicBezTo>
                  <a:close/>
                </a:path>
              </a:pathLst>
            </a:custGeom>
            <a:solidFill>
              <a:srgbClr val="FECEB7"/>
            </a:solidFill>
            <a:ln w="21117" cap="flat">
              <a:noFill/>
              <a:prstDash val="solid"/>
              <a:miter/>
            </a:ln>
          </p:spPr>
          <p:txBody>
            <a:bodyPr rtlCol="0" anchor="ctr"/>
            <a:lstStyle/>
            <a:p>
              <a:endParaRPr lang="en-IN"/>
            </a:p>
          </p:txBody>
        </p:sp>
        <p:sp>
          <p:nvSpPr>
            <p:cNvPr id="89" name="Freeform: Shape 88">
              <a:extLst>
                <a:ext uri="{FF2B5EF4-FFF2-40B4-BE49-F238E27FC236}">
                  <a16:creationId xmlns:a16="http://schemas.microsoft.com/office/drawing/2014/main" id="{CCE6C5DF-663E-32E9-8351-0CE384F819D3}"/>
                </a:ext>
              </a:extLst>
            </p:cNvPr>
            <p:cNvSpPr/>
            <p:nvPr/>
          </p:nvSpPr>
          <p:spPr>
            <a:xfrm>
              <a:off x="2838102" y="3272747"/>
              <a:ext cx="159016" cy="324310"/>
            </a:xfrm>
            <a:custGeom>
              <a:avLst/>
              <a:gdLst>
                <a:gd name="connsiteX0" fmla="*/ 73703 w 159016"/>
                <a:gd name="connsiteY0" fmla="*/ 348 h 324310"/>
                <a:gd name="connsiteX1" fmla="*/ 126917 w 159016"/>
                <a:gd name="connsiteY1" fmla="*/ 45961 h 324310"/>
                <a:gd name="connsiteX2" fmla="*/ 134941 w 159016"/>
                <a:gd name="connsiteY2" fmla="*/ 115857 h 324310"/>
                <a:gd name="connsiteX3" fmla="*/ 137053 w 159016"/>
                <a:gd name="connsiteY3" fmla="*/ 115857 h 324310"/>
                <a:gd name="connsiteX4" fmla="*/ 158593 w 159016"/>
                <a:gd name="connsiteY4" fmla="*/ 136552 h 324310"/>
                <a:gd name="connsiteX5" fmla="*/ 158170 w 159016"/>
                <a:gd name="connsiteY5" fmla="*/ 141198 h 324310"/>
                <a:gd name="connsiteX6" fmla="*/ 124806 w 159016"/>
                <a:gd name="connsiteY6" fmla="*/ 197368 h 324310"/>
                <a:gd name="connsiteX7" fmla="*/ -417 w 159016"/>
                <a:gd name="connsiteY7" fmla="*/ 324069 h 324310"/>
                <a:gd name="connsiteX8" fmla="*/ -417 w 159016"/>
                <a:gd name="connsiteY8" fmla="*/ 7317 h 324310"/>
                <a:gd name="connsiteX9" fmla="*/ 73703 w 159016"/>
                <a:gd name="connsiteY9" fmla="*/ 348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016" h="324310">
                  <a:moveTo>
                    <a:pt x="73703" y="348"/>
                  </a:moveTo>
                  <a:cubicBezTo>
                    <a:pt x="98621" y="-4508"/>
                    <a:pt x="122483" y="21465"/>
                    <a:pt x="126917" y="45961"/>
                  </a:cubicBezTo>
                  <a:cubicBezTo>
                    <a:pt x="131098" y="69062"/>
                    <a:pt x="133780" y="92418"/>
                    <a:pt x="134941" y="115857"/>
                  </a:cubicBezTo>
                  <a:cubicBezTo>
                    <a:pt x="134941" y="115857"/>
                    <a:pt x="131985" y="115857"/>
                    <a:pt x="137053" y="115857"/>
                  </a:cubicBezTo>
                  <a:cubicBezTo>
                    <a:pt x="148710" y="115625"/>
                    <a:pt x="158359" y="124874"/>
                    <a:pt x="158593" y="136552"/>
                  </a:cubicBezTo>
                  <a:cubicBezTo>
                    <a:pt x="158634" y="138115"/>
                    <a:pt x="158487" y="139656"/>
                    <a:pt x="158170" y="141198"/>
                  </a:cubicBezTo>
                  <a:cubicBezTo>
                    <a:pt x="158170" y="157669"/>
                    <a:pt x="143388" y="204548"/>
                    <a:pt x="124806" y="197368"/>
                  </a:cubicBezTo>
                  <a:cubicBezTo>
                    <a:pt x="97354" y="270643"/>
                    <a:pt x="61456" y="310976"/>
                    <a:pt x="-417" y="324069"/>
                  </a:cubicBezTo>
                  <a:lnTo>
                    <a:pt x="-417" y="7317"/>
                  </a:lnTo>
                  <a:cubicBezTo>
                    <a:pt x="24459" y="7338"/>
                    <a:pt x="49271" y="4994"/>
                    <a:pt x="73703" y="348"/>
                  </a:cubicBezTo>
                  <a:close/>
                </a:path>
              </a:pathLst>
            </a:custGeom>
            <a:solidFill>
              <a:srgbClr val="FECEB7"/>
            </a:solidFill>
            <a:ln w="21117" cap="flat">
              <a:noFill/>
              <a:prstDash val="solid"/>
              <a:miter/>
            </a:ln>
          </p:spPr>
          <p:txBody>
            <a:bodyPr rtlCol="0" anchor="ctr"/>
            <a:lstStyle/>
            <a:p>
              <a:endParaRPr lang="en-IN"/>
            </a:p>
          </p:txBody>
        </p:sp>
        <p:sp>
          <p:nvSpPr>
            <p:cNvPr id="90" name="Freeform: Shape 89">
              <a:extLst>
                <a:ext uri="{FF2B5EF4-FFF2-40B4-BE49-F238E27FC236}">
                  <a16:creationId xmlns:a16="http://schemas.microsoft.com/office/drawing/2014/main" id="{D96BBF9F-17D8-B58E-7EBA-08AA61719E90}"/>
                </a:ext>
              </a:extLst>
            </p:cNvPr>
            <p:cNvSpPr/>
            <p:nvPr/>
          </p:nvSpPr>
          <p:spPr>
            <a:xfrm>
              <a:off x="2807060" y="3632534"/>
              <a:ext cx="59971" cy="47723"/>
            </a:xfrm>
            <a:custGeom>
              <a:avLst/>
              <a:gdLst>
                <a:gd name="connsiteX0" fmla="*/ 29986 w 59971"/>
                <a:gd name="connsiteY0" fmla="*/ 0 h 47723"/>
                <a:gd name="connsiteX1" fmla="*/ 59972 w 59971"/>
                <a:gd name="connsiteY1" fmla="*/ 0 h 47723"/>
                <a:gd name="connsiteX2" fmla="*/ 47302 w 59971"/>
                <a:gd name="connsiteY2" fmla="*/ 47724 h 47723"/>
                <a:gd name="connsiteX3" fmla="*/ 29986 w 59971"/>
                <a:gd name="connsiteY3" fmla="*/ 47724 h 47723"/>
                <a:gd name="connsiteX4" fmla="*/ 29986 w 59971"/>
                <a:gd name="connsiteY4" fmla="*/ 47724 h 47723"/>
                <a:gd name="connsiteX5" fmla="*/ 12670 w 59971"/>
                <a:gd name="connsiteY5" fmla="*/ 47724 h 47723"/>
                <a:gd name="connsiteX6" fmla="*/ 0 w 59971"/>
                <a:gd name="connsiteY6" fmla="*/ 0 h 47723"/>
                <a:gd name="connsiteX7" fmla="*/ 29986 w 59971"/>
                <a:gd name="connsiteY7" fmla="*/ 0 h 47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971" h="47723">
                  <a:moveTo>
                    <a:pt x="29986" y="0"/>
                  </a:moveTo>
                  <a:lnTo>
                    <a:pt x="59972" y="0"/>
                  </a:lnTo>
                  <a:lnTo>
                    <a:pt x="47302" y="47724"/>
                  </a:lnTo>
                  <a:lnTo>
                    <a:pt x="29986" y="47724"/>
                  </a:lnTo>
                  <a:lnTo>
                    <a:pt x="29986" y="47724"/>
                  </a:lnTo>
                  <a:lnTo>
                    <a:pt x="12670" y="47724"/>
                  </a:lnTo>
                  <a:lnTo>
                    <a:pt x="0" y="0"/>
                  </a:lnTo>
                  <a:lnTo>
                    <a:pt x="29986" y="0"/>
                  </a:lnTo>
                  <a:close/>
                </a:path>
              </a:pathLst>
            </a:custGeom>
            <a:solidFill>
              <a:srgbClr val="E84D5C"/>
            </a:solidFill>
            <a:ln w="21117" cap="flat">
              <a:noFill/>
              <a:prstDash val="solid"/>
              <a:miter/>
            </a:ln>
          </p:spPr>
          <p:txBody>
            <a:bodyPr rtlCol="0" anchor="ctr"/>
            <a:lstStyle/>
            <a:p>
              <a:endParaRPr lang="en-IN"/>
            </a:p>
          </p:txBody>
        </p:sp>
        <p:sp>
          <p:nvSpPr>
            <p:cNvPr id="91" name="Freeform: Shape 90">
              <a:extLst>
                <a:ext uri="{FF2B5EF4-FFF2-40B4-BE49-F238E27FC236}">
                  <a16:creationId xmlns:a16="http://schemas.microsoft.com/office/drawing/2014/main" id="{6063A582-49B5-1CC6-6D27-DA11FE3C2063}"/>
                </a:ext>
              </a:extLst>
            </p:cNvPr>
            <p:cNvSpPr/>
            <p:nvPr/>
          </p:nvSpPr>
          <p:spPr>
            <a:xfrm>
              <a:off x="2807483" y="3678780"/>
              <a:ext cx="59126" cy="234606"/>
            </a:xfrm>
            <a:custGeom>
              <a:avLst/>
              <a:gdLst>
                <a:gd name="connsiteX0" fmla="*/ 46879 w 59126"/>
                <a:gd name="connsiteY0" fmla="*/ 0 h 234606"/>
                <a:gd name="connsiteX1" fmla="*/ 59127 w 59126"/>
                <a:gd name="connsiteY1" fmla="*/ 180548 h 234606"/>
                <a:gd name="connsiteX2" fmla="*/ 29563 w 59126"/>
                <a:gd name="connsiteY2" fmla="*/ 234607 h 234606"/>
                <a:gd name="connsiteX3" fmla="*/ 0 w 59126"/>
                <a:gd name="connsiteY3" fmla="*/ 180548 h 234606"/>
                <a:gd name="connsiteX4" fmla="*/ 12248 w 59126"/>
                <a:gd name="connsiteY4" fmla="*/ 0 h 234606"/>
                <a:gd name="connsiteX5" fmla="*/ 46879 w 59126"/>
                <a:gd name="connsiteY5" fmla="*/ 0 h 23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126" h="234606">
                  <a:moveTo>
                    <a:pt x="46879" y="0"/>
                  </a:moveTo>
                  <a:lnTo>
                    <a:pt x="59127" y="180548"/>
                  </a:lnTo>
                  <a:lnTo>
                    <a:pt x="29563" y="234607"/>
                  </a:lnTo>
                  <a:lnTo>
                    <a:pt x="0" y="180548"/>
                  </a:lnTo>
                  <a:lnTo>
                    <a:pt x="12248" y="0"/>
                  </a:lnTo>
                  <a:lnTo>
                    <a:pt x="46879" y="0"/>
                  </a:lnTo>
                  <a:close/>
                </a:path>
              </a:pathLst>
            </a:custGeom>
            <a:solidFill>
              <a:srgbClr val="F56775"/>
            </a:solidFill>
            <a:ln w="21117" cap="flat">
              <a:noFill/>
              <a:prstDash val="solid"/>
              <a:miter/>
            </a:ln>
          </p:spPr>
          <p:txBody>
            <a:bodyPr rtlCol="0" anchor="ctr"/>
            <a:lstStyle/>
            <a:p>
              <a:endParaRPr lang="en-IN"/>
            </a:p>
          </p:txBody>
        </p:sp>
        <p:sp>
          <p:nvSpPr>
            <p:cNvPr id="92" name="Freeform: Shape 91">
              <a:extLst>
                <a:ext uri="{FF2B5EF4-FFF2-40B4-BE49-F238E27FC236}">
                  <a16:creationId xmlns:a16="http://schemas.microsoft.com/office/drawing/2014/main" id="{11DA9F3D-92ED-DBC7-AE50-B1771BF1D63B}"/>
                </a:ext>
              </a:extLst>
            </p:cNvPr>
            <p:cNvSpPr/>
            <p:nvPr/>
          </p:nvSpPr>
          <p:spPr>
            <a:xfrm>
              <a:off x="2727662" y="3586711"/>
              <a:ext cx="109384" cy="96081"/>
            </a:xfrm>
            <a:custGeom>
              <a:avLst/>
              <a:gdLst>
                <a:gd name="connsiteX0" fmla="*/ 108968 w 109384"/>
                <a:gd name="connsiteY0" fmla="*/ 45793 h 96081"/>
                <a:gd name="connsiteX1" fmla="*/ 57443 w 109384"/>
                <a:gd name="connsiteY1" fmla="*/ 95839 h 96081"/>
                <a:gd name="connsiteX2" fmla="*/ -417 w 109384"/>
                <a:gd name="connsiteY2" fmla="*/ 11372 h 96081"/>
                <a:gd name="connsiteX3" fmla="*/ 20700 w 109384"/>
                <a:gd name="connsiteY3" fmla="*/ -242 h 96081"/>
                <a:gd name="connsiteX4" fmla="*/ 108968 w 109384"/>
                <a:gd name="connsiteY4" fmla="*/ 45793 h 960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384" h="96081">
                  <a:moveTo>
                    <a:pt x="108968" y="45793"/>
                  </a:moveTo>
                  <a:lnTo>
                    <a:pt x="57443" y="95839"/>
                  </a:lnTo>
                  <a:lnTo>
                    <a:pt x="-417" y="11372"/>
                  </a:lnTo>
                  <a:lnTo>
                    <a:pt x="20700" y="-242"/>
                  </a:lnTo>
                  <a:cubicBezTo>
                    <a:pt x="44941" y="23472"/>
                    <a:pt x="75645" y="39479"/>
                    <a:pt x="108968" y="45793"/>
                  </a:cubicBezTo>
                  <a:close/>
                </a:path>
              </a:pathLst>
            </a:custGeom>
            <a:solidFill>
              <a:srgbClr val="FFFFFF"/>
            </a:solidFill>
            <a:ln w="21117" cap="flat">
              <a:noFill/>
              <a:prstDash val="solid"/>
              <a:miter/>
            </a:ln>
          </p:spPr>
          <p:txBody>
            <a:bodyPr rtlCol="0" anchor="ctr"/>
            <a:lstStyle/>
            <a:p>
              <a:endParaRPr lang="en-IN"/>
            </a:p>
          </p:txBody>
        </p:sp>
        <p:sp>
          <p:nvSpPr>
            <p:cNvPr id="93" name="Freeform: Shape 92">
              <a:extLst>
                <a:ext uri="{FF2B5EF4-FFF2-40B4-BE49-F238E27FC236}">
                  <a16:creationId xmlns:a16="http://schemas.microsoft.com/office/drawing/2014/main" id="{CEF682FF-866F-8AF8-A652-53DD3B88AF3B}"/>
                </a:ext>
              </a:extLst>
            </p:cNvPr>
            <p:cNvSpPr/>
            <p:nvPr/>
          </p:nvSpPr>
          <p:spPr>
            <a:xfrm>
              <a:off x="2495591" y="3605927"/>
              <a:ext cx="346312" cy="730428"/>
            </a:xfrm>
            <a:custGeom>
              <a:avLst/>
              <a:gdLst>
                <a:gd name="connsiteX0" fmla="*/ 341039 w 346312"/>
                <a:gd name="connsiteY0" fmla="*/ 302572 h 730428"/>
                <a:gd name="connsiteX1" fmla="*/ 214338 w 346312"/>
                <a:gd name="connsiteY1" fmla="*/ -242 h 730428"/>
                <a:gd name="connsiteX2" fmla="*/ 10139 w 346312"/>
                <a:gd name="connsiteY2" fmla="*/ 232042 h 730428"/>
                <a:gd name="connsiteX3" fmla="*/ 4015 w 346312"/>
                <a:gd name="connsiteY3" fmla="*/ 681618 h 730428"/>
                <a:gd name="connsiteX4" fmla="*/ 107276 w 346312"/>
                <a:gd name="connsiteY4" fmla="*/ 680140 h 730428"/>
                <a:gd name="connsiteX5" fmla="*/ 110021 w 346312"/>
                <a:gd name="connsiteY5" fmla="*/ 384505 h 730428"/>
                <a:gd name="connsiteX6" fmla="*/ 129871 w 346312"/>
                <a:gd name="connsiteY6" fmla="*/ 730186 h 730428"/>
                <a:gd name="connsiteX7" fmla="*/ 345896 w 346312"/>
                <a:gd name="connsiteY7" fmla="*/ 730186 h 730428"/>
                <a:gd name="connsiteX8" fmla="*/ 342094 w 346312"/>
                <a:gd name="connsiteY8" fmla="*/ 381126 h 730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12" h="730428">
                  <a:moveTo>
                    <a:pt x="341039" y="302572"/>
                  </a:moveTo>
                  <a:lnTo>
                    <a:pt x="214338" y="-242"/>
                  </a:lnTo>
                  <a:cubicBezTo>
                    <a:pt x="100096" y="49171"/>
                    <a:pt x="23020" y="86337"/>
                    <a:pt x="10139" y="232042"/>
                  </a:cubicBezTo>
                  <a:cubicBezTo>
                    <a:pt x="-1454" y="381612"/>
                    <a:pt x="-3503" y="531773"/>
                    <a:pt x="4015" y="681618"/>
                  </a:cubicBezTo>
                  <a:lnTo>
                    <a:pt x="107276" y="680140"/>
                  </a:lnTo>
                  <a:lnTo>
                    <a:pt x="110021" y="384505"/>
                  </a:lnTo>
                  <a:lnTo>
                    <a:pt x="129871" y="730186"/>
                  </a:lnTo>
                  <a:lnTo>
                    <a:pt x="345896" y="730186"/>
                  </a:lnTo>
                  <a:lnTo>
                    <a:pt x="342094" y="381126"/>
                  </a:lnTo>
                  <a:close/>
                </a:path>
              </a:pathLst>
            </a:custGeom>
            <a:solidFill>
              <a:schemeClr val="accent1"/>
            </a:solidFill>
            <a:ln w="21117" cap="flat">
              <a:noFill/>
              <a:prstDash val="solid"/>
              <a:miter/>
            </a:ln>
          </p:spPr>
          <p:txBody>
            <a:bodyPr rtlCol="0" anchor="ctr"/>
            <a:lstStyle/>
            <a:p>
              <a:endParaRPr lang="en-IN"/>
            </a:p>
          </p:txBody>
        </p:sp>
        <p:sp>
          <p:nvSpPr>
            <p:cNvPr id="94" name="Freeform: Shape 93">
              <a:extLst>
                <a:ext uri="{FF2B5EF4-FFF2-40B4-BE49-F238E27FC236}">
                  <a16:creationId xmlns:a16="http://schemas.microsoft.com/office/drawing/2014/main" id="{B68563FE-101A-22C9-16D7-74840BBA6336}"/>
                </a:ext>
              </a:extLst>
            </p:cNvPr>
            <p:cNvSpPr/>
            <p:nvPr/>
          </p:nvSpPr>
          <p:spPr>
            <a:xfrm>
              <a:off x="2675081" y="3595580"/>
              <a:ext cx="161965" cy="389604"/>
            </a:xfrm>
            <a:custGeom>
              <a:avLst/>
              <a:gdLst>
                <a:gd name="connsiteX0" fmla="*/ 161966 w 161965"/>
                <a:gd name="connsiteY0" fmla="*/ 312950 h 389604"/>
                <a:gd name="connsiteX1" fmla="*/ 161966 w 161965"/>
                <a:gd name="connsiteY1" fmla="*/ 389604 h 389604"/>
                <a:gd name="connsiteX2" fmla="*/ 42867 w 161965"/>
                <a:gd name="connsiteY2" fmla="*/ 176114 h 389604"/>
                <a:gd name="connsiteX3" fmla="*/ 78343 w 161965"/>
                <a:gd name="connsiteY3" fmla="*/ 133247 h 389604"/>
                <a:gd name="connsiteX4" fmla="*/ 24284 w 161965"/>
                <a:gd name="connsiteY4" fmla="*/ 115297 h 389604"/>
                <a:gd name="connsiteX5" fmla="*/ 0 w 161965"/>
                <a:gd name="connsiteY5" fmla="*/ 25762 h 389604"/>
                <a:gd name="connsiteX6" fmla="*/ 58916 w 161965"/>
                <a:gd name="connsiteY6" fmla="*/ 0 h 389604"/>
                <a:gd name="connsiteX7" fmla="*/ 161966 w 161965"/>
                <a:gd name="connsiteY7" fmla="*/ 312950 h 38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65" h="389604">
                  <a:moveTo>
                    <a:pt x="161966" y="312950"/>
                  </a:moveTo>
                  <a:lnTo>
                    <a:pt x="161966" y="389604"/>
                  </a:lnTo>
                  <a:lnTo>
                    <a:pt x="42867" y="176114"/>
                  </a:lnTo>
                  <a:lnTo>
                    <a:pt x="78343" y="133247"/>
                  </a:lnTo>
                  <a:lnTo>
                    <a:pt x="24284" y="115297"/>
                  </a:lnTo>
                  <a:lnTo>
                    <a:pt x="0" y="25762"/>
                  </a:lnTo>
                  <a:lnTo>
                    <a:pt x="58916" y="0"/>
                  </a:lnTo>
                  <a:lnTo>
                    <a:pt x="161966" y="312950"/>
                  </a:lnTo>
                  <a:close/>
                </a:path>
              </a:pathLst>
            </a:custGeom>
            <a:solidFill>
              <a:srgbClr val="2C436E"/>
            </a:solidFill>
            <a:ln w="21117" cap="flat">
              <a:noFill/>
              <a:prstDash val="solid"/>
              <a:miter/>
            </a:ln>
          </p:spPr>
          <p:txBody>
            <a:bodyPr rtlCol="0" anchor="ctr"/>
            <a:lstStyle/>
            <a:p>
              <a:endParaRPr lang="en-IN"/>
            </a:p>
          </p:txBody>
        </p:sp>
        <p:sp>
          <p:nvSpPr>
            <p:cNvPr id="95" name="Freeform: Shape 94">
              <a:extLst>
                <a:ext uri="{FF2B5EF4-FFF2-40B4-BE49-F238E27FC236}">
                  <a16:creationId xmlns:a16="http://schemas.microsoft.com/office/drawing/2014/main" id="{243543B4-C8ED-20FE-6047-1442673F8DAC}"/>
                </a:ext>
              </a:extLst>
            </p:cNvPr>
            <p:cNvSpPr/>
            <p:nvPr/>
          </p:nvSpPr>
          <p:spPr>
            <a:xfrm>
              <a:off x="2837046" y="3586711"/>
              <a:ext cx="109173" cy="96081"/>
            </a:xfrm>
            <a:custGeom>
              <a:avLst/>
              <a:gdLst>
                <a:gd name="connsiteX0" fmla="*/ -417 w 109173"/>
                <a:gd name="connsiteY0" fmla="*/ 45793 h 96081"/>
                <a:gd name="connsiteX1" fmla="*/ 51108 w 109173"/>
                <a:gd name="connsiteY1" fmla="*/ 95839 h 96081"/>
                <a:gd name="connsiteX2" fmla="*/ 108756 w 109173"/>
                <a:gd name="connsiteY2" fmla="*/ 11372 h 96081"/>
                <a:gd name="connsiteX3" fmla="*/ 87639 w 109173"/>
                <a:gd name="connsiteY3" fmla="*/ -242 h 96081"/>
                <a:gd name="connsiteX4" fmla="*/ -417 w 109173"/>
                <a:gd name="connsiteY4" fmla="*/ 45793 h 960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173" h="96081">
                  <a:moveTo>
                    <a:pt x="-417" y="45793"/>
                  </a:moveTo>
                  <a:lnTo>
                    <a:pt x="51108" y="95839"/>
                  </a:lnTo>
                  <a:lnTo>
                    <a:pt x="108756" y="11372"/>
                  </a:lnTo>
                  <a:lnTo>
                    <a:pt x="87639" y="-242"/>
                  </a:lnTo>
                  <a:cubicBezTo>
                    <a:pt x="63461" y="23430"/>
                    <a:pt x="32821" y="39436"/>
                    <a:pt x="-417" y="45793"/>
                  </a:cubicBezTo>
                  <a:close/>
                </a:path>
              </a:pathLst>
            </a:custGeom>
            <a:solidFill>
              <a:srgbClr val="FFFFFF"/>
            </a:solidFill>
            <a:ln w="21117" cap="flat">
              <a:noFill/>
              <a:prstDash val="solid"/>
              <a:miter/>
            </a:ln>
          </p:spPr>
          <p:txBody>
            <a:bodyPr rtlCol="0" anchor="ctr"/>
            <a:lstStyle/>
            <a:p>
              <a:endParaRPr lang="en-IN"/>
            </a:p>
          </p:txBody>
        </p:sp>
        <p:sp>
          <p:nvSpPr>
            <p:cNvPr id="96" name="Freeform: Shape 95">
              <a:extLst>
                <a:ext uri="{FF2B5EF4-FFF2-40B4-BE49-F238E27FC236}">
                  <a16:creationId xmlns:a16="http://schemas.microsoft.com/office/drawing/2014/main" id="{09569AC9-A7F8-0A9C-D24A-BB0953D06612}"/>
                </a:ext>
              </a:extLst>
            </p:cNvPr>
            <p:cNvSpPr/>
            <p:nvPr/>
          </p:nvSpPr>
          <p:spPr>
            <a:xfrm>
              <a:off x="2837046" y="3605927"/>
              <a:ext cx="647861" cy="730428"/>
            </a:xfrm>
            <a:custGeom>
              <a:avLst/>
              <a:gdLst>
                <a:gd name="connsiteX0" fmla="*/ -417 w 647861"/>
                <a:gd name="connsiteY0" fmla="*/ 302572 h 730428"/>
                <a:gd name="connsiteX1" fmla="*/ 126284 w 647861"/>
                <a:gd name="connsiteY1" fmla="*/ -242 h 730428"/>
                <a:gd name="connsiteX2" fmla="*/ 284448 w 647861"/>
                <a:gd name="connsiteY2" fmla="*/ 99218 h 730428"/>
                <a:gd name="connsiteX3" fmla="*/ 423185 w 647861"/>
                <a:gd name="connsiteY3" fmla="*/ 302572 h 730428"/>
                <a:gd name="connsiteX4" fmla="*/ 610490 w 647861"/>
                <a:gd name="connsiteY4" fmla="*/ 260339 h 730428"/>
                <a:gd name="connsiteX5" fmla="*/ 647445 w 647861"/>
                <a:gd name="connsiteY5" fmla="*/ 354730 h 730428"/>
                <a:gd name="connsiteX6" fmla="*/ 377151 w 647861"/>
                <a:gd name="connsiteY6" fmla="*/ 442788 h 730428"/>
                <a:gd name="connsiteX7" fmla="*/ 229333 w 647861"/>
                <a:gd name="connsiteY7" fmla="*/ 342905 h 730428"/>
                <a:gd name="connsiteX8" fmla="*/ 211173 w 647861"/>
                <a:gd name="connsiteY8" fmla="*/ 730186 h 730428"/>
                <a:gd name="connsiteX9" fmla="*/ 5 w 647861"/>
                <a:gd name="connsiteY9" fmla="*/ 730186 h 730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61" h="730428">
                  <a:moveTo>
                    <a:pt x="-417" y="302572"/>
                  </a:moveTo>
                  <a:lnTo>
                    <a:pt x="126284" y="-242"/>
                  </a:lnTo>
                  <a:cubicBezTo>
                    <a:pt x="193857" y="28899"/>
                    <a:pt x="248338" y="53817"/>
                    <a:pt x="284448" y="99218"/>
                  </a:cubicBezTo>
                  <a:cubicBezTo>
                    <a:pt x="309365" y="130682"/>
                    <a:pt x="374405" y="241334"/>
                    <a:pt x="423185" y="302572"/>
                  </a:cubicBezTo>
                  <a:lnTo>
                    <a:pt x="610490" y="260339"/>
                  </a:lnTo>
                  <a:lnTo>
                    <a:pt x="647445" y="354730"/>
                  </a:lnTo>
                  <a:lnTo>
                    <a:pt x="377151" y="442788"/>
                  </a:lnTo>
                  <a:lnTo>
                    <a:pt x="229333" y="342905"/>
                  </a:lnTo>
                  <a:lnTo>
                    <a:pt x="211173" y="730186"/>
                  </a:lnTo>
                  <a:lnTo>
                    <a:pt x="5" y="730186"/>
                  </a:lnTo>
                  <a:close/>
                </a:path>
              </a:pathLst>
            </a:custGeom>
            <a:solidFill>
              <a:schemeClr val="accent1">
                <a:lumMod val="75000"/>
              </a:schemeClr>
            </a:solidFill>
            <a:ln w="21117" cap="flat">
              <a:noFill/>
              <a:prstDash val="solid"/>
              <a:miter/>
            </a:ln>
          </p:spPr>
          <p:txBody>
            <a:bodyPr rtlCol="0" anchor="ctr"/>
            <a:lstStyle/>
            <a:p>
              <a:endParaRPr lang="en-IN"/>
            </a:p>
          </p:txBody>
        </p:sp>
        <p:sp>
          <p:nvSpPr>
            <p:cNvPr id="97" name="Freeform: Shape 96">
              <a:extLst>
                <a:ext uri="{FF2B5EF4-FFF2-40B4-BE49-F238E27FC236}">
                  <a16:creationId xmlns:a16="http://schemas.microsoft.com/office/drawing/2014/main" id="{6EC3F070-DB87-84D2-09EF-2F559B83CA2B}"/>
                </a:ext>
              </a:extLst>
            </p:cNvPr>
            <p:cNvSpPr/>
            <p:nvPr/>
          </p:nvSpPr>
          <p:spPr>
            <a:xfrm>
              <a:off x="2837046" y="3596002"/>
              <a:ext cx="161965" cy="389181"/>
            </a:xfrm>
            <a:custGeom>
              <a:avLst/>
              <a:gdLst>
                <a:gd name="connsiteX0" fmla="*/ 0 w 161965"/>
                <a:gd name="connsiteY0" fmla="*/ 312528 h 389181"/>
                <a:gd name="connsiteX1" fmla="*/ 0 w 161965"/>
                <a:gd name="connsiteY1" fmla="*/ 389182 h 389181"/>
                <a:gd name="connsiteX2" fmla="*/ 119098 w 161965"/>
                <a:gd name="connsiteY2" fmla="*/ 175691 h 389181"/>
                <a:gd name="connsiteX3" fmla="*/ 83834 w 161965"/>
                <a:gd name="connsiteY3" fmla="*/ 132824 h 389181"/>
                <a:gd name="connsiteX4" fmla="*/ 137681 w 161965"/>
                <a:gd name="connsiteY4" fmla="*/ 114875 h 389181"/>
                <a:gd name="connsiteX5" fmla="*/ 161965 w 161965"/>
                <a:gd name="connsiteY5" fmla="*/ 25340 h 389181"/>
                <a:gd name="connsiteX6" fmla="*/ 105161 w 161965"/>
                <a:gd name="connsiteY6" fmla="*/ 0 h 389181"/>
                <a:gd name="connsiteX7" fmla="*/ 0 w 161965"/>
                <a:gd name="connsiteY7" fmla="*/ 312528 h 389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65" h="389181">
                  <a:moveTo>
                    <a:pt x="0" y="312528"/>
                  </a:moveTo>
                  <a:lnTo>
                    <a:pt x="0" y="389182"/>
                  </a:lnTo>
                  <a:lnTo>
                    <a:pt x="119098" y="175691"/>
                  </a:lnTo>
                  <a:lnTo>
                    <a:pt x="83834" y="132824"/>
                  </a:lnTo>
                  <a:lnTo>
                    <a:pt x="137681" y="114875"/>
                  </a:lnTo>
                  <a:lnTo>
                    <a:pt x="161965" y="25340"/>
                  </a:lnTo>
                  <a:lnTo>
                    <a:pt x="105161" y="0"/>
                  </a:lnTo>
                  <a:lnTo>
                    <a:pt x="0" y="312528"/>
                  </a:lnTo>
                  <a:close/>
                </a:path>
              </a:pathLst>
            </a:custGeom>
            <a:solidFill>
              <a:srgbClr val="223354"/>
            </a:solidFill>
            <a:ln w="21117" cap="flat">
              <a:noFill/>
              <a:prstDash val="solid"/>
              <a:miter/>
            </a:ln>
          </p:spPr>
          <p:txBody>
            <a:bodyPr rtlCol="0" anchor="ctr"/>
            <a:lstStyle/>
            <a:p>
              <a:endParaRPr lang="en-IN"/>
            </a:p>
          </p:txBody>
        </p:sp>
        <p:sp>
          <p:nvSpPr>
            <p:cNvPr id="98" name="Freeform: Shape 97">
              <a:extLst>
                <a:ext uri="{FF2B5EF4-FFF2-40B4-BE49-F238E27FC236}">
                  <a16:creationId xmlns:a16="http://schemas.microsoft.com/office/drawing/2014/main" id="{D9279696-9273-4C22-859F-8C654AF9A830}"/>
                </a:ext>
              </a:extLst>
            </p:cNvPr>
            <p:cNvSpPr/>
            <p:nvPr/>
          </p:nvSpPr>
          <p:spPr>
            <a:xfrm>
              <a:off x="2852039" y="4019182"/>
              <a:ext cx="21116" cy="19425"/>
            </a:xfrm>
            <a:custGeom>
              <a:avLst/>
              <a:gdLst>
                <a:gd name="connsiteX0" fmla="*/ 9931 w 21116"/>
                <a:gd name="connsiteY0" fmla="*/ -242 h 19425"/>
                <a:gd name="connsiteX1" fmla="*/ 20700 w 21116"/>
                <a:gd name="connsiteY1" fmla="*/ 10528 h 19425"/>
                <a:gd name="connsiteX2" fmla="*/ 8030 w 21116"/>
                <a:gd name="connsiteY2" fmla="*/ 18974 h 19425"/>
                <a:gd name="connsiteX3" fmla="*/ -417 w 21116"/>
                <a:gd name="connsiteY3" fmla="*/ 10528 h 19425"/>
                <a:gd name="connsiteX4" fmla="*/ 9931 w 21116"/>
                <a:gd name="connsiteY4" fmla="*/ -242 h 19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16" h="19425">
                  <a:moveTo>
                    <a:pt x="9931" y="-242"/>
                  </a:moveTo>
                  <a:cubicBezTo>
                    <a:pt x="15885" y="-242"/>
                    <a:pt x="20700" y="4572"/>
                    <a:pt x="20700" y="10528"/>
                  </a:cubicBezTo>
                  <a:cubicBezTo>
                    <a:pt x="19538" y="16356"/>
                    <a:pt x="13858" y="20135"/>
                    <a:pt x="8030" y="18974"/>
                  </a:cubicBezTo>
                  <a:cubicBezTo>
                    <a:pt x="3764" y="18108"/>
                    <a:pt x="449" y="14793"/>
                    <a:pt x="-417" y="10528"/>
                  </a:cubicBezTo>
                  <a:cubicBezTo>
                    <a:pt x="-417" y="4741"/>
                    <a:pt x="4144" y="-10"/>
                    <a:pt x="9931" y="-242"/>
                  </a:cubicBezTo>
                  <a:close/>
                </a:path>
              </a:pathLst>
            </a:custGeom>
            <a:solidFill>
              <a:srgbClr val="223354"/>
            </a:solidFill>
            <a:ln w="21117" cap="flat">
              <a:noFill/>
              <a:prstDash val="solid"/>
              <a:miter/>
            </a:ln>
          </p:spPr>
          <p:txBody>
            <a:bodyPr rtlCol="0" anchor="ctr"/>
            <a:lstStyle/>
            <a:p>
              <a:endParaRPr lang="en-IN"/>
            </a:p>
          </p:txBody>
        </p:sp>
        <p:sp>
          <p:nvSpPr>
            <p:cNvPr id="99" name="Freeform: Shape 98">
              <a:extLst>
                <a:ext uri="{FF2B5EF4-FFF2-40B4-BE49-F238E27FC236}">
                  <a16:creationId xmlns:a16="http://schemas.microsoft.com/office/drawing/2014/main" id="{3F421B2C-C371-789A-4370-FB653D96610D}"/>
                </a:ext>
              </a:extLst>
            </p:cNvPr>
            <p:cNvSpPr/>
            <p:nvPr/>
          </p:nvSpPr>
          <p:spPr>
            <a:xfrm>
              <a:off x="2851622" y="4099425"/>
              <a:ext cx="21539" cy="23656"/>
            </a:xfrm>
            <a:custGeom>
              <a:avLst/>
              <a:gdLst>
                <a:gd name="connsiteX0" fmla="*/ 10136 w 21539"/>
                <a:gd name="connsiteY0" fmla="*/ -242 h 23656"/>
                <a:gd name="connsiteX1" fmla="*/ 20906 w 21539"/>
                <a:gd name="connsiteY1" fmla="*/ 10528 h 23656"/>
                <a:gd name="connsiteX2" fmla="*/ 12480 w 21539"/>
                <a:gd name="connsiteY2" fmla="*/ 23198 h 23656"/>
                <a:gd name="connsiteX3" fmla="*/ -211 w 21539"/>
                <a:gd name="connsiteY3" fmla="*/ 14772 h 23656"/>
                <a:gd name="connsiteX4" fmla="*/ -211 w 21539"/>
                <a:gd name="connsiteY4" fmla="*/ 10528 h 23656"/>
                <a:gd name="connsiteX5" fmla="*/ 10136 w 21539"/>
                <a:gd name="connsiteY5" fmla="*/ -242 h 23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39" h="23656">
                  <a:moveTo>
                    <a:pt x="10136" y="-242"/>
                  </a:moveTo>
                  <a:cubicBezTo>
                    <a:pt x="16090" y="-242"/>
                    <a:pt x="20906" y="4572"/>
                    <a:pt x="20906" y="10528"/>
                  </a:cubicBezTo>
                  <a:cubicBezTo>
                    <a:pt x="22088" y="16356"/>
                    <a:pt x="18308" y="22037"/>
                    <a:pt x="12480" y="23198"/>
                  </a:cubicBezTo>
                  <a:cubicBezTo>
                    <a:pt x="6630" y="24380"/>
                    <a:pt x="971" y="20600"/>
                    <a:pt x="-211" y="14772"/>
                  </a:cubicBezTo>
                  <a:cubicBezTo>
                    <a:pt x="-486" y="13379"/>
                    <a:pt x="-486" y="11922"/>
                    <a:pt x="-211" y="10528"/>
                  </a:cubicBezTo>
                  <a:cubicBezTo>
                    <a:pt x="-211" y="4742"/>
                    <a:pt x="4350" y="-9"/>
                    <a:pt x="10136" y="-242"/>
                  </a:cubicBezTo>
                  <a:close/>
                </a:path>
              </a:pathLst>
            </a:custGeom>
            <a:solidFill>
              <a:srgbClr val="223354"/>
            </a:solidFill>
            <a:ln w="21117" cap="flat">
              <a:noFill/>
              <a:prstDash val="solid"/>
              <a:miter/>
            </a:ln>
          </p:spPr>
          <p:txBody>
            <a:bodyPr rtlCol="0" anchor="ctr"/>
            <a:lstStyle/>
            <a:p>
              <a:endParaRPr lang="en-IN"/>
            </a:p>
          </p:txBody>
        </p:sp>
        <p:sp>
          <p:nvSpPr>
            <p:cNvPr id="100" name="Freeform: Shape 99">
              <a:extLst>
                <a:ext uri="{FF2B5EF4-FFF2-40B4-BE49-F238E27FC236}">
                  <a16:creationId xmlns:a16="http://schemas.microsoft.com/office/drawing/2014/main" id="{52B7CAF0-A1A0-87B6-4FB0-15BA53DCD9A3}"/>
                </a:ext>
              </a:extLst>
            </p:cNvPr>
            <p:cNvSpPr/>
            <p:nvPr/>
          </p:nvSpPr>
          <p:spPr>
            <a:xfrm>
              <a:off x="2850561" y="4180936"/>
              <a:ext cx="21539" cy="21538"/>
            </a:xfrm>
            <a:custGeom>
              <a:avLst/>
              <a:gdLst>
                <a:gd name="connsiteX0" fmla="*/ 10353 w 21539"/>
                <a:gd name="connsiteY0" fmla="*/ -242 h 21538"/>
                <a:gd name="connsiteX1" fmla="*/ 21122 w 21539"/>
                <a:gd name="connsiteY1" fmla="*/ 10528 h 21538"/>
                <a:gd name="connsiteX2" fmla="*/ 10353 w 21539"/>
                <a:gd name="connsiteY2" fmla="*/ 21297 h 21538"/>
                <a:gd name="connsiteX3" fmla="*/ -417 w 21539"/>
                <a:gd name="connsiteY3" fmla="*/ 10528 h 21538"/>
                <a:gd name="connsiteX4" fmla="*/ 10353 w 21539"/>
                <a:gd name="connsiteY4" fmla="*/ -242 h 2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39" h="21538">
                  <a:moveTo>
                    <a:pt x="10353" y="-242"/>
                  </a:moveTo>
                  <a:cubicBezTo>
                    <a:pt x="16308" y="-242"/>
                    <a:pt x="21122" y="4572"/>
                    <a:pt x="21122" y="10528"/>
                  </a:cubicBezTo>
                  <a:cubicBezTo>
                    <a:pt x="21122" y="16482"/>
                    <a:pt x="16308" y="21297"/>
                    <a:pt x="10353" y="21297"/>
                  </a:cubicBezTo>
                  <a:cubicBezTo>
                    <a:pt x="4398" y="21297"/>
                    <a:pt x="-417" y="16482"/>
                    <a:pt x="-417" y="10528"/>
                  </a:cubicBezTo>
                  <a:cubicBezTo>
                    <a:pt x="-417" y="4572"/>
                    <a:pt x="4398" y="-242"/>
                    <a:pt x="10353" y="-242"/>
                  </a:cubicBezTo>
                  <a:close/>
                </a:path>
              </a:pathLst>
            </a:custGeom>
            <a:solidFill>
              <a:srgbClr val="223354"/>
            </a:solidFill>
            <a:ln w="21117" cap="flat">
              <a:noFill/>
              <a:prstDash val="solid"/>
              <a:miter/>
            </a:ln>
          </p:spPr>
          <p:txBody>
            <a:bodyPr rtlCol="0" anchor="ctr"/>
            <a:lstStyle/>
            <a:p>
              <a:endParaRPr lang="en-IN"/>
            </a:p>
          </p:txBody>
        </p:sp>
        <p:sp>
          <p:nvSpPr>
            <p:cNvPr id="101" name="Freeform: Shape 100">
              <a:extLst>
                <a:ext uri="{FF2B5EF4-FFF2-40B4-BE49-F238E27FC236}">
                  <a16:creationId xmlns:a16="http://schemas.microsoft.com/office/drawing/2014/main" id="{6B8071BE-0913-D5A7-241A-016BA772CB10}"/>
                </a:ext>
              </a:extLst>
            </p:cNvPr>
            <p:cNvSpPr/>
            <p:nvPr/>
          </p:nvSpPr>
          <p:spPr>
            <a:xfrm>
              <a:off x="4394758" y="4473941"/>
              <a:ext cx="626887" cy="925009"/>
            </a:xfrm>
            <a:custGeom>
              <a:avLst/>
              <a:gdLst>
                <a:gd name="connsiteX0" fmla="*/ 624921 w 626887"/>
                <a:gd name="connsiteY0" fmla="*/ 445628 h 925009"/>
                <a:gd name="connsiteX1" fmla="*/ 622809 w 626887"/>
                <a:gd name="connsiteY1" fmla="*/ 290420 h 925009"/>
                <a:gd name="connsiteX2" fmla="*/ 564528 w 626887"/>
                <a:gd name="connsiteY2" fmla="*/ 215878 h 925009"/>
                <a:gd name="connsiteX3" fmla="*/ 564528 w 626887"/>
                <a:gd name="connsiteY3" fmla="*/ 215878 h 925009"/>
                <a:gd name="connsiteX4" fmla="*/ 545099 w 626887"/>
                <a:gd name="connsiteY4" fmla="*/ 207220 h 925009"/>
                <a:gd name="connsiteX5" fmla="*/ 545099 w 626887"/>
                <a:gd name="connsiteY5" fmla="*/ 207220 h 925009"/>
                <a:gd name="connsiteX6" fmla="*/ 538976 w 626887"/>
                <a:gd name="connsiteY6" fmla="*/ 203841 h 925009"/>
                <a:gd name="connsiteX7" fmla="*/ 538976 w 626887"/>
                <a:gd name="connsiteY7" fmla="*/ 188215 h 925009"/>
                <a:gd name="connsiteX8" fmla="*/ 551857 w 626887"/>
                <a:gd name="connsiteY8" fmla="*/ 163719 h 925009"/>
                <a:gd name="connsiteX9" fmla="*/ 563471 w 626887"/>
                <a:gd name="connsiteY9" fmla="*/ 144292 h 925009"/>
                <a:gd name="connsiteX10" fmla="*/ 559037 w 626887"/>
                <a:gd name="connsiteY10" fmla="*/ 136268 h 925009"/>
                <a:gd name="connsiteX11" fmla="*/ 560727 w 626887"/>
                <a:gd name="connsiteY11" fmla="*/ 90655 h 925009"/>
                <a:gd name="connsiteX12" fmla="*/ 557559 w 626887"/>
                <a:gd name="connsiteY12" fmla="*/ 85376 h 925009"/>
                <a:gd name="connsiteX13" fmla="*/ 556292 w 626887"/>
                <a:gd name="connsiteY13" fmla="*/ 83687 h 925009"/>
                <a:gd name="connsiteX14" fmla="*/ 553547 w 626887"/>
                <a:gd name="connsiteY14" fmla="*/ 80308 h 925009"/>
                <a:gd name="connsiteX15" fmla="*/ 551646 w 626887"/>
                <a:gd name="connsiteY15" fmla="*/ 78619 h 925009"/>
                <a:gd name="connsiteX16" fmla="*/ 548479 w 626887"/>
                <a:gd name="connsiteY16" fmla="*/ 75873 h 925009"/>
                <a:gd name="connsiteX17" fmla="*/ 546366 w 626887"/>
                <a:gd name="connsiteY17" fmla="*/ 74184 h 925009"/>
                <a:gd name="connsiteX18" fmla="*/ 542354 w 626887"/>
                <a:gd name="connsiteY18" fmla="*/ 71439 h 925009"/>
                <a:gd name="connsiteX19" fmla="*/ 540243 w 626887"/>
                <a:gd name="connsiteY19" fmla="*/ 70172 h 925009"/>
                <a:gd name="connsiteX20" fmla="*/ 534120 w 626887"/>
                <a:gd name="connsiteY20" fmla="*/ 67005 h 925009"/>
                <a:gd name="connsiteX21" fmla="*/ 534120 w 626887"/>
                <a:gd name="connsiteY21" fmla="*/ 67005 h 925009"/>
                <a:gd name="connsiteX22" fmla="*/ 526939 w 626887"/>
                <a:gd name="connsiteY22" fmla="*/ 63837 h 925009"/>
                <a:gd name="connsiteX23" fmla="*/ 524828 w 626887"/>
                <a:gd name="connsiteY23" fmla="*/ 63837 h 925009"/>
                <a:gd name="connsiteX24" fmla="*/ 519338 w 626887"/>
                <a:gd name="connsiteY24" fmla="*/ 61937 h 925009"/>
                <a:gd name="connsiteX25" fmla="*/ 516804 w 626887"/>
                <a:gd name="connsiteY25" fmla="*/ 61937 h 925009"/>
                <a:gd name="connsiteX26" fmla="*/ 511525 w 626887"/>
                <a:gd name="connsiteY26" fmla="*/ 60670 h 925009"/>
                <a:gd name="connsiteX27" fmla="*/ 510258 w 626887"/>
                <a:gd name="connsiteY27" fmla="*/ 60670 h 925009"/>
                <a:gd name="connsiteX28" fmla="*/ 510258 w 626887"/>
                <a:gd name="connsiteY28" fmla="*/ 60670 h 925009"/>
                <a:gd name="connsiteX29" fmla="*/ 469713 w 626887"/>
                <a:gd name="connsiteY29" fmla="*/ 58135 h 925009"/>
                <a:gd name="connsiteX30" fmla="*/ 461689 w 626887"/>
                <a:gd name="connsiteY30" fmla="*/ 137746 h 925009"/>
                <a:gd name="connsiteX31" fmla="*/ 455353 w 626887"/>
                <a:gd name="connsiteY31" fmla="*/ 146404 h 925009"/>
                <a:gd name="connsiteX32" fmla="*/ 466969 w 626887"/>
                <a:gd name="connsiteY32" fmla="*/ 165831 h 925009"/>
                <a:gd name="connsiteX33" fmla="*/ 479004 w 626887"/>
                <a:gd name="connsiteY33" fmla="*/ 189271 h 925009"/>
                <a:gd name="connsiteX34" fmla="*/ 479004 w 626887"/>
                <a:gd name="connsiteY34" fmla="*/ 205953 h 925009"/>
                <a:gd name="connsiteX35" fmla="*/ 471614 w 626887"/>
                <a:gd name="connsiteY35" fmla="*/ 209965 h 925009"/>
                <a:gd name="connsiteX36" fmla="*/ 466757 w 626887"/>
                <a:gd name="connsiteY36" fmla="*/ 212077 h 925009"/>
                <a:gd name="connsiteX37" fmla="*/ 466757 w 626887"/>
                <a:gd name="connsiteY37" fmla="*/ 212077 h 925009"/>
                <a:gd name="connsiteX38" fmla="*/ 466757 w 626887"/>
                <a:gd name="connsiteY38" fmla="*/ 212077 h 925009"/>
                <a:gd name="connsiteX39" fmla="*/ 466757 w 626887"/>
                <a:gd name="connsiteY39" fmla="*/ 212077 h 925009"/>
                <a:gd name="connsiteX40" fmla="*/ 458310 w 626887"/>
                <a:gd name="connsiteY40" fmla="*/ 215667 h 925009"/>
                <a:gd name="connsiteX41" fmla="*/ 454509 w 626887"/>
                <a:gd name="connsiteY41" fmla="*/ 217356 h 925009"/>
                <a:gd name="connsiteX42" fmla="*/ 454509 w 626887"/>
                <a:gd name="connsiteY42" fmla="*/ 217356 h 925009"/>
                <a:gd name="connsiteX43" fmla="*/ 425791 w 626887"/>
                <a:gd name="connsiteY43" fmla="*/ 233405 h 925009"/>
                <a:gd name="connsiteX44" fmla="*/ 390103 w 626887"/>
                <a:gd name="connsiteY44" fmla="*/ 214188 h 925009"/>
                <a:gd name="connsiteX45" fmla="*/ 390103 w 626887"/>
                <a:gd name="connsiteY45" fmla="*/ 214188 h 925009"/>
                <a:gd name="connsiteX46" fmla="*/ 363707 w 626887"/>
                <a:gd name="connsiteY46" fmla="*/ 202574 h 925009"/>
                <a:gd name="connsiteX47" fmla="*/ 355683 w 626887"/>
                <a:gd name="connsiteY47" fmla="*/ 198140 h 925009"/>
                <a:gd name="connsiteX48" fmla="*/ 355683 w 626887"/>
                <a:gd name="connsiteY48" fmla="*/ 177023 h 925009"/>
                <a:gd name="connsiteX49" fmla="*/ 372999 w 626887"/>
                <a:gd name="connsiteY49" fmla="*/ 144081 h 925009"/>
                <a:gd name="connsiteX50" fmla="*/ 388625 w 626887"/>
                <a:gd name="connsiteY50" fmla="*/ 117896 h 925009"/>
                <a:gd name="connsiteX51" fmla="*/ 382502 w 626887"/>
                <a:gd name="connsiteY51" fmla="*/ 106915 h 925009"/>
                <a:gd name="connsiteX52" fmla="*/ 384824 w 626887"/>
                <a:gd name="connsiteY52" fmla="*/ 45466 h 925009"/>
                <a:gd name="connsiteX53" fmla="*/ 380812 w 626887"/>
                <a:gd name="connsiteY53" fmla="*/ 38286 h 925009"/>
                <a:gd name="connsiteX54" fmla="*/ 379122 w 626887"/>
                <a:gd name="connsiteY54" fmla="*/ 36174 h 925009"/>
                <a:gd name="connsiteX55" fmla="*/ 375110 w 626887"/>
                <a:gd name="connsiteY55" fmla="*/ 31529 h 925009"/>
                <a:gd name="connsiteX56" fmla="*/ 372787 w 626887"/>
                <a:gd name="connsiteY56" fmla="*/ 29417 h 925009"/>
                <a:gd name="connsiteX57" fmla="*/ 368141 w 626887"/>
                <a:gd name="connsiteY57" fmla="*/ 25405 h 925009"/>
                <a:gd name="connsiteX58" fmla="*/ 365607 w 626887"/>
                <a:gd name="connsiteY58" fmla="*/ 23293 h 925009"/>
                <a:gd name="connsiteX59" fmla="*/ 359906 w 626887"/>
                <a:gd name="connsiteY59" fmla="*/ 19492 h 925009"/>
                <a:gd name="connsiteX60" fmla="*/ 357373 w 626887"/>
                <a:gd name="connsiteY60" fmla="*/ 18014 h 925009"/>
                <a:gd name="connsiteX61" fmla="*/ 348503 w 626887"/>
                <a:gd name="connsiteY61" fmla="*/ 13368 h 925009"/>
                <a:gd name="connsiteX62" fmla="*/ 348503 w 626887"/>
                <a:gd name="connsiteY62" fmla="*/ 13368 h 925009"/>
                <a:gd name="connsiteX63" fmla="*/ 338367 w 626887"/>
                <a:gd name="connsiteY63" fmla="*/ 9145 h 925009"/>
                <a:gd name="connsiteX64" fmla="*/ 336044 w 626887"/>
                <a:gd name="connsiteY64" fmla="*/ 9145 h 925009"/>
                <a:gd name="connsiteX65" fmla="*/ 328231 w 626887"/>
                <a:gd name="connsiteY65" fmla="*/ 6400 h 925009"/>
                <a:gd name="connsiteX66" fmla="*/ 325063 w 626887"/>
                <a:gd name="connsiteY66" fmla="*/ 6400 h 925009"/>
                <a:gd name="connsiteX67" fmla="*/ 317673 w 626887"/>
                <a:gd name="connsiteY67" fmla="*/ 4288 h 925009"/>
                <a:gd name="connsiteX68" fmla="*/ 315983 w 626887"/>
                <a:gd name="connsiteY68" fmla="*/ 4288 h 925009"/>
                <a:gd name="connsiteX69" fmla="*/ 315983 w 626887"/>
                <a:gd name="connsiteY69" fmla="*/ 4288 h 925009"/>
                <a:gd name="connsiteX70" fmla="*/ 261290 w 626887"/>
                <a:gd name="connsiteY70" fmla="*/ 909 h 925009"/>
                <a:gd name="connsiteX71" fmla="*/ 250522 w 626887"/>
                <a:gd name="connsiteY71" fmla="*/ 108393 h 925009"/>
                <a:gd name="connsiteX72" fmla="*/ 242011 w 626887"/>
                <a:gd name="connsiteY72" fmla="*/ 119543 h 925009"/>
                <a:gd name="connsiteX73" fmla="*/ 242075 w 626887"/>
                <a:gd name="connsiteY73" fmla="*/ 120008 h 925009"/>
                <a:gd name="connsiteX74" fmla="*/ 257489 w 626887"/>
                <a:gd name="connsiteY74" fmla="*/ 146193 h 925009"/>
                <a:gd name="connsiteX75" fmla="*/ 273750 w 626887"/>
                <a:gd name="connsiteY75" fmla="*/ 177868 h 925009"/>
                <a:gd name="connsiteX76" fmla="*/ 273750 w 626887"/>
                <a:gd name="connsiteY76" fmla="*/ 200463 h 925009"/>
                <a:gd name="connsiteX77" fmla="*/ 263824 w 626887"/>
                <a:gd name="connsiteY77" fmla="*/ 205742 h 925009"/>
                <a:gd name="connsiteX78" fmla="*/ 257489 w 626887"/>
                <a:gd name="connsiteY78" fmla="*/ 208698 h 925009"/>
                <a:gd name="connsiteX79" fmla="*/ 257489 w 626887"/>
                <a:gd name="connsiteY79" fmla="*/ 208698 h 925009"/>
                <a:gd name="connsiteX80" fmla="*/ 255167 w 626887"/>
                <a:gd name="connsiteY80" fmla="*/ 208698 h 925009"/>
                <a:gd name="connsiteX81" fmla="*/ 244609 w 626887"/>
                <a:gd name="connsiteY81" fmla="*/ 213344 h 925009"/>
                <a:gd name="connsiteX82" fmla="*/ 239329 w 626887"/>
                <a:gd name="connsiteY82" fmla="*/ 215667 h 925009"/>
                <a:gd name="connsiteX83" fmla="*/ 239329 w 626887"/>
                <a:gd name="connsiteY83" fmla="*/ 215667 h 925009"/>
                <a:gd name="connsiteX84" fmla="*/ 202798 w 626887"/>
                <a:gd name="connsiteY84" fmla="*/ 235517 h 925009"/>
                <a:gd name="connsiteX85" fmla="*/ 174501 w 626887"/>
                <a:gd name="connsiteY85" fmla="*/ 219890 h 925009"/>
                <a:gd name="connsiteX86" fmla="*/ 174501 w 626887"/>
                <a:gd name="connsiteY86" fmla="*/ 219890 h 925009"/>
                <a:gd name="connsiteX87" fmla="*/ 154862 w 626887"/>
                <a:gd name="connsiteY87" fmla="*/ 211232 h 925009"/>
                <a:gd name="connsiteX88" fmla="*/ 154862 w 626887"/>
                <a:gd name="connsiteY88" fmla="*/ 211232 h 925009"/>
                <a:gd name="connsiteX89" fmla="*/ 148950 w 626887"/>
                <a:gd name="connsiteY89" fmla="*/ 208064 h 925009"/>
                <a:gd name="connsiteX90" fmla="*/ 148950 w 626887"/>
                <a:gd name="connsiteY90" fmla="*/ 189693 h 925009"/>
                <a:gd name="connsiteX91" fmla="*/ 161831 w 626887"/>
                <a:gd name="connsiteY91" fmla="*/ 165197 h 925009"/>
                <a:gd name="connsiteX92" fmla="*/ 173445 w 626887"/>
                <a:gd name="connsiteY92" fmla="*/ 145981 h 925009"/>
                <a:gd name="connsiteX93" fmla="*/ 168799 w 626887"/>
                <a:gd name="connsiteY93" fmla="*/ 137746 h 925009"/>
                <a:gd name="connsiteX94" fmla="*/ 170489 w 626887"/>
                <a:gd name="connsiteY94" fmla="*/ 92345 h 925009"/>
                <a:gd name="connsiteX95" fmla="*/ 167532 w 626887"/>
                <a:gd name="connsiteY95" fmla="*/ 86854 h 925009"/>
                <a:gd name="connsiteX96" fmla="*/ 164154 w 626887"/>
                <a:gd name="connsiteY96" fmla="*/ 84109 h 925009"/>
                <a:gd name="connsiteX97" fmla="*/ 161408 w 626887"/>
                <a:gd name="connsiteY97" fmla="*/ 80942 h 925009"/>
                <a:gd name="connsiteX98" fmla="*/ 159509 w 626887"/>
                <a:gd name="connsiteY98" fmla="*/ 79252 h 925009"/>
                <a:gd name="connsiteX99" fmla="*/ 156129 w 626887"/>
                <a:gd name="connsiteY99" fmla="*/ 76296 h 925009"/>
                <a:gd name="connsiteX100" fmla="*/ 154229 w 626887"/>
                <a:gd name="connsiteY100" fmla="*/ 74818 h 925009"/>
                <a:gd name="connsiteX101" fmla="*/ 150217 w 626887"/>
                <a:gd name="connsiteY101" fmla="*/ 72073 h 925009"/>
                <a:gd name="connsiteX102" fmla="*/ 148105 w 626887"/>
                <a:gd name="connsiteY102" fmla="*/ 70806 h 925009"/>
                <a:gd name="connsiteX103" fmla="*/ 142193 w 626887"/>
                <a:gd name="connsiteY103" fmla="*/ 67638 h 925009"/>
                <a:gd name="connsiteX104" fmla="*/ 142193 w 626887"/>
                <a:gd name="connsiteY104" fmla="*/ 67638 h 925009"/>
                <a:gd name="connsiteX105" fmla="*/ 135013 w 626887"/>
                <a:gd name="connsiteY105" fmla="*/ 64682 h 925009"/>
                <a:gd name="connsiteX106" fmla="*/ 132690 w 626887"/>
                <a:gd name="connsiteY106" fmla="*/ 64682 h 925009"/>
                <a:gd name="connsiteX107" fmla="*/ 127622 w 626887"/>
                <a:gd name="connsiteY107" fmla="*/ 62992 h 925009"/>
                <a:gd name="connsiteX108" fmla="*/ 124666 w 626887"/>
                <a:gd name="connsiteY108" fmla="*/ 62992 h 925009"/>
                <a:gd name="connsiteX109" fmla="*/ 119809 w 626887"/>
                <a:gd name="connsiteY109" fmla="*/ 61726 h 925009"/>
                <a:gd name="connsiteX110" fmla="*/ 118119 w 626887"/>
                <a:gd name="connsiteY110" fmla="*/ 61726 h 925009"/>
                <a:gd name="connsiteX111" fmla="*/ 118119 w 626887"/>
                <a:gd name="connsiteY111" fmla="*/ 61726 h 925009"/>
                <a:gd name="connsiteX112" fmla="*/ 77576 w 626887"/>
                <a:gd name="connsiteY112" fmla="*/ 59192 h 925009"/>
                <a:gd name="connsiteX113" fmla="*/ 69762 w 626887"/>
                <a:gd name="connsiteY113" fmla="*/ 138802 h 925009"/>
                <a:gd name="connsiteX114" fmla="*/ 63363 w 626887"/>
                <a:gd name="connsiteY114" fmla="*/ 147079 h 925009"/>
                <a:gd name="connsiteX115" fmla="*/ 63426 w 626887"/>
                <a:gd name="connsiteY115" fmla="*/ 147459 h 925009"/>
                <a:gd name="connsiteX116" fmla="*/ 75042 w 626887"/>
                <a:gd name="connsiteY116" fmla="*/ 166676 h 925009"/>
                <a:gd name="connsiteX117" fmla="*/ 87077 w 626887"/>
                <a:gd name="connsiteY117" fmla="*/ 190326 h 925009"/>
                <a:gd name="connsiteX118" fmla="*/ 87077 w 626887"/>
                <a:gd name="connsiteY118" fmla="*/ 207009 h 925009"/>
                <a:gd name="connsiteX119" fmla="*/ 79687 w 626887"/>
                <a:gd name="connsiteY119" fmla="*/ 211021 h 925009"/>
                <a:gd name="connsiteX120" fmla="*/ 76309 w 626887"/>
                <a:gd name="connsiteY120" fmla="*/ 212499 h 925009"/>
                <a:gd name="connsiteX121" fmla="*/ 73773 w 626887"/>
                <a:gd name="connsiteY121" fmla="*/ 212499 h 925009"/>
                <a:gd name="connsiteX122" fmla="*/ 73773 w 626887"/>
                <a:gd name="connsiteY122" fmla="*/ 212499 h 925009"/>
                <a:gd name="connsiteX123" fmla="*/ 65116 w 626887"/>
                <a:gd name="connsiteY123" fmla="*/ 216300 h 925009"/>
                <a:gd name="connsiteX124" fmla="*/ 61527 w 626887"/>
                <a:gd name="connsiteY124" fmla="*/ 217778 h 925009"/>
                <a:gd name="connsiteX125" fmla="*/ 61527 w 626887"/>
                <a:gd name="connsiteY125" fmla="*/ 217778 h 925009"/>
                <a:gd name="connsiteX126" fmla="*/ 3244 w 626887"/>
                <a:gd name="connsiteY126" fmla="*/ 292320 h 925009"/>
                <a:gd name="connsiteX127" fmla="*/ 1133 w 626887"/>
                <a:gd name="connsiteY127" fmla="*/ 447318 h 925009"/>
                <a:gd name="connsiteX128" fmla="*/ 5355 w 626887"/>
                <a:gd name="connsiteY128" fmla="*/ 447318 h 925009"/>
                <a:gd name="connsiteX129" fmla="*/ 1343 w 626887"/>
                <a:gd name="connsiteY129" fmla="*/ 482160 h 925009"/>
                <a:gd name="connsiteX130" fmla="*/ 20771 w 626887"/>
                <a:gd name="connsiteY130" fmla="*/ 511090 h 925009"/>
                <a:gd name="connsiteX131" fmla="*/ 29429 w 626887"/>
                <a:gd name="connsiteY131" fmla="*/ 508767 h 925009"/>
                <a:gd name="connsiteX132" fmla="*/ 22250 w 626887"/>
                <a:gd name="connsiteY132" fmla="*/ 490185 h 925009"/>
                <a:gd name="connsiteX133" fmla="*/ 27106 w 626887"/>
                <a:gd name="connsiteY133" fmla="*/ 470968 h 925009"/>
                <a:gd name="connsiteX134" fmla="*/ 31118 w 626887"/>
                <a:gd name="connsiteY134" fmla="*/ 487439 h 925009"/>
                <a:gd name="connsiteX135" fmla="*/ 36398 w 626887"/>
                <a:gd name="connsiteY135" fmla="*/ 487439 h 925009"/>
                <a:gd name="connsiteX136" fmla="*/ 36398 w 626887"/>
                <a:gd name="connsiteY136" fmla="*/ 474981 h 925009"/>
                <a:gd name="connsiteX137" fmla="*/ 30907 w 626887"/>
                <a:gd name="connsiteY137" fmla="*/ 449218 h 925009"/>
                <a:gd name="connsiteX138" fmla="*/ 30907 w 626887"/>
                <a:gd name="connsiteY138" fmla="*/ 447528 h 925009"/>
                <a:gd name="connsiteX139" fmla="*/ 37453 w 626887"/>
                <a:gd name="connsiteY139" fmla="*/ 447528 h 925009"/>
                <a:gd name="connsiteX140" fmla="*/ 37453 w 626887"/>
                <a:gd name="connsiteY140" fmla="*/ 345535 h 925009"/>
                <a:gd name="connsiteX141" fmla="*/ 44211 w 626887"/>
                <a:gd name="connsiteY141" fmla="*/ 464844 h 925009"/>
                <a:gd name="connsiteX142" fmla="*/ 46745 w 626887"/>
                <a:gd name="connsiteY142" fmla="*/ 464844 h 925009"/>
                <a:gd name="connsiteX143" fmla="*/ 58993 w 626887"/>
                <a:gd name="connsiteY143" fmla="*/ 718245 h 925009"/>
                <a:gd name="connsiteX144" fmla="*/ 61527 w 626887"/>
                <a:gd name="connsiteY144" fmla="*/ 718245 h 925009"/>
                <a:gd name="connsiteX145" fmla="*/ 58359 w 626887"/>
                <a:gd name="connsiteY145" fmla="*/ 732816 h 925009"/>
                <a:gd name="connsiteX146" fmla="*/ 58359 w 626887"/>
                <a:gd name="connsiteY146" fmla="*/ 739362 h 925009"/>
                <a:gd name="connsiteX147" fmla="*/ 58359 w 626887"/>
                <a:gd name="connsiteY147" fmla="*/ 739362 h 925009"/>
                <a:gd name="connsiteX148" fmla="*/ 58359 w 626887"/>
                <a:gd name="connsiteY148" fmla="*/ 745063 h 925009"/>
                <a:gd name="connsiteX149" fmla="*/ 114107 w 626887"/>
                <a:gd name="connsiteY149" fmla="*/ 745063 h 925009"/>
                <a:gd name="connsiteX150" fmla="*/ 114107 w 626887"/>
                <a:gd name="connsiteY150" fmla="*/ 739362 h 925009"/>
                <a:gd name="connsiteX151" fmla="*/ 114107 w 626887"/>
                <a:gd name="connsiteY151" fmla="*/ 739362 h 925009"/>
                <a:gd name="connsiteX152" fmla="*/ 114107 w 626887"/>
                <a:gd name="connsiteY152" fmla="*/ 732816 h 925009"/>
                <a:gd name="connsiteX153" fmla="*/ 110939 w 626887"/>
                <a:gd name="connsiteY153" fmla="*/ 718245 h 925009"/>
                <a:gd name="connsiteX154" fmla="*/ 113263 w 626887"/>
                <a:gd name="connsiteY154" fmla="*/ 718245 h 925009"/>
                <a:gd name="connsiteX155" fmla="*/ 116007 w 626887"/>
                <a:gd name="connsiteY155" fmla="*/ 509612 h 925009"/>
                <a:gd name="connsiteX156" fmla="*/ 117275 w 626887"/>
                <a:gd name="connsiteY156" fmla="*/ 506866 h 925009"/>
                <a:gd name="connsiteX157" fmla="*/ 118542 w 626887"/>
                <a:gd name="connsiteY157" fmla="*/ 509612 h 925009"/>
                <a:gd name="connsiteX158" fmla="*/ 121286 w 626887"/>
                <a:gd name="connsiteY158" fmla="*/ 718245 h 925009"/>
                <a:gd name="connsiteX159" fmla="*/ 123610 w 626887"/>
                <a:gd name="connsiteY159" fmla="*/ 718245 h 925009"/>
                <a:gd name="connsiteX160" fmla="*/ 120653 w 626887"/>
                <a:gd name="connsiteY160" fmla="*/ 732816 h 925009"/>
                <a:gd name="connsiteX161" fmla="*/ 120653 w 626887"/>
                <a:gd name="connsiteY161" fmla="*/ 739362 h 925009"/>
                <a:gd name="connsiteX162" fmla="*/ 120653 w 626887"/>
                <a:gd name="connsiteY162" fmla="*/ 739362 h 925009"/>
                <a:gd name="connsiteX163" fmla="*/ 120653 w 626887"/>
                <a:gd name="connsiteY163" fmla="*/ 745063 h 925009"/>
                <a:gd name="connsiteX164" fmla="*/ 176402 w 626887"/>
                <a:gd name="connsiteY164" fmla="*/ 745063 h 925009"/>
                <a:gd name="connsiteX165" fmla="*/ 176402 w 626887"/>
                <a:gd name="connsiteY165" fmla="*/ 739362 h 925009"/>
                <a:gd name="connsiteX166" fmla="*/ 176402 w 626887"/>
                <a:gd name="connsiteY166" fmla="*/ 739362 h 925009"/>
                <a:gd name="connsiteX167" fmla="*/ 176402 w 626887"/>
                <a:gd name="connsiteY167" fmla="*/ 732816 h 925009"/>
                <a:gd name="connsiteX168" fmla="*/ 173445 w 626887"/>
                <a:gd name="connsiteY168" fmla="*/ 718245 h 925009"/>
                <a:gd name="connsiteX169" fmla="*/ 175768 w 626887"/>
                <a:gd name="connsiteY169" fmla="*/ 718245 h 925009"/>
                <a:gd name="connsiteX170" fmla="*/ 179569 w 626887"/>
                <a:gd name="connsiteY170" fmla="*/ 608016 h 925009"/>
                <a:gd name="connsiteX171" fmla="*/ 182525 w 626887"/>
                <a:gd name="connsiteY171" fmla="*/ 610339 h 925009"/>
                <a:gd name="connsiteX172" fmla="*/ 193928 w 626887"/>
                <a:gd name="connsiteY172" fmla="*/ 607171 h 925009"/>
                <a:gd name="connsiteX173" fmla="*/ 184215 w 626887"/>
                <a:gd name="connsiteY173" fmla="*/ 582253 h 925009"/>
                <a:gd name="connsiteX174" fmla="*/ 190972 w 626887"/>
                <a:gd name="connsiteY174" fmla="*/ 556069 h 925009"/>
                <a:gd name="connsiteX175" fmla="*/ 196463 w 626887"/>
                <a:gd name="connsiteY175" fmla="*/ 578452 h 925009"/>
                <a:gd name="connsiteX176" fmla="*/ 203431 w 626887"/>
                <a:gd name="connsiteY176" fmla="*/ 577396 h 925009"/>
                <a:gd name="connsiteX177" fmla="*/ 203431 w 626887"/>
                <a:gd name="connsiteY177" fmla="*/ 560714 h 925009"/>
                <a:gd name="connsiteX178" fmla="*/ 196040 w 626887"/>
                <a:gd name="connsiteY178" fmla="*/ 526083 h 925009"/>
                <a:gd name="connsiteX179" fmla="*/ 196040 w 626887"/>
                <a:gd name="connsiteY179" fmla="*/ 523760 h 925009"/>
                <a:gd name="connsiteX180" fmla="*/ 203431 w 626887"/>
                <a:gd name="connsiteY180" fmla="*/ 523760 h 925009"/>
                <a:gd name="connsiteX181" fmla="*/ 203431 w 626887"/>
                <a:gd name="connsiteY181" fmla="*/ 485961 h 925009"/>
                <a:gd name="connsiteX182" fmla="*/ 206387 w 626887"/>
                <a:gd name="connsiteY182" fmla="*/ 471812 h 925009"/>
                <a:gd name="connsiteX183" fmla="*/ 209765 w 626887"/>
                <a:gd name="connsiteY183" fmla="*/ 480260 h 925009"/>
                <a:gd name="connsiteX184" fmla="*/ 209765 w 626887"/>
                <a:gd name="connsiteY184" fmla="*/ 494830 h 925009"/>
                <a:gd name="connsiteX185" fmla="*/ 203219 w 626887"/>
                <a:gd name="connsiteY185" fmla="*/ 509823 h 925009"/>
                <a:gd name="connsiteX186" fmla="*/ 210611 w 626887"/>
                <a:gd name="connsiteY186" fmla="*/ 512568 h 925009"/>
                <a:gd name="connsiteX187" fmla="*/ 212722 w 626887"/>
                <a:gd name="connsiteY187" fmla="*/ 547411 h 925009"/>
                <a:gd name="connsiteX188" fmla="*/ 215890 w 626887"/>
                <a:gd name="connsiteY188" fmla="*/ 547411 h 925009"/>
                <a:gd name="connsiteX189" fmla="*/ 232572 w 626887"/>
                <a:gd name="connsiteY189" fmla="*/ 888658 h 925009"/>
                <a:gd name="connsiteX190" fmla="*/ 235740 w 626887"/>
                <a:gd name="connsiteY190" fmla="*/ 888658 h 925009"/>
                <a:gd name="connsiteX191" fmla="*/ 231728 w 626887"/>
                <a:gd name="connsiteY191" fmla="*/ 908085 h 925009"/>
                <a:gd name="connsiteX192" fmla="*/ 231728 w 626887"/>
                <a:gd name="connsiteY192" fmla="*/ 917165 h 925009"/>
                <a:gd name="connsiteX193" fmla="*/ 231728 w 626887"/>
                <a:gd name="connsiteY193" fmla="*/ 917165 h 925009"/>
                <a:gd name="connsiteX194" fmla="*/ 231728 w 626887"/>
                <a:gd name="connsiteY194" fmla="*/ 924767 h 925009"/>
                <a:gd name="connsiteX195" fmla="*/ 306903 w 626887"/>
                <a:gd name="connsiteY195" fmla="*/ 924767 h 925009"/>
                <a:gd name="connsiteX196" fmla="*/ 306903 w 626887"/>
                <a:gd name="connsiteY196" fmla="*/ 917165 h 925009"/>
                <a:gd name="connsiteX197" fmla="*/ 306903 w 626887"/>
                <a:gd name="connsiteY197" fmla="*/ 917165 h 925009"/>
                <a:gd name="connsiteX198" fmla="*/ 306903 w 626887"/>
                <a:gd name="connsiteY198" fmla="*/ 908085 h 925009"/>
                <a:gd name="connsiteX199" fmla="*/ 302891 w 626887"/>
                <a:gd name="connsiteY199" fmla="*/ 888658 h 925009"/>
                <a:gd name="connsiteX200" fmla="*/ 305848 w 626887"/>
                <a:gd name="connsiteY200" fmla="*/ 888658 h 925009"/>
                <a:gd name="connsiteX201" fmla="*/ 309648 w 626887"/>
                <a:gd name="connsiteY201" fmla="*/ 607171 h 925009"/>
                <a:gd name="connsiteX202" fmla="*/ 311337 w 626887"/>
                <a:gd name="connsiteY202" fmla="*/ 603370 h 925009"/>
                <a:gd name="connsiteX203" fmla="*/ 313027 w 626887"/>
                <a:gd name="connsiteY203" fmla="*/ 607171 h 925009"/>
                <a:gd name="connsiteX204" fmla="*/ 316827 w 626887"/>
                <a:gd name="connsiteY204" fmla="*/ 888658 h 925009"/>
                <a:gd name="connsiteX205" fmla="*/ 319784 w 626887"/>
                <a:gd name="connsiteY205" fmla="*/ 888658 h 925009"/>
                <a:gd name="connsiteX206" fmla="*/ 315772 w 626887"/>
                <a:gd name="connsiteY206" fmla="*/ 908085 h 925009"/>
                <a:gd name="connsiteX207" fmla="*/ 315772 w 626887"/>
                <a:gd name="connsiteY207" fmla="*/ 917165 h 925009"/>
                <a:gd name="connsiteX208" fmla="*/ 315772 w 626887"/>
                <a:gd name="connsiteY208" fmla="*/ 917165 h 925009"/>
                <a:gd name="connsiteX209" fmla="*/ 315772 w 626887"/>
                <a:gd name="connsiteY209" fmla="*/ 924767 h 925009"/>
                <a:gd name="connsiteX210" fmla="*/ 390947 w 626887"/>
                <a:gd name="connsiteY210" fmla="*/ 924767 h 925009"/>
                <a:gd name="connsiteX211" fmla="*/ 390947 w 626887"/>
                <a:gd name="connsiteY211" fmla="*/ 917165 h 925009"/>
                <a:gd name="connsiteX212" fmla="*/ 390947 w 626887"/>
                <a:gd name="connsiteY212" fmla="*/ 917165 h 925009"/>
                <a:gd name="connsiteX213" fmla="*/ 390947 w 626887"/>
                <a:gd name="connsiteY213" fmla="*/ 908085 h 925009"/>
                <a:gd name="connsiteX214" fmla="*/ 386935 w 626887"/>
                <a:gd name="connsiteY214" fmla="*/ 888658 h 925009"/>
                <a:gd name="connsiteX215" fmla="*/ 390103 w 626887"/>
                <a:gd name="connsiteY215" fmla="*/ 888658 h 925009"/>
                <a:gd name="connsiteX216" fmla="*/ 406785 w 626887"/>
                <a:gd name="connsiteY216" fmla="*/ 547411 h 925009"/>
                <a:gd name="connsiteX217" fmla="*/ 408475 w 626887"/>
                <a:gd name="connsiteY217" fmla="*/ 547411 h 925009"/>
                <a:gd name="connsiteX218" fmla="*/ 410374 w 626887"/>
                <a:gd name="connsiteY218" fmla="*/ 511935 h 925009"/>
                <a:gd name="connsiteX219" fmla="*/ 417766 w 626887"/>
                <a:gd name="connsiteY219" fmla="*/ 509190 h 925009"/>
                <a:gd name="connsiteX220" fmla="*/ 411431 w 626887"/>
                <a:gd name="connsiteY220" fmla="*/ 494619 h 925009"/>
                <a:gd name="connsiteX221" fmla="*/ 411431 w 626887"/>
                <a:gd name="connsiteY221" fmla="*/ 479203 h 925009"/>
                <a:gd name="connsiteX222" fmla="*/ 414598 w 626887"/>
                <a:gd name="connsiteY222" fmla="*/ 471179 h 925009"/>
                <a:gd name="connsiteX223" fmla="*/ 417766 w 626887"/>
                <a:gd name="connsiteY223" fmla="*/ 485328 h 925009"/>
                <a:gd name="connsiteX224" fmla="*/ 417766 w 626887"/>
                <a:gd name="connsiteY224" fmla="*/ 523760 h 925009"/>
                <a:gd name="connsiteX225" fmla="*/ 425791 w 626887"/>
                <a:gd name="connsiteY225" fmla="*/ 523760 h 925009"/>
                <a:gd name="connsiteX226" fmla="*/ 425791 w 626887"/>
                <a:gd name="connsiteY226" fmla="*/ 525661 h 925009"/>
                <a:gd name="connsiteX227" fmla="*/ 418399 w 626887"/>
                <a:gd name="connsiteY227" fmla="*/ 560292 h 925009"/>
                <a:gd name="connsiteX228" fmla="*/ 418399 w 626887"/>
                <a:gd name="connsiteY228" fmla="*/ 576974 h 925009"/>
                <a:gd name="connsiteX229" fmla="*/ 425368 w 626887"/>
                <a:gd name="connsiteY229" fmla="*/ 578030 h 925009"/>
                <a:gd name="connsiteX230" fmla="*/ 430858 w 626887"/>
                <a:gd name="connsiteY230" fmla="*/ 555646 h 925009"/>
                <a:gd name="connsiteX231" fmla="*/ 437616 w 626887"/>
                <a:gd name="connsiteY231" fmla="*/ 581831 h 925009"/>
                <a:gd name="connsiteX232" fmla="*/ 427902 w 626887"/>
                <a:gd name="connsiteY232" fmla="*/ 606749 h 925009"/>
                <a:gd name="connsiteX233" fmla="*/ 439516 w 626887"/>
                <a:gd name="connsiteY233" fmla="*/ 609916 h 925009"/>
                <a:gd name="connsiteX234" fmla="*/ 442472 w 626887"/>
                <a:gd name="connsiteY234" fmla="*/ 607382 h 925009"/>
                <a:gd name="connsiteX235" fmla="*/ 446273 w 626887"/>
                <a:gd name="connsiteY235" fmla="*/ 717400 h 925009"/>
                <a:gd name="connsiteX236" fmla="*/ 448596 w 626887"/>
                <a:gd name="connsiteY236" fmla="*/ 717400 h 925009"/>
                <a:gd name="connsiteX237" fmla="*/ 445429 w 626887"/>
                <a:gd name="connsiteY237" fmla="*/ 731760 h 925009"/>
                <a:gd name="connsiteX238" fmla="*/ 445429 w 626887"/>
                <a:gd name="connsiteY238" fmla="*/ 738517 h 925009"/>
                <a:gd name="connsiteX239" fmla="*/ 445429 w 626887"/>
                <a:gd name="connsiteY239" fmla="*/ 738517 h 925009"/>
                <a:gd name="connsiteX240" fmla="*/ 445429 w 626887"/>
                <a:gd name="connsiteY240" fmla="*/ 744008 h 925009"/>
                <a:gd name="connsiteX241" fmla="*/ 501178 w 626887"/>
                <a:gd name="connsiteY241" fmla="*/ 744008 h 925009"/>
                <a:gd name="connsiteX242" fmla="*/ 501178 w 626887"/>
                <a:gd name="connsiteY242" fmla="*/ 738517 h 925009"/>
                <a:gd name="connsiteX243" fmla="*/ 501178 w 626887"/>
                <a:gd name="connsiteY243" fmla="*/ 738517 h 925009"/>
                <a:gd name="connsiteX244" fmla="*/ 501178 w 626887"/>
                <a:gd name="connsiteY244" fmla="*/ 731760 h 925009"/>
                <a:gd name="connsiteX245" fmla="*/ 498010 w 626887"/>
                <a:gd name="connsiteY245" fmla="*/ 717400 h 925009"/>
                <a:gd name="connsiteX246" fmla="*/ 500332 w 626887"/>
                <a:gd name="connsiteY246" fmla="*/ 717400 h 925009"/>
                <a:gd name="connsiteX247" fmla="*/ 503077 w 626887"/>
                <a:gd name="connsiteY247" fmla="*/ 508767 h 925009"/>
                <a:gd name="connsiteX248" fmla="*/ 504344 w 626887"/>
                <a:gd name="connsiteY248" fmla="*/ 505811 h 925009"/>
                <a:gd name="connsiteX249" fmla="*/ 505611 w 626887"/>
                <a:gd name="connsiteY249" fmla="*/ 508767 h 925009"/>
                <a:gd name="connsiteX250" fmla="*/ 508568 w 626887"/>
                <a:gd name="connsiteY250" fmla="*/ 717400 h 925009"/>
                <a:gd name="connsiteX251" fmla="*/ 510679 w 626887"/>
                <a:gd name="connsiteY251" fmla="*/ 717400 h 925009"/>
                <a:gd name="connsiteX252" fmla="*/ 507724 w 626887"/>
                <a:gd name="connsiteY252" fmla="*/ 731760 h 925009"/>
                <a:gd name="connsiteX253" fmla="*/ 507724 w 626887"/>
                <a:gd name="connsiteY253" fmla="*/ 738517 h 925009"/>
                <a:gd name="connsiteX254" fmla="*/ 507724 w 626887"/>
                <a:gd name="connsiteY254" fmla="*/ 738517 h 925009"/>
                <a:gd name="connsiteX255" fmla="*/ 507724 w 626887"/>
                <a:gd name="connsiteY255" fmla="*/ 744219 h 925009"/>
                <a:gd name="connsiteX256" fmla="*/ 563471 w 626887"/>
                <a:gd name="connsiteY256" fmla="*/ 744219 h 925009"/>
                <a:gd name="connsiteX257" fmla="*/ 563471 w 626887"/>
                <a:gd name="connsiteY257" fmla="*/ 738517 h 925009"/>
                <a:gd name="connsiteX258" fmla="*/ 563471 w 626887"/>
                <a:gd name="connsiteY258" fmla="*/ 738517 h 925009"/>
                <a:gd name="connsiteX259" fmla="*/ 563471 w 626887"/>
                <a:gd name="connsiteY259" fmla="*/ 731760 h 925009"/>
                <a:gd name="connsiteX260" fmla="*/ 560516 w 626887"/>
                <a:gd name="connsiteY260" fmla="*/ 717400 h 925009"/>
                <a:gd name="connsiteX261" fmla="*/ 562838 w 626887"/>
                <a:gd name="connsiteY261" fmla="*/ 717400 h 925009"/>
                <a:gd name="connsiteX262" fmla="*/ 575296 w 626887"/>
                <a:gd name="connsiteY262" fmla="*/ 463999 h 925009"/>
                <a:gd name="connsiteX263" fmla="*/ 576565 w 626887"/>
                <a:gd name="connsiteY263" fmla="*/ 463999 h 925009"/>
                <a:gd name="connsiteX264" fmla="*/ 583321 w 626887"/>
                <a:gd name="connsiteY264" fmla="*/ 344690 h 925009"/>
                <a:gd name="connsiteX265" fmla="*/ 583321 w 626887"/>
                <a:gd name="connsiteY265" fmla="*/ 446473 h 925009"/>
                <a:gd name="connsiteX266" fmla="*/ 589234 w 626887"/>
                <a:gd name="connsiteY266" fmla="*/ 446473 h 925009"/>
                <a:gd name="connsiteX267" fmla="*/ 589234 w 626887"/>
                <a:gd name="connsiteY267" fmla="*/ 447740 h 925009"/>
                <a:gd name="connsiteX268" fmla="*/ 583743 w 626887"/>
                <a:gd name="connsiteY268" fmla="*/ 473502 h 925009"/>
                <a:gd name="connsiteX269" fmla="*/ 583743 w 626887"/>
                <a:gd name="connsiteY269" fmla="*/ 485961 h 925009"/>
                <a:gd name="connsiteX270" fmla="*/ 589023 w 626887"/>
                <a:gd name="connsiteY270" fmla="*/ 485961 h 925009"/>
                <a:gd name="connsiteX271" fmla="*/ 593035 w 626887"/>
                <a:gd name="connsiteY271" fmla="*/ 469490 h 925009"/>
                <a:gd name="connsiteX272" fmla="*/ 597891 w 626887"/>
                <a:gd name="connsiteY272" fmla="*/ 488706 h 925009"/>
                <a:gd name="connsiteX273" fmla="*/ 590712 w 626887"/>
                <a:gd name="connsiteY273" fmla="*/ 507289 h 925009"/>
                <a:gd name="connsiteX274" fmla="*/ 599370 w 626887"/>
                <a:gd name="connsiteY274" fmla="*/ 509612 h 925009"/>
                <a:gd name="connsiteX275" fmla="*/ 618798 w 626887"/>
                <a:gd name="connsiteY275" fmla="*/ 480682 h 925009"/>
                <a:gd name="connsiteX276" fmla="*/ 614996 w 626887"/>
                <a:gd name="connsiteY276" fmla="*/ 446051 h 925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Lst>
              <a:rect l="l" t="t" r="r" b="b"/>
              <a:pathLst>
                <a:path w="626887" h="925009">
                  <a:moveTo>
                    <a:pt x="624921" y="445628"/>
                  </a:moveTo>
                  <a:cubicBezTo>
                    <a:pt x="627539" y="393892"/>
                    <a:pt x="626843" y="342050"/>
                    <a:pt x="622809" y="290420"/>
                  </a:cubicBezTo>
                  <a:cubicBezTo>
                    <a:pt x="618798" y="245864"/>
                    <a:pt x="597259" y="230660"/>
                    <a:pt x="564528" y="215878"/>
                  </a:cubicBezTo>
                  <a:lnTo>
                    <a:pt x="564528" y="215878"/>
                  </a:lnTo>
                  <a:lnTo>
                    <a:pt x="545099" y="207220"/>
                  </a:lnTo>
                  <a:lnTo>
                    <a:pt x="545099" y="207220"/>
                  </a:lnTo>
                  <a:lnTo>
                    <a:pt x="538976" y="203841"/>
                  </a:lnTo>
                  <a:lnTo>
                    <a:pt x="538976" y="188215"/>
                  </a:lnTo>
                  <a:cubicBezTo>
                    <a:pt x="544487" y="180739"/>
                    <a:pt x="548817" y="172483"/>
                    <a:pt x="551857" y="163719"/>
                  </a:cubicBezTo>
                  <a:cubicBezTo>
                    <a:pt x="558403" y="166254"/>
                    <a:pt x="563261" y="149993"/>
                    <a:pt x="563471" y="144292"/>
                  </a:cubicBezTo>
                  <a:cubicBezTo>
                    <a:pt x="564020" y="140913"/>
                    <a:pt x="562204" y="137598"/>
                    <a:pt x="559037" y="136268"/>
                  </a:cubicBezTo>
                  <a:cubicBezTo>
                    <a:pt x="562521" y="121317"/>
                    <a:pt x="563092" y="105818"/>
                    <a:pt x="560727" y="90655"/>
                  </a:cubicBezTo>
                  <a:cubicBezTo>
                    <a:pt x="559881" y="88776"/>
                    <a:pt x="558805" y="87002"/>
                    <a:pt x="557559" y="85376"/>
                  </a:cubicBezTo>
                  <a:lnTo>
                    <a:pt x="556292" y="83687"/>
                  </a:lnTo>
                  <a:cubicBezTo>
                    <a:pt x="555448" y="82505"/>
                    <a:pt x="554518" y="81385"/>
                    <a:pt x="553547" y="80308"/>
                  </a:cubicBezTo>
                  <a:lnTo>
                    <a:pt x="551646" y="78619"/>
                  </a:lnTo>
                  <a:lnTo>
                    <a:pt x="548479" y="75873"/>
                  </a:lnTo>
                  <a:lnTo>
                    <a:pt x="546366" y="74184"/>
                  </a:lnTo>
                  <a:lnTo>
                    <a:pt x="542354" y="71439"/>
                  </a:lnTo>
                  <a:lnTo>
                    <a:pt x="540243" y="70172"/>
                  </a:lnTo>
                  <a:lnTo>
                    <a:pt x="534120" y="67005"/>
                  </a:lnTo>
                  <a:lnTo>
                    <a:pt x="534120" y="67005"/>
                  </a:lnTo>
                  <a:lnTo>
                    <a:pt x="526939" y="63837"/>
                  </a:lnTo>
                  <a:lnTo>
                    <a:pt x="524828" y="63837"/>
                  </a:lnTo>
                  <a:lnTo>
                    <a:pt x="519338" y="61937"/>
                  </a:lnTo>
                  <a:lnTo>
                    <a:pt x="516804" y="61937"/>
                  </a:lnTo>
                  <a:lnTo>
                    <a:pt x="511525" y="60670"/>
                  </a:lnTo>
                  <a:lnTo>
                    <a:pt x="510258" y="60670"/>
                  </a:lnTo>
                  <a:lnTo>
                    <a:pt x="510258" y="60670"/>
                  </a:lnTo>
                  <a:cubicBezTo>
                    <a:pt x="497038" y="57207"/>
                    <a:pt x="483270" y="56341"/>
                    <a:pt x="469713" y="58135"/>
                  </a:cubicBezTo>
                  <a:cubicBezTo>
                    <a:pt x="458501" y="83117"/>
                    <a:pt x="455692" y="111033"/>
                    <a:pt x="461689" y="137746"/>
                  </a:cubicBezTo>
                  <a:cubicBezTo>
                    <a:pt x="457549" y="138401"/>
                    <a:pt x="454720" y="142265"/>
                    <a:pt x="455353" y="146404"/>
                  </a:cubicBezTo>
                  <a:cubicBezTo>
                    <a:pt x="455353" y="152105"/>
                    <a:pt x="460422" y="167521"/>
                    <a:pt x="466969" y="165831"/>
                  </a:cubicBezTo>
                  <a:cubicBezTo>
                    <a:pt x="469861" y="174172"/>
                    <a:pt x="473915" y="182070"/>
                    <a:pt x="479004" y="189271"/>
                  </a:cubicBezTo>
                  <a:lnTo>
                    <a:pt x="479004" y="205953"/>
                  </a:lnTo>
                  <a:lnTo>
                    <a:pt x="471614" y="209965"/>
                  </a:lnTo>
                  <a:lnTo>
                    <a:pt x="466757" y="212077"/>
                  </a:lnTo>
                  <a:lnTo>
                    <a:pt x="466757" y="212077"/>
                  </a:lnTo>
                  <a:lnTo>
                    <a:pt x="466757" y="212077"/>
                  </a:lnTo>
                  <a:lnTo>
                    <a:pt x="466757" y="212077"/>
                  </a:lnTo>
                  <a:lnTo>
                    <a:pt x="458310" y="215667"/>
                  </a:lnTo>
                  <a:lnTo>
                    <a:pt x="454509" y="217356"/>
                  </a:lnTo>
                  <a:lnTo>
                    <a:pt x="454509" y="217356"/>
                  </a:lnTo>
                  <a:cubicBezTo>
                    <a:pt x="444415" y="221706"/>
                    <a:pt x="434786" y="227091"/>
                    <a:pt x="425791" y="233405"/>
                  </a:cubicBezTo>
                  <a:cubicBezTo>
                    <a:pt x="414514" y="225908"/>
                    <a:pt x="402561" y="219468"/>
                    <a:pt x="390103" y="214188"/>
                  </a:cubicBezTo>
                  <a:lnTo>
                    <a:pt x="390103" y="214188"/>
                  </a:lnTo>
                  <a:lnTo>
                    <a:pt x="363707" y="202574"/>
                  </a:lnTo>
                  <a:lnTo>
                    <a:pt x="355683" y="198140"/>
                  </a:lnTo>
                  <a:lnTo>
                    <a:pt x="355683" y="177023"/>
                  </a:lnTo>
                  <a:cubicBezTo>
                    <a:pt x="363095" y="166972"/>
                    <a:pt x="368923" y="155864"/>
                    <a:pt x="372999" y="144081"/>
                  </a:cubicBezTo>
                  <a:cubicBezTo>
                    <a:pt x="381656" y="147671"/>
                    <a:pt x="388414" y="125498"/>
                    <a:pt x="388625" y="117896"/>
                  </a:cubicBezTo>
                  <a:cubicBezTo>
                    <a:pt x="389300" y="113272"/>
                    <a:pt x="386788" y="108774"/>
                    <a:pt x="382502" y="106915"/>
                  </a:cubicBezTo>
                  <a:cubicBezTo>
                    <a:pt x="387358" y="86791"/>
                    <a:pt x="388139" y="65907"/>
                    <a:pt x="384824" y="45466"/>
                  </a:cubicBezTo>
                  <a:cubicBezTo>
                    <a:pt x="383704" y="42953"/>
                    <a:pt x="382353" y="40566"/>
                    <a:pt x="380812" y="38286"/>
                  </a:cubicBezTo>
                  <a:lnTo>
                    <a:pt x="379122" y="36174"/>
                  </a:lnTo>
                  <a:cubicBezTo>
                    <a:pt x="377855" y="34696"/>
                    <a:pt x="376588" y="33006"/>
                    <a:pt x="375110" y="31529"/>
                  </a:cubicBezTo>
                  <a:lnTo>
                    <a:pt x="372787" y="29417"/>
                  </a:lnTo>
                  <a:lnTo>
                    <a:pt x="368141" y="25405"/>
                  </a:lnTo>
                  <a:lnTo>
                    <a:pt x="365607" y="23293"/>
                  </a:lnTo>
                  <a:lnTo>
                    <a:pt x="359906" y="19492"/>
                  </a:lnTo>
                  <a:lnTo>
                    <a:pt x="357373" y="18014"/>
                  </a:lnTo>
                  <a:cubicBezTo>
                    <a:pt x="354627" y="16325"/>
                    <a:pt x="351459" y="14846"/>
                    <a:pt x="348503" y="13368"/>
                  </a:cubicBezTo>
                  <a:lnTo>
                    <a:pt x="348503" y="13368"/>
                  </a:lnTo>
                  <a:cubicBezTo>
                    <a:pt x="345124" y="11890"/>
                    <a:pt x="341956" y="10412"/>
                    <a:pt x="338367" y="9145"/>
                  </a:cubicBezTo>
                  <a:lnTo>
                    <a:pt x="336044" y="9145"/>
                  </a:lnTo>
                  <a:lnTo>
                    <a:pt x="328231" y="6400"/>
                  </a:lnTo>
                  <a:lnTo>
                    <a:pt x="325063" y="6400"/>
                  </a:lnTo>
                  <a:lnTo>
                    <a:pt x="317673" y="4288"/>
                  </a:lnTo>
                  <a:lnTo>
                    <a:pt x="315983" y="4288"/>
                  </a:lnTo>
                  <a:lnTo>
                    <a:pt x="315983" y="4288"/>
                  </a:lnTo>
                  <a:cubicBezTo>
                    <a:pt x="298118" y="-231"/>
                    <a:pt x="279578" y="-1393"/>
                    <a:pt x="261290" y="909"/>
                  </a:cubicBezTo>
                  <a:cubicBezTo>
                    <a:pt x="242286" y="32796"/>
                    <a:pt x="246510" y="71228"/>
                    <a:pt x="250522" y="108393"/>
                  </a:cubicBezTo>
                  <a:cubicBezTo>
                    <a:pt x="245094" y="109111"/>
                    <a:pt x="241272" y="114116"/>
                    <a:pt x="242011" y="119543"/>
                  </a:cubicBezTo>
                  <a:cubicBezTo>
                    <a:pt x="242032" y="119691"/>
                    <a:pt x="242054" y="119860"/>
                    <a:pt x="242075" y="120008"/>
                  </a:cubicBezTo>
                  <a:cubicBezTo>
                    <a:pt x="242075" y="127610"/>
                    <a:pt x="248832" y="149782"/>
                    <a:pt x="257489" y="146193"/>
                  </a:cubicBezTo>
                  <a:cubicBezTo>
                    <a:pt x="261607" y="157363"/>
                    <a:pt x="267077" y="168006"/>
                    <a:pt x="273750" y="177868"/>
                  </a:cubicBezTo>
                  <a:lnTo>
                    <a:pt x="273750" y="200463"/>
                  </a:lnTo>
                  <a:lnTo>
                    <a:pt x="263824" y="205742"/>
                  </a:lnTo>
                  <a:lnTo>
                    <a:pt x="257489" y="208698"/>
                  </a:lnTo>
                  <a:lnTo>
                    <a:pt x="257489" y="208698"/>
                  </a:lnTo>
                  <a:lnTo>
                    <a:pt x="255167" y="208698"/>
                  </a:lnTo>
                  <a:lnTo>
                    <a:pt x="244609" y="213344"/>
                  </a:lnTo>
                  <a:lnTo>
                    <a:pt x="239329" y="215667"/>
                  </a:lnTo>
                  <a:lnTo>
                    <a:pt x="239329" y="215667"/>
                  </a:lnTo>
                  <a:cubicBezTo>
                    <a:pt x="226554" y="221115"/>
                    <a:pt x="214327" y="227767"/>
                    <a:pt x="202798" y="235517"/>
                  </a:cubicBezTo>
                  <a:cubicBezTo>
                    <a:pt x="193928" y="229329"/>
                    <a:pt x="184447" y="224092"/>
                    <a:pt x="174501" y="219890"/>
                  </a:cubicBezTo>
                  <a:lnTo>
                    <a:pt x="174501" y="219890"/>
                  </a:lnTo>
                  <a:lnTo>
                    <a:pt x="154862" y="211232"/>
                  </a:lnTo>
                  <a:lnTo>
                    <a:pt x="154862" y="211232"/>
                  </a:lnTo>
                  <a:lnTo>
                    <a:pt x="148950" y="208064"/>
                  </a:lnTo>
                  <a:lnTo>
                    <a:pt x="148950" y="189693"/>
                  </a:lnTo>
                  <a:cubicBezTo>
                    <a:pt x="154504" y="182260"/>
                    <a:pt x="158832" y="173982"/>
                    <a:pt x="161831" y="165197"/>
                  </a:cubicBezTo>
                  <a:cubicBezTo>
                    <a:pt x="168377" y="167943"/>
                    <a:pt x="173234" y="151472"/>
                    <a:pt x="173445" y="145981"/>
                  </a:cubicBezTo>
                  <a:cubicBezTo>
                    <a:pt x="173931" y="142497"/>
                    <a:pt x="172030" y="139139"/>
                    <a:pt x="168799" y="137746"/>
                  </a:cubicBezTo>
                  <a:cubicBezTo>
                    <a:pt x="172495" y="122901"/>
                    <a:pt x="173065" y="107422"/>
                    <a:pt x="170489" y="92345"/>
                  </a:cubicBezTo>
                  <a:cubicBezTo>
                    <a:pt x="169793" y="90360"/>
                    <a:pt x="168799" y="88523"/>
                    <a:pt x="167532" y="86854"/>
                  </a:cubicBezTo>
                  <a:lnTo>
                    <a:pt x="164154" y="84109"/>
                  </a:lnTo>
                  <a:lnTo>
                    <a:pt x="161408" y="80942"/>
                  </a:lnTo>
                  <a:lnTo>
                    <a:pt x="159509" y="79252"/>
                  </a:lnTo>
                  <a:cubicBezTo>
                    <a:pt x="158494" y="78154"/>
                    <a:pt x="157354" y="77162"/>
                    <a:pt x="156129" y="76296"/>
                  </a:cubicBezTo>
                  <a:lnTo>
                    <a:pt x="154229" y="74818"/>
                  </a:lnTo>
                  <a:lnTo>
                    <a:pt x="150217" y="72073"/>
                  </a:lnTo>
                  <a:lnTo>
                    <a:pt x="148105" y="70806"/>
                  </a:lnTo>
                  <a:lnTo>
                    <a:pt x="142193" y="67638"/>
                  </a:lnTo>
                  <a:lnTo>
                    <a:pt x="142193" y="67638"/>
                  </a:lnTo>
                  <a:lnTo>
                    <a:pt x="135013" y="64682"/>
                  </a:lnTo>
                  <a:lnTo>
                    <a:pt x="132690" y="64682"/>
                  </a:lnTo>
                  <a:lnTo>
                    <a:pt x="127622" y="62992"/>
                  </a:lnTo>
                  <a:lnTo>
                    <a:pt x="124666" y="62992"/>
                  </a:lnTo>
                  <a:cubicBezTo>
                    <a:pt x="123103" y="62380"/>
                    <a:pt x="121477" y="61957"/>
                    <a:pt x="119809" y="61726"/>
                  </a:cubicBezTo>
                  <a:lnTo>
                    <a:pt x="118119" y="61726"/>
                  </a:lnTo>
                  <a:lnTo>
                    <a:pt x="118119" y="61726"/>
                  </a:lnTo>
                  <a:cubicBezTo>
                    <a:pt x="104899" y="58262"/>
                    <a:pt x="91132" y="57396"/>
                    <a:pt x="77576" y="59192"/>
                  </a:cubicBezTo>
                  <a:cubicBezTo>
                    <a:pt x="66446" y="84194"/>
                    <a:pt x="63701" y="112110"/>
                    <a:pt x="69762" y="138802"/>
                  </a:cubicBezTo>
                  <a:cubicBezTo>
                    <a:pt x="65708" y="139309"/>
                    <a:pt x="62857" y="143025"/>
                    <a:pt x="63363" y="147079"/>
                  </a:cubicBezTo>
                  <a:cubicBezTo>
                    <a:pt x="63385" y="147206"/>
                    <a:pt x="63406" y="147333"/>
                    <a:pt x="63426" y="147459"/>
                  </a:cubicBezTo>
                  <a:cubicBezTo>
                    <a:pt x="63426" y="152950"/>
                    <a:pt x="68494" y="168576"/>
                    <a:pt x="75042" y="166676"/>
                  </a:cubicBezTo>
                  <a:cubicBezTo>
                    <a:pt x="77976" y="175059"/>
                    <a:pt x="82031" y="183020"/>
                    <a:pt x="87077" y="190326"/>
                  </a:cubicBezTo>
                  <a:lnTo>
                    <a:pt x="87077" y="207009"/>
                  </a:lnTo>
                  <a:lnTo>
                    <a:pt x="79687" y="211021"/>
                  </a:lnTo>
                  <a:lnTo>
                    <a:pt x="76309" y="212499"/>
                  </a:lnTo>
                  <a:lnTo>
                    <a:pt x="73773" y="212499"/>
                  </a:lnTo>
                  <a:lnTo>
                    <a:pt x="73773" y="212499"/>
                  </a:lnTo>
                  <a:lnTo>
                    <a:pt x="65116" y="216300"/>
                  </a:lnTo>
                  <a:lnTo>
                    <a:pt x="61527" y="217778"/>
                  </a:lnTo>
                  <a:lnTo>
                    <a:pt x="61527" y="217778"/>
                  </a:lnTo>
                  <a:cubicBezTo>
                    <a:pt x="28796" y="232560"/>
                    <a:pt x="7256" y="247553"/>
                    <a:pt x="3244" y="292320"/>
                  </a:cubicBezTo>
                  <a:cubicBezTo>
                    <a:pt x="-789" y="343888"/>
                    <a:pt x="-1486" y="395666"/>
                    <a:pt x="1133" y="447318"/>
                  </a:cubicBezTo>
                  <a:lnTo>
                    <a:pt x="5355" y="447318"/>
                  </a:lnTo>
                  <a:cubicBezTo>
                    <a:pt x="688" y="458298"/>
                    <a:pt x="-705" y="470398"/>
                    <a:pt x="1343" y="482160"/>
                  </a:cubicBezTo>
                  <a:cubicBezTo>
                    <a:pt x="4511" y="493648"/>
                    <a:pt x="11332" y="503805"/>
                    <a:pt x="20771" y="511090"/>
                  </a:cubicBezTo>
                  <a:cubicBezTo>
                    <a:pt x="26895" y="515314"/>
                    <a:pt x="30907" y="512990"/>
                    <a:pt x="29429" y="508767"/>
                  </a:cubicBezTo>
                  <a:cubicBezTo>
                    <a:pt x="25776" y="503150"/>
                    <a:pt x="23326" y="496815"/>
                    <a:pt x="22250" y="490185"/>
                  </a:cubicBezTo>
                  <a:cubicBezTo>
                    <a:pt x="22313" y="483490"/>
                    <a:pt x="23981" y="476902"/>
                    <a:pt x="27106" y="470968"/>
                  </a:cubicBezTo>
                  <a:cubicBezTo>
                    <a:pt x="27318" y="476670"/>
                    <a:pt x="28690" y="482266"/>
                    <a:pt x="31118" y="487439"/>
                  </a:cubicBezTo>
                  <a:cubicBezTo>
                    <a:pt x="32385" y="490185"/>
                    <a:pt x="36609" y="489762"/>
                    <a:pt x="36398" y="487439"/>
                  </a:cubicBezTo>
                  <a:lnTo>
                    <a:pt x="36398" y="474981"/>
                  </a:lnTo>
                  <a:cubicBezTo>
                    <a:pt x="37368" y="466027"/>
                    <a:pt x="35448" y="457010"/>
                    <a:pt x="30907" y="449218"/>
                  </a:cubicBezTo>
                  <a:cubicBezTo>
                    <a:pt x="30907" y="449218"/>
                    <a:pt x="30907" y="448162"/>
                    <a:pt x="30907" y="447528"/>
                  </a:cubicBezTo>
                  <a:lnTo>
                    <a:pt x="37453" y="447528"/>
                  </a:lnTo>
                  <a:lnTo>
                    <a:pt x="37453" y="345535"/>
                  </a:lnTo>
                  <a:lnTo>
                    <a:pt x="44211" y="464844"/>
                  </a:lnTo>
                  <a:lnTo>
                    <a:pt x="46745" y="464844"/>
                  </a:lnTo>
                  <a:cubicBezTo>
                    <a:pt x="46745" y="540865"/>
                    <a:pt x="58359" y="583943"/>
                    <a:pt x="58993" y="718245"/>
                  </a:cubicBezTo>
                  <a:lnTo>
                    <a:pt x="61527" y="718245"/>
                  </a:lnTo>
                  <a:cubicBezTo>
                    <a:pt x="59479" y="722828"/>
                    <a:pt x="58401" y="727790"/>
                    <a:pt x="58359" y="732816"/>
                  </a:cubicBezTo>
                  <a:cubicBezTo>
                    <a:pt x="58147" y="734991"/>
                    <a:pt x="58147" y="737187"/>
                    <a:pt x="58359" y="739362"/>
                  </a:cubicBezTo>
                  <a:lnTo>
                    <a:pt x="58359" y="739362"/>
                  </a:lnTo>
                  <a:lnTo>
                    <a:pt x="58359" y="745063"/>
                  </a:lnTo>
                  <a:lnTo>
                    <a:pt x="114107" y="745063"/>
                  </a:lnTo>
                  <a:lnTo>
                    <a:pt x="114107" y="739362"/>
                  </a:lnTo>
                  <a:lnTo>
                    <a:pt x="114107" y="739362"/>
                  </a:lnTo>
                  <a:cubicBezTo>
                    <a:pt x="114319" y="737187"/>
                    <a:pt x="114319" y="734991"/>
                    <a:pt x="114107" y="732816"/>
                  </a:cubicBezTo>
                  <a:cubicBezTo>
                    <a:pt x="114065" y="727790"/>
                    <a:pt x="112988" y="722828"/>
                    <a:pt x="110939" y="718245"/>
                  </a:cubicBezTo>
                  <a:lnTo>
                    <a:pt x="113263" y="718245"/>
                  </a:lnTo>
                  <a:cubicBezTo>
                    <a:pt x="111362" y="654895"/>
                    <a:pt x="116430" y="571906"/>
                    <a:pt x="116007" y="509612"/>
                  </a:cubicBezTo>
                  <a:cubicBezTo>
                    <a:pt x="116007" y="507923"/>
                    <a:pt x="116007" y="507078"/>
                    <a:pt x="117275" y="506866"/>
                  </a:cubicBezTo>
                  <a:cubicBezTo>
                    <a:pt x="118542" y="506656"/>
                    <a:pt x="118542" y="507923"/>
                    <a:pt x="118542" y="509612"/>
                  </a:cubicBezTo>
                  <a:cubicBezTo>
                    <a:pt x="118542" y="571906"/>
                    <a:pt x="123399" y="654050"/>
                    <a:pt x="121286" y="718245"/>
                  </a:cubicBezTo>
                  <a:lnTo>
                    <a:pt x="123610" y="718245"/>
                  </a:lnTo>
                  <a:cubicBezTo>
                    <a:pt x="121646" y="722848"/>
                    <a:pt x="120633" y="727811"/>
                    <a:pt x="120653" y="732816"/>
                  </a:cubicBezTo>
                  <a:cubicBezTo>
                    <a:pt x="120442" y="734991"/>
                    <a:pt x="120442" y="737187"/>
                    <a:pt x="120653" y="739362"/>
                  </a:cubicBezTo>
                  <a:lnTo>
                    <a:pt x="120653" y="739362"/>
                  </a:lnTo>
                  <a:lnTo>
                    <a:pt x="120653" y="745063"/>
                  </a:lnTo>
                  <a:lnTo>
                    <a:pt x="176402" y="745063"/>
                  </a:lnTo>
                  <a:lnTo>
                    <a:pt x="176402" y="739362"/>
                  </a:lnTo>
                  <a:lnTo>
                    <a:pt x="176402" y="739362"/>
                  </a:lnTo>
                  <a:cubicBezTo>
                    <a:pt x="176613" y="737187"/>
                    <a:pt x="176613" y="734991"/>
                    <a:pt x="176402" y="732816"/>
                  </a:cubicBezTo>
                  <a:cubicBezTo>
                    <a:pt x="176422" y="727811"/>
                    <a:pt x="175409" y="722848"/>
                    <a:pt x="173445" y="718245"/>
                  </a:cubicBezTo>
                  <a:lnTo>
                    <a:pt x="175768" y="718245"/>
                  </a:lnTo>
                  <a:cubicBezTo>
                    <a:pt x="175768" y="672633"/>
                    <a:pt x="177669" y="637368"/>
                    <a:pt x="179569" y="608016"/>
                  </a:cubicBezTo>
                  <a:lnTo>
                    <a:pt x="182525" y="610339"/>
                  </a:lnTo>
                  <a:cubicBezTo>
                    <a:pt x="190550" y="616040"/>
                    <a:pt x="196040" y="612873"/>
                    <a:pt x="193928" y="607171"/>
                  </a:cubicBezTo>
                  <a:cubicBezTo>
                    <a:pt x="189177" y="599548"/>
                    <a:pt x="185883" y="591101"/>
                    <a:pt x="184215" y="582253"/>
                  </a:cubicBezTo>
                  <a:cubicBezTo>
                    <a:pt x="184193" y="573089"/>
                    <a:pt x="186517" y="564072"/>
                    <a:pt x="190972" y="556069"/>
                  </a:cubicBezTo>
                  <a:cubicBezTo>
                    <a:pt x="191162" y="563839"/>
                    <a:pt x="193041" y="571484"/>
                    <a:pt x="196463" y="578452"/>
                  </a:cubicBezTo>
                  <a:cubicBezTo>
                    <a:pt x="198151" y="582253"/>
                    <a:pt x="203853" y="581409"/>
                    <a:pt x="203431" y="577396"/>
                  </a:cubicBezTo>
                  <a:lnTo>
                    <a:pt x="203431" y="560714"/>
                  </a:lnTo>
                  <a:cubicBezTo>
                    <a:pt x="204740" y="548678"/>
                    <a:pt x="202164" y="536535"/>
                    <a:pt x="196040" y="526083"/>
                  </a:cubicBezTo>
                  <a:cubicBezTo>
                    <a:pt x="195935" y="525302"/>
                    <a:pt x="195935" y="524541"/>
                    <a:pt x="196040" y="523760"/>
                  </a:cubicBezTo>
                  <a:lnTo>
                    <a:pt x="203431" y="523760"/>
                  </a:lnTo>
                  <a:lnTo>
                    <a:pt x="203431" y="485961"/>
                  </a:lnTo>
                  <a:cubicBezTo>
                    <a:pt x="205078" y="481400"/>
                    <a:pt x="206070" y="476648"/>
                    <a:pt x="206387" y="471812"/>
                  </a:cubicBezTo>
                  <a:cubicBezTo>
                    <a:pt x="207697" y="474558"/>
                    <a:pt x="208815" y="477366"/>
                    <a:pt x="209765" y="480260"/>
                  </a:cubicBezTo>
                  <a:lnTo>
                    <a:pt x="209765" y="494830"/>
                  </a:lnTo>
                  <a:cubicBezTo>
                    <a:pt x="208309" y="500110"/>
                    <a:pt x="206113" y="505156"/>
                    <a:pt x="203219" y="509823"/>
                  </a:cubicBezTo>
                  <a:cubicBezTo>
                    <a:pt x="201742" y="513624"/>
                    <a:pt x="205332" y="515736"/>
                    <a:pt x="210611" y="512568"/>
                  </a:cubicBezTo>
                  <a:lnTo>
                    <a:pt x="212722" y="547411"/>
                  </a:lnTo>
                  <a:lnTo>
                    <a:pt x="215890" y="547411"/>
                  </a:lnTo>
                  <a:cubicBezTo>
                    <a:pt x="215890" y="649827"/>
                    <a:pt x="231516" y="707898"/>
                    <a:pt x="232572" y="888658"/>
                  </a:cubicBezTo>
                  <a:lnTo>
                    <a:pt x="235740" y="888658"/>
                  </a:lnTo>
                  <a:cubicBezTo>
                    <a:pt x="233100" y="894802"/>
                    <a:pt x="231728" y="901412"/>
                    <a:pt x="231728" y="908085"/>
                  </a:cubicBezTo>
                  <a:cubicBezTo>
                    <a:pt x="231411" y="911105"/>
                    <a:pt x="231411" y="914146"/>
                    <a:pt x="231728" y="917165"/>
                  </a:cubicBezTo>
                  <a:lnTo>
                    <a:pt x="231728" y="917165"/>
                  </a:lnTo>
                  <a:lnTo>
                    <a:pt x="231728" y="924767"/>
                  </a:lnTo>
                  <a:lnTo>
                    <a:pt x="306903" y="924767"/>
                  </a:lnTo>
                  <a:lnTo>
                    <a:pt x="306903" y="917165"/>
                  </a:lnTo>
                  <a:lnTo>
                    <a:pt x="306903" y="917165"/>
                  </a:lnTo>
                  <a:cubicBezTo>
                    <a:pt x="307220" y="914146"/>
                    <a:pt x="307220" y="911105"/>
                    <a:pt x="306903" y="908085"/>
                  </a:cubicBezTo>
                  <a:cubicBezTo>
                    <a:pt x="306903" y="901412"/>
                    <a:pt x="305531" y="894802"/>
                    <a:pt x="302891" y="888658"/>
                  </a:cubicBezTo>
                  <a:lnTo>
                    <a:pt x="305848" y="888658"/>
                  </a:lnTo>
                  <a:cubicBezTo>
                    <a:pt x="303102" y="801867"/>
                    <a:pt x="310070" y="691216"/>
                    <a:pt x="309648" y="607171"/>
                  </a:cubicBezTo>
                  <a:cubicBezTo>
                    <a:pt x="309648" y="604848"/>
                    <a:pt x="309648" y="603792"/>
                    <a:pt x="311337" y="603370"/>
                  </a:cubicBezTo>
                  <a:cubicBezTo>
                    <a:pt x="313027" y="602948"/>
                    <a:pt x="313027" y="604848"/>
                    <a:pt x="313027" y="607171"/>
                  </a:cubicBezTo>
                  <a:cubicBezTo>
                    <a:pt x="313027" y="691638"/>
                    <a:pt x="319573" y="801867"/>
                    <a:pt x="316827" y="888658"/>
                  </a:cubicBezTo>
                  <a:lnTo>
                    <a:pt x="319784" y="888658"/>
                  </a:lnTo>
                  <a:cubicBezTo>
                    <a:pt x="317144" y="894802"/>
                    <a:pt x="315772" y="901412"/>
                    <a:pt x="315772" y="908085"/>
                  </a:cubicBezTo>
                  <a:cubicBezTo>
                    <a:pt x="315455" y="911105"/>
                    <a:pt x="315455" y="914146"/>
                    <a:pt x="315772" y="917165"/>
                  </a:cubicBezTo>
                  <a:lnTo>
                    <a:pt x="315772" y="917165"/>
                  </a:lnTo>
                  <a:lnTo>
                    <a:pt x="315772" y="924767"/>
                  </a:lnTo>
                  <a:lnTo>
                    <a:pt x="390947" y="924767"/>
                  </a:lnTo>
                  <a:lnTo>
                    <a:pt x="390947" y="917165"/>
                  </a:lnTo>
                  <a:lnTo>
                    <a:pt x="390947" y="917165"/>
                  </a:lnTo>
                  <a:cubicBezTo>
                    <a:pt x="391264" y="914146"/>
                    <a:pt x="391264" y="911105"/>
                    <a:pt x="390947" y="908085"/>
                  </a:cubicBezTo>
                  <a:cubicBezTo>
                    <a:pt x="390947" y="901412"/>
                    <a:pt x="389575" y="894802"/>
                    <a:pt x="386935" y="888658"/>
                  </a:cubicBezTo>
                  <a:lnTo>
                    <a:pt x="390103" y="888658"/>
                  </a:lnTo>
                  <a:cubicBezTo>
                    <a:pt x="390103" y="707898"/>
                    <a:pt x="406996" y="649827"/>
                    <a:pt x="406785" y="547411"/>
                  </a:cubicBezTo>
                  <a:lnTo>
                    <a:pt x="408475" y="547411"/>
                  </a:lnTo>
                  <a:lnTo>
                    <a:pt x="410374" y="511935"/>
                  </a:lnTo>
                  <a:cubicBezTo>
                    <a:pt x="415654" y="515102"/>
                    <a:pt x="419244" y="511935"/>
                    <a:pt x="417766" y="509190"/>
                  </a:cubicBezTo>
                  <a:cubicBezTo>
                    <a:pt x="414978" y="504650"/>
                    <a:pt x="412845" y="499751"/>
                    <a:pt x="411431" y="494619"/>
                  </a:cubicBezTo>
                  <a:lnTo>
                    <a:pt x="411431" y="479203"/>
                  </a:lnTo>
                  <a:cubicBezTo>
                    <a:pt x="412276" y="476438"/>
                    <a:pt x="413331" y="473755"/>
                    <a:pt x="414598" y="471179"/>
                  </a:cubicBezTo>
                  <a:cubicBezTo>
                    <a:pt x="414873" y="476036"/>
                    <a:pt x="415950" y="480809"/>
                    <a:pt x="417766" y="485328"/>
                  </a:cubicBezTo>
                  <a:lnTo>
                    <a:pt x="417766" y="523760"/>
                  </a:lnTo>
                  <a:lnTo>
                    <a:pt x="425791" y="523760"/>
                  </a:lnTo>
                  <a:cubicBezTo>
                    <a:pt x="425791" y="523760"/>
                    <a:pt x="425791" y="525027"/>
                    <a:pt x="425791" y="525661"/>
                  </a:cubicBezTo>
                  <a:cubicBezTo>
                    <a:pt x="419666" y="536113"/>
                    <a:pt x="417091" y="548256"/>
                    <a:pt x="418399" y="560292"/>
                  </a:cubicBezTo>
                  <a:lnTo>
                    <a:pt x="418399" y="576974"/>
                  </a:lnTo>
                  <a:cubicBezTo>
                    <a:pt x="418399" y="580986"/>
                    <a:pt x="423678" y="581831"/>
                    <a:pt x="425368" y="578030"/>
                  </a:cubicBezTo>
                  <a:cubicBezTo>
                    <a:pt x="428894" y="571083"/>
                    <a:pt x="430773" y="563439"/>
                    <a:pt x="430858" y="555646"/>
                  </a:cubicBezTo>
                  <a:cubicBezTo>
                    <a:pt x="435293" y="563671"/>
                    <a:pt x="437616" y="572666"/>
                    <a:pt x="437616" y="581831"/>
                  </a:cubicBezTo>
                  <a:cubicBezTo>
                    <a:pt x="436180" y="590742"/>
                    <a:pt x="432886" y="599232"/>
                    <a:pt x="427902" y="606749"/>
                  </a:cubicBezTo>
                  <a:cubicBezTo>
                    <a:pt x="425791" y="612450"/>
                    <a:pt x="431281" y="615618"/>
                    <a:pt x="439516" y="609916"/>
                  </a:cubicBezTo>
                  <a:lnTo>
                    <a:pt x="442472" y="607382"/>
                  </a:lnTo>
                  <a:cubicBezTo>
                    <a:pt x="444373" y="636946"/>
                    <a:pt x="445852" y="671788"/>
                    <a:pt x="446273" y="717400"/>
                  </a:cubicBezTo>
                  <a:lnTo>
                    <a:pt x="448596" y="717400"/>
                  </a:lnTo>
                  <a:cubicBezTo>
                    <a:pt x="446527" y="721899"/>
                    <a:pt x="445450" y="726798"/>
                    <a:pt x="445429" y="731760"/>
                  </a:cubicBezTo>
                  <a:cubicBezTo>
                    <a:pt x="445429" y="734083"/>
                    <a:pt x="445429" y="736195"/>
                    <a:pt x="445429" y="738517"/>
                  </a:cubicBezTo>
                  <a:lnTo>
                    <a:pt x="445429" y="738517"/>
                  </a:lnTo>
                  <a:lnTo>
                    <a:pt x="445429" y="744008"/>
                  </a:lnTo>
                  <a:lnTo>
                    <a:pt x="501178" y="744008"/>
                  </a:lnTo>
                  <a:lnTo>
                    <a:pt x="501178" y="738517"/>
                  </a:lnTo>
                  <a:lnTo>
                    <a:pt x="501178" y="738517"/>
                  </a:lnTo>
                  <a:cubicBezTo>
                    <a:pt x="501388" y="736279"/>
                    <a:pt x="501388" y="733998"/>
                    <a:pt x="501178" y="731760"/>
                  </a:cubicBezTo>
                  <a:cubicBezTo>
                    <a:pt x="501156" y="726798"/>
                    <a:pt x="500079" y="721899"/>
                    <a:pt x="498010" y="717400"/>
                  </a:cubicBezTo>
                  <a:lnTo>
                    <a:pt x="500332" y="717400"/>
                  </a:lnTo>
                  <a:cubicBezTo>
                    <a:pt x="498432" y="654050"/>
                    <a:pt x="503500" y="571062"/>
                    <a:pt x="503077" y="508767"/>
                  </a:cubicBezTo>
                  <a:cubicBezTo>
                    <a:pt x="503077" y="506866"/>
                    <a:pt x="503077" y="506233"/>
                    <a:pt x="504344" y="505811"/>
                  </a:cubicBezTo>
                  <a:cubicBezTo>
                    <a:pt x="505611" y="505389"/>
                    <a:pt x="505611" y="506866"/>
                    <a:pt x="505611" y="508767"/>
                  </a:cubicBezTo>
                  <a:cubicBezTo>
                    <a:pt x="505611" y="572117"/>
                    <a:pt x="510469" y="652995"/>
                    <a:pt x="508568" y="717400"/>
                  </a:cubicBezTo>
                  <a:lnTo>
                    <a:pt x="510679" y="717400"/>
                  </a:lnTo>
                  <a:cubicBezTo>
                    <a:pt x="508716" y="721940"/>
                    <a:pt x="507702" y="726819"/>
                    <a:pt x="507724" y="731760"/>
                  </a:cubicBezTo>
                  <a:cubicBezTo>
                    <a:pt x="507512" y="733998"/>
                    <a:pt x="507512" y="736279"/>
                    <a:pt x="507724" y="738517"/>
                  </a:cubicBezTo>
                  <a:lnTo>
                    <a:pt x="507724" y="738517"/>
                  </a:lnTo>
                  <a:lnTo>
                    <a:pt x="507724" y="744219"/>
                  </a:lnTo>
                  <a:lnTo>
                    <a:pt x="563471" y="744219"/>
                  </a:lnTo>
                  <a:lnTo>
                    <a:pt x="563471" y="738517"/>
                  </a:lnTo>
                  <a:lnTo>
                    <a:pt x="563471" y="738517"/>
                  </a:lnTo>
                  <a:cubicBezTo>
                    <a:pt x="563682" y="736279"/>
                    <a:pt x="563682" y="733998"/>
                    <a:pt x="563471" y="731760"/>
                  </a:cubicBezTo>
                  <a:cubicBezTo>
                    <a:pt x="563493" y="726819"/>
                    <a:pt x="562479" y="721940"/>
                    <a:pt x="560516" y="717400"/>
                  </a:cubicBezTo>
                  <a:lnTo>
                    <a:pt x="562838" y="717400"/>
                  </a:lnTo>
                  <a:cubicBezTo>
                    <a:pt x="562838" y="583520"/>
                    <a:pt x="575296" y="540231"/>
                    <a:pt x="575296" y="463999"/>
                  </a:cubicBezTo>
                  <a:lnTo>
                    <a:pt x="576565" y="463999"/>
                  </a:lnTo>
                  <a:lnTo>
                    <a:pt x="583321" y="344690"/>
                  </a:lnTo>
                  <a:lnTo>
                    <a:pt x="583321" y="446473"/>
                  </a:lnTo>
                  <a:lnTo>
                    <a:pt x="589234" y="446473"/>
                  </a:lnTo>
                  <a:cubicBezTo>
                    <a:pt x="589234" y="446473"/>
                    <a:pt x="589234" y="446473"/>
                    <a:pt x="589234" y="447740"/>
                  </a:cubicBezTo>
                  <a:cubicBezTo>
                    <a:pt x="584693" y="455532"/>
                    <a:pt x="582772" y="464548"/>
                    <a:pt x="583743" y="473502"/>
                  </a:cubicBezTo>
                  <a:lnTo>
                    <a:pt x="583743" y="485961"/>
                  </a:lnTo>
                  <a:cubicBezTo>
                    <a:pt x="583743" y="488918"/>
                    <a:pt x="587756" y="489551"/>
                    <a:pt x="589023" y="485961"/>
                  </a:cubicBezTo>
                  <a:cubicBezTo>
                    <a:pt x="591451" y="480809"/>
                    <a:pt x="592824" y="475191"/>
                    <a:pt x="593035" y="469490"/>
                  </a:cubicBezTo>
                  <a:cubicBezTo>
                    <a:pt x="596160" y="475424"/>
                    <a:pt x="597828" y="482012"/>
                    <a:pt x="597891" y="488706"/>
                  </a:cubicBezTo>
                  <a:cubicBezTo>
                    <a:pt x="596858" y="495337"/>
                    <a:pt x="594408" y="501672"/>
                    <a:pt x="590712" y="507289"/>
                  </a:cubicBezTo>
                  <a:cubicBezTo>
                    <a:pt x="589234" y="511512"/>
                    <a:pt x="593246" y="513835"/>
                    <a:pt x="599370" y="509612"/>
                  </a:cubicBezTo>
                  <a:cubicBezTo>
                    <a:pt x="608852" y="502369"/>
                    <a:pt x="615673" y="492191"/>
                    <a:pt x="618798" y="480682"/>
                  </a:cubicBezTo>
                  <a:cubicBezTo>
                    <a:pt x="620783" y="469004"/>
                    <a:pt x="619473" y="457010"/>
                    <a:pt x="614996" y="446051"/>
                  </a:cubicBezTo>
                  <a:close/>
                </a:path>
              </a:pathLst>
            </a:custGeom>
            <a:solidFill>
              <a:srgbClr val="808080"/>
            </a:solidFill>
            <a:ln w="21117" cap="flat">
              <a:noFill/>
              <a:prstDash val="solid"/>
              <a:miter/>
            </a:ln>
          </p:spPr>
          <p:txBody>
            <a:bodyPr rtlCol="0" anchor="ctr"/>
            <a:lstStyle/>
            <a:p>
              <a:endParaRPr lang="en-IN"/>
            </a:p>
          </p:txBody>
        </p:sp>
        <p:sp>
          <p:nvSpPr>
            <p:cNvPr id="102" name="Freeform: Shape 101">
              <a:extLst>
                <a:ext uri="{FF2B5EF4-FFF2-40B4-BE49-F238E27FC236}">
                  <a16:creationId xmlns:a16="http://schemas.microsoft.com/office/drawing/2014/main" id="{32AE16B3-32FF-3BC6-64B7-4BAB9FAFB41F}"/>
                </a:ext>
              </a:extLst>
            </p:cNvPr>
            <p:cNvSpPr/>
            <p:nvPr/>
          </p:nvSpPr>
          <p:spPr>
            <a:xfrm>
              <a:off x="4897149" y="5160120"/>
              <a:ext cx="56044" cy="43922"/>
            </a:xfrm>
            <a:custGeom>
              <a:avLst/>
              <a:gdLst>
                <a:gd name="connsiteX0" fmla="*/ 26449 w 56044"/>
                <a:gd name="connsiteY0" fmla="*/ -242 h 43922"/>
                <a:gd name="connsiteX1" fmla="*/ -370 w 56044"/>
                <a:gd name="connsiteY1" fmla="*/ 31433 h 43922"/>
                <a:gd name="connsiteX2" fmla="*/ 1741 w 56044"/>
                <a:gd name="connsiteY2" fmla="*/ 43680 h 43922"/>
                <a:gd name="connsiteX3" fmla="*/ 53477 w 56044"/>
                <a:gd name="connsiteY3" fmla="*/ 43680 h 43922"/>
                <a:gd name="connsiteX4" fmla="*/ 55590 w 56044"/>
                <a:gd name="connsiteY4" fmla="*/ 31433 h 43922"/>
                <a:gd name="connsiteX5" fmla="*/ 26935 w 56044"/>
                <a:gd name="connsiteY5" fmla="*/ -221 h 43922"/>
                <a:gd name="connsiteX6" fmla="*/ 26449 w 56044"/>
                <a:gd name="connsiteY6" fmla="*/ -242 h 4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44" h="43922">
                  <a:moveTo>
                    <a:pt x="26449" y="-242"/>
                  </a:moveTo>
                  <a:cubicBezTo>
                    <a:pt x="10526" y="1532"/>
                    <a:pt x="-1257" y="15427"/>
                    <a:pt x="-370" y="31433"/>
                  </a:cubicBezTo>
                  <a:cubicBezTo>
                    <a:pt x="-455" y="35614"/>
                    <a:pt x="264" y="39774"/>
                    <a:pt x="1741" y="43680"/>
                  </a:cubicBezTo>
                  <a:lnTo>
                    <a:pt x="53477" y="43680"/>
                  </a:lnTo>
                  <a:cubicBezTo>
                    <a:pt x="54850" y="39732"/>
                    <a:pt x="55547" y="35593"/>
                    <a:pt x="55590" y="31433"/>
                  </a:cubicBezTo>
                  <a:cubicBezTo>
                    <a:pt x="56413" y="14772"/>
                    <a:pt x="43574" y="603"/>
                    <a:pt x="26935" y="-221"/>
                  </a:cubicBezTo>
                  <a:cubicBezTo>
                    <a:pt x="26764" y="-221"/>
                    <a:pt x="26617" y="-242"/>
                    <a:pt x="26449" y="-242"/>
                  </a:cubicBezTo>
                  <a:close/>
                </a:path>
              </a:pathLst>
            </a:custGeom>
            <a:solidFill>
              <a:srgbClr val="F56775"/>
            </a:solidFill>
            <a:ln w="21117" cap="flat">
              <a:noFill/>
              <a:prstDash val="solid"/>
              <a:miter/>
            </a:ln>
          </p:spPr>
          <p:txBody>
            <a:bodyPr rtlCol="0" anchor="ctr"/>
            <a:lstStyle/>
            <a:p>
              <a:endParaRPr lang="en-IN"/>
            </a:p>
          </p:txBody>
        </p:sp>
        <p:sp>
          <p:nvSpPr>
            <p:cNvPr id="103" name="Freeform: Shape 102">
              <a:extLst>
                <a:ext uri="{FF2B5EF4-FFF2-40B4-BE49-F238E27FC236}">
                  <a16:creationId xmlns:a16="http://schemas.microsoft.com/office/drawing/2014/main" id="{23C01A70-408A-3415-ED8B-C5953EA2F68C}"/>
                </a:ext>
              </a:extLst>
            </p:cNvPr>
            <p:cNvSpPr/>
            <p:nvPr/>
          </p:nvSpPr>
          <p:spPr>
            <a:xfrm>
              <a:off x="4896352" y="5198975"/>
              <a:ext cx="55748" cy="5701"/>
            </a:xfrm>
            <a:custGeom>
              <a:avLst/>
              <a:gdLst>
                <a:gd name="connsiteX0" fmla="*/ 0 w 55748"/>
                <a:gd name="connsiteY0" fmla="*/ 0 h 5701"/>
                <a:gd name="connsiteX1" fmla="*/ 55748 w 55748"/>
                <a:gd name="connsiteY1" fmla="*/ 0 h 5701"/>
                <a:gd name="connsiteX2" fmla="*/ 55748 w 55748"/>
                <a:gd name="connsiteY2" fmla="*/ 5702 h 5701"/>
                <a:gd name="connsiteX3" fmla="*/ 0 w 55748"/>
                <a:gd name="connsiteY3" fmla="*/ 5702 h 5701"/>
              </a:gdLst>
              <a:ahLst/>
              <a:cxnLst>
                <a:cxn ang="0">
                  <a:pos x="connsiteX0" y="connsiteY0"/>
                </a:cxn>
                <a:cxn ang="0">
                  <a:pos x="connsiteX1" y="connsiteY1"/>
                </a:cxn>
                <a:cxn ang="0">
                  <a:pos x="connsiteX2" y="connsiteY2"/>
                </a:cxn>
                <a:cxn ang="0">
                  <a:pos x="connsiteX3" y="connsiteY3"/>
                </a:cxn>
              </a:cxnLst>
              <a:rect l="l" t="t" r="r" b="b"/>
              <a:pathLst>
                <a:path w="55748" h="5701">
                  <a:moveTo>
                    <a:pt x="0" y="0"/>
                  </a:moveTo>
                  <a:lnTo>
                    <a:pt x="55748" y="0"/>
                  </a:lnTo>
                  <a:lnTo>
                    <a:pt x="55748" y="5702"/>
                  </a:lnTo>
                  <a:lnTo>
                    <a:pt x="0" y="5702"/>
                  </a:lnTo>
                  <a:close/>
                </a:path>
              </a:pathLst>
            </a:custGeom>
            <a:solidFill>
              <a:srgbClr val="E84D5C"/>
            </a:solidFill>
            <a:ln w="21117" cap="flat">
              <a:noFill/>
              <a:prstDash val="solid"/>
              <a:miter/>
            </a:ln>
          </p:spPr>
          <p:txBody>
            <a:bodyPr rtlCol="0" anchor="ctr"/>
            <a:lstStyle/>
            <a:p>
              <a:endParaRPr lang="en-IN"/>
            </a:p>
          </p:txBody>
        </p:sp>
        <p:sp>
          <p:nvSpPr>
            <p:cNvPr id="104" name="Freeform: Shape 103">
              <a:extLst>
                <a:ext uri="{FF2B5EF4-FFF2-40B4-BE49-F238E27FC236}">
                  <a16:creationId xmlns:a16="http://schemas.microsoft.com/office/drawing/2014/main" id="{4C479A4F-735D-0A70-AB52-DF171AE14A11}"/>
                </a:ext>
              </a:extLst>
            </p:cNvPr>
            <p:cNvSpPr/>
            <p:nvPr/>
          </p:nvSpPr>
          <p:spPr>
            <a:xfrm>
              <a:off x="4863199" y="4896161"/>
              <a:ext cx="100554" cy="282542"/>
            </a:xfrm>
            <a:custGeom>
              <a:avLst/>
              <a:gdLst>
                <a:gd name="connsiteX0" fmla="*/ -417 w 100554"/>
                <a:gd name="connsiteY0" fmla="*/ -242 h 282542"/>
                <a:gd name="connsiteX1" fmla="*/ 99676 w 100554"/>
                <a:gd name="connsiteY1" fmla="*/ 4404 h 282542"/>
                <a:gd name="connsiteX2" fmla="*/ 87851 w 100554"/>
                <a:gd name="connsiteY2" fmla="*/ 282300 h 282542"/>
                <a:gd name="connsiteX3" fmla="*/ 33581 w 100554"/>
                <a:gd name="connsiteY3" fmla="*/ 282300 h 282542"/>
                <a:gd name="connsiteX4" fmla="*/ 30835 w 100554"/>
                <a:gd name="connsiteY4" fmla="*/ 73455 h 282542"/>
                <a:gd name="connsiteX5" fmla="*/ 20066 w 100554"/>
                <a:gd name="connsiteY5" fmla="*/ 68176 h 282542"/>
                <a:gd name="connsiteX6" fmla="*/ -417 w 100554"/>
                <a:gd name="connsiteY6" fmla="*/ -242 h 28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54" h="282542">
                  <a:moveTo>
                    <a:pt x="-417" y="-242"/>
                  </a:moveTo>
                  <a:lnTo>
                    <a:pt x="99676" y="4404"/>
                  </a:lnTo>
                  <a:cubicBezTo>
                    <a:pt x="102844" y="97317"/>
                    <a:pt x="88695" y="134271"/>
                    <a:pt x="87851" y="282300"/>
                  </a:cubicBezTo>
                  <a:lnTo>
                    <a:pt x="33581" y="282300"/>
                  </a:lnTo>
                  <a:cubicBezTo>
                    <a:pt x="35692" y="217894"/>
                    <a:pt x="30624" y="135750"/>
                    <a:pt x="30835" y="73455"/>
                  </a:cubicBezTo>
                  <a:cubicBezTo>
                    <a:pt x="30835" y="65642"/>
                    <a:pt x="21121" y="75989"/>
                    <a:pt x="20066" y="68176"/>
                  </a:cubicBezTo>
                  <a:cubicBezTo>
                    <a:pt x="8578" y="47039"/>
                    <a:pt x="1610" y="23726"/>
                    <a:pt x="-417" y="-242"/>
                  </a:cubicBezTo>
                  <a:close/>
                </a:path>
              </a:pathLst>
            </a:custGeom>
            <a:solidFill>
              <a:srgbClr val="131C2E"/>
            </a:solidFill>
            <a:ln w="21117" cap="flat">
              <a:noFill/>
              <a:prstDash val="solid"/>
              <a:miter/>
            </a:ln>
          </p:spPr>
          <p:txBody>
            <a:bodyPr rtlCol="0" anchor="ctr"/>
            <a:lstStyle/>
            <a:p>
              <a:endParaRPr lang="en-IN"/>
            </a:p>
          </p:txBody>
        </p:sp>
        <p:sp>
          <p:nvSpPr>
            <p:cNvPr id="105" name="Freeform: Shape 104">
              <a:extLst>
                <a:ext uri="{FF2B5EF4-FFF2-40B4-BE49-F238E27FC236}">
                  <a16:creationId xmlns:a16="http://schemas.microsoft.com/office/drawing/2014/main" id="{FC8B3925-BC46-D7E5-B7F4-397B709E8879}"/>
                </a:ext>
              </a:extLst>
            </p:cNvPr>
            <p:cNvSpPr/>
            <p:nvPr/>
          </p:nvSpPr>
          <p:spPr>
            <a:xfrm>
              <a:off x="4775787" y="4894049"/>
              <a:ext cx="36343" cy="79311"/>
            </a:xfrm>
            <a:custGeom>
              <a:avLst/>
              <a:gdLst>
                <a:gd name="connsiteX0" fmla="*/ 30190 w 36343"/>
                <a:gd name="connsiteY0" fmla="*/ 14962 h 79311"/>
                <a:gd name="connsiteX1" fmla="*/ 35681 w 36343"/>
                <a:gd name="connsiteY1" fmla="*/ 40724 h 79311"/>
                <a:gd name="connsiteX2" fmla="*/ 35681 w 36343"/>
                <a:gd name="connsiteY2" fmla="*/ 53183 h 79311"/>
                <a:gd name="connsiteX3" fmla="*/ 30402 w 36343"/>
                <a:gd name="connsiteY3" fmla="*/ 53183 h 79311"/>
                <a:gd name="connsiteX4" fmla="*/ 26389 w 36343"/>
                <a:gd name="connsiteY4" fmla="*/ 36712 h 79311"/>
                <a:gd name="connsiteX5" fmla="*/ 21532 w 36343"/>
                <a:gd name="connsiteY5" fmla="*/ 55929 h 79311"/>
                <a:gd name="connsiteX6" fmla="*/ 28712 w 36343"/>
                <a:gd name="connsiteY6" fmla="*/ 74511 h 79311"/>
                <a:gd name="connsiteX7" fmla="*/ 20053 w 36343"/>
                <a:gd name="connsiteY7" fmla="*/ 76834 h 79311"/>
                <a:gd name="connsiteX8" fmla="*/ 626 w 36343"/>
                <a:gd name="connsiteY8" fmla="*/ 48115 h 79311"/>
                <a:gd name="connsiteX9" fmla="*/ 4850 w 36343"/>
                <a:gd name="connsiteY9" fmla="*/ 12428 h 79311"/>
                <a:gd name="connsiteX10" fmla="*/ 4850 w 36343"/>
                <a:gd name="connsiteY10" fmla="*/ -242 h 79311"/>
                <a:gd name="connsiteX11" fmla="*/ 31246 w 36343"/>
                <a:gd name="connsiteY11" fmla="*/ 3559 h 79311"/>
                <a:gd name="connsiteX12" fmla="*/ 30190 w 36343"/>
                <a:gd name="connsiteY12" fmla="*/ 14962 h 7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43" h="79311">
                  <a:moveTo>
                    <a:pt x="30190" y="14962"/>
                  </a:moveTo>
                  <a:cubicBezTo>
                    <a:pt x="34730" y="22754"/>
                    <a:pt x="36651" y="31771"/>
                    <a:pt x="35681" y="40724"/>
                  </a:cubicBezTo>
                  <a:lnTo>
                    <a:pt x="35681" y="53183"/>
                  </a:lnTo>
                  <a:cubicBezTo>
                    <a:pt x="35681" y="56140"/>
                    <a:pt x="31669" y="56773"/>
                    <a:pt x="30402" y="53183"/>
                  </a:cubicBezTo>
                  <a:cubicBezTo>
                    <a:pt x="27972" y="48031"/>
                    <a:pt x="26601" y="42414"/>
                    <a:pt x="26389" y="36712"/>
                  </a:cubicBezTo>
                  <a:cubicBezTo>
                    <a:pt x="23264" y="42646"/>
                    <a:pt x="21596" y="49235"/>
                    <a:pt x="21532" y="55929"/>
                  </a:cubicBezTo>
                  <a:cubicBezTo>
                    <a:pt x="22567" y="62559"/>
                    <a:pt x="25017" y="68894"/>
                    <a:pt x="28712" y="74511"/>
                  </a:cubicBezTo>
                  <a:cubicBezTo>
                    <a:pt x="30190" y="78735"/>
                    <a:pt x="26178" y="81058"/>
                    <a:pt x="20053" y="76834"/>
                  </a:cubicBezTo>
                  <a:cubicBezTo>
                    <a:pt x="10615" y="69634"/>
                    <a:pt x="3794" y="59539"/>
                    <a:pt x="626" y="48115"/>
                  </a:cubicBezTo>
                  <a:cubicBezTo>
                    <a:pt x="-1654" y="36079"/>
                    <a:pt x="-175" y="23599"/>
                    <a:pt x="4850" y="12428"/>
                  </a:cubicBezTo>
                  <a:cubicBezTo>
                    <a:pt x="6138" y="8310"/>
                    <a:pt x="6138" y="3876"/>
                    <a:pt x="4850" y="-242"/>
                  </a:cubicBezTo>
                  <a:lnTo>
                    <a:pt x="31246" y="3559"/>
                  </a:lnTo>
                  <a:cubicBezTo>
                    <a:pt x="29367" y="7064"/>
                    <a:pt x="28987" y="11182"/>
                    <a:pt x="30190" y="14962"/>
                  </a:cubicBezTo>
                  <a:close/>
                </a:path>
              </a:pathLst>
            </a:custGeom>
            <a:solidFill>
              <a:srgbClr val="FECEB7"/>
            </a:solidFill>
            <a:ln w="21117" cap="flat">
              <a:noFill/>
              <a:prstDash val="solid"/>
              <a:miter/>
            </a:ln>
          </p:spPr>
          <p:txBody>
            <a:bodyPr rtlCol="0" anchor="ctr"/>
            <a:lstStyle/>
            <a:p>
              <a:endParaRPr lang="en-IN"/>
            </a:p>
          </p:txBody>
        </p:sp>
        <p:sp>
          <p:nvSpPr>
            <p:cNvPr id="106" name="Freeform: Shape 105">
              <a:extLst>
                <a:ext uri="{FF2B5EF4-FFF2-40B4-BE49-F238E27FC236}">
                  <a16:creationId xmlns:a16="http://schemas.microsoft.com/office/drawing/2014/main" id="{3FEF48EB-C91E-4F82-2771-C3E0B3B89B20}"/>
                </a:ext>
              </a:extLst>
            </p:cNvPr>
            <p:cNvSpPr/>
            <p:nvPr/>
          </p:nvSpPr>
          <p:spPr>
            <a:xfrm>
              <a:off x="4972760" y="4893415"/>
              <a:ext cx="36417" cy="79470"/>
            </a:xfrm>
            <a:custGeom>
              <a:avLst/>
              <a:gdLst>
                <a:gd name="connsiteX0" fmla="*/ 5318 w 36417"/>
                <a:gd name="connsiteY0" fmla="*/ 15384 h 79470"/>
                <a:gd name="connsiteX1" fmla="*/ -171 w 36417"/>
                <a:gd name="connsiteY1" fmla="*/ 41147 h 79470"/>
                <a:gd name="connsiteX2" fmla="*/ -171 w 36417"/>
                <a:gd name="connsiteY2" fmla="*/ 53395 h 79470"/>
                <a:gd name="connsiteX3" fmla="*/ 5108 w 36417"/>
                <a:gd name="connsiteY3" fmla="*/ 53395 h 79470"/>
                <a:gd name="connsiteX4" fmla="*/ 9121 w 36417"/>
                <a:gd name="connsiteY4" fmla="*/ 36924 h 79470"/>
                <a:gd name="connsiteX5" fmla="*/ 14188 w 36417"/>
                <a:gd name="connsiteY5" fmla="*/ 56140 h 79470"/>
                <a:gd name="connsiteX6" fmla="*/ 7008 w 36417"/>
                <a:gd name="connsiteY6" fmla="*/ 74723 h 79470"/>
                <a:gd name="connsiteX7" fmla="*/ 15455 w 36417"/>
                <a:gd name="connsiteY7" fmla="*/ 76834 h 79470"/>
                <a:gd name="connsiteX8" fmla="*/ 35094 w 36417"/>
                <a:gd name="connsiteY8" fmla="*/ 48115 h 79470"/>
                <a:gd name="connsiteX9" fmla="*/ 30659 w 36417"/>
                <a:gd name="connsiteY9" fmla="*/ 12428 h 79470"/>
                <a:gd name="connsiteX10" fmla="*/ 30659 w 36417"/>
                <a:gd name="connsiteY10" fmla="*/ -242 h 79470"/>
                <a:gd name="connsiteX11" fmla="*/ 4474 w 36417"/>
                <a:gd name="connsiteY11" fmla="*/ 3559 h 79470"/>
                <a:gd name="connsiteX12" fmla="*/ 5318 w 36417"/>
                <a:gd name="connsiteY12" fmla="*/ 15384 h 7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417" h="79470">
                  <a:moveTo>
                    <a:pt x="5318" y="15384"/>
                  </a:moveTo>
                  <a:cubicBezTo>
                    <a:pt x="779" y="23177"/>
                    <a:pt x="-1143" y="32193"/>
                    <a:pt x="-171" y="41147"/>
                  </a:cubicBezTo>
                  <a:lnTo>
                    <a:pt x="-171" y="53395"/>
                  </a:lnTo>
                  <a:cubicBezTo>
                    <a:pt x="-171" y="56351"/>
                    <a:pt x="3841" y="56984"/>
                    <a:pt x="5108" y="53395"/>
                  </a:cubicBezTo>
                  <a:cubicBezTo>
                    <a:pt x="7705" y="48284"/>
                    <a:pt x="9078" y="42646"/>
                    <a:pt x="9121" y="36924"/>
                  </a:cubicBezTo>
                  <a:cubicBezTo>
                    <a:pt x="12499" y="42752"/>
                    <a:pt x="14252" y="49404"/>
                    <a:pt x="14188" y="56140"/>
                  </a:cubicBezTo>
                  <a:cubicBezTo>
                    <a:pt x="13090" y="62749"/>
                    <a:pt x="10640" y="69085"/>
                    <a:pt x="7008" y="74723"/>
                  </a:cubicBezTo>
                  <a:cubicBezTo>
                    <a:pt x="5530" y="78946"/>
                    <a:pt x="9542" y="81269"/>
                    <a:pt x="15455" y="76834"/>
                  </a:cubicBezTo>
                  <a:cubicBezTo>
                    <a:pt x="25062" y="69760"/>
                    <a:pt x="31989" y="59624"/>
                    <a:pt x="35094" y="48115"/>
                  </a:cubicBezTo>
                  <a:cubicBezTo>
                    <a:pt x="37184" y="36037"/>
                    <a:pt x="35643" y="23620"/>
                    <a:pt x="30659" y="12428"/>
                  </a:cubicBezTo>
                  <a:cubicBezTo>
                    <a:pt x="29371" y="8310"/>
                    <a:pt x="29371" y="3876"/>
                    <a:pt x="30659" y="-242"/>
                  </a:cubicBezTo>
                  <a:lnTo>
                    <a:pt x="4474" y="3559"/>
                  </a:lnTo>
                  <a:cubicBezTo>
                    <a:pt x="6185" y="7255"/>
                    <a:pt x="6502" y="11478"/>
                    <a:pt x="5318" y="15384"/>
                  </a:cubicBezTo>
                  <a:close/>
                </a:path>
              </a:pathLst>
            </a:custGeom>
            <a:solidFill>
              <a:srgbClr val="FEC0A3"/>
            </a:solidFill>
            <a:ln w="21117" cap="flat">
              <a:noFill/>
              <a:prstDash val="solid"/>
              <a:miter/>
            </a:ln>
          </p:spPr>
          <p:txBody>
            <a:bodyPr rtlCol="0" anchor="ctr"/>
            <a:lstStyle/>
            <a:p>
              <a:endParaRPr lang="en-IN"/>
            </a:p>
          </p:txBody>
        </p:sp>
        <p:sp>
          <p:nvSpPr>
            <p:cNvPr id="107" name="Freeform: Shape 106">
              <a:extLst>
                <a:ext uri="{FF2B5EF4-FFF2-40B4-BE49-F238E27FC236}">
                  <a16:creationId xmlns:a16="http://schemas.microsoft.com/office/drawing/2014/main" id="{683D1F37-3654-C473-DFF2-6DF49B26FCA0}"/>
                </a:ext>
              </a:extLst>
            </p:cNvPr>
            <p:cNvSpPr/>
            <p:nvPr/>
          </p:nvSpPr>
          <p:spPr>
            <a:xfrm>
              <a:off x="4833356" y="5160120"/>
              <a:ext cx="56305" cy="44556"/>
            </a:xfrm>
            <a:custGeom>
              <a:avLst/>
              <a:gdLst>
                <a:gd name="connsiteX0" fmla="*/ 27736 w 56305"/>
                <a:gd name="connsiteY0" fmla="*/ -242 h 44556"/>
                <a:gd name="connsiteX1" fmla="*/ 55821 w 56305"/>
                <a:gd name="connsiteY1" fmla="*/ 32066 h 44556"/>
                <a:gd name="connsiteX2" fmla="*/ 53709 w 56305"/>
                <a:gd name="connsiteY2" fmla="*/ 44314 h 44556"/>
                <a:gd name="connsiteX3" fmla="*/ 1762 w 56305"/>
                <a:gd name="connsiteY3" fmla="*/ 44314 h 44556"/>
                <a:gd name="connsiteX4" fmla="*/ -350 w 56305"/>
                <a:gd name="connsiteY4" fmla="*/ 32066 h 44556"/>
                <a:gd name="connsiteX5" fmla="*/ 27736 w 56305"/>
                <a:gd name="connsiteY5" fmla="*/ -242 h 44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305" h="44556">
                  <a:moveTo>
                    <a:pt x="27736" y="-242"/>
                  </a:moveTo>
                  <a:cubicBezTo>
                    <a:pt x="44376" y="1004"/>
                    <a:pt x="56919" y="15405"/>
                    <a:pt x="55821" y="32066"/>
                  </a:cubicBezTo>
                  <a:cubicBezTo>
                    <a:pt x="55779" y="36226"/>
                    <a:pt x="55061" y="40365"/>
                    <a:pt x="53709" y="44314"/>
                  </a:cubicBezTo>
                  <a:lnTo>
                    <a:pt x="1762" y="44314"/>
                  </a:lnTo>
                  <a:cubicBezTo>
                    <a:pt x="410" y="40365"/>
                    <a:pt x="-308" y="36226"/>
                    <a:pt x="-350" y="32066"/>
                  </a:cubicBezTo>
                  <a:cubicBezTo>
                    <a:pt x="-1448" y="15405"/>
                    <a:pt x="11095" y="1004"/>
                    <a:pt x="27736" y="-242"/>
                  </a:cubicBezTo>
                  <a:close/>
                </a:path>
              </a:pathLst>
            </a:custGeom>
            <a:solidFill>
              <a:srgbClr val="F56775"/>
            </a:solidFill>
            <a:ln w="21117" cap="flat">
              <a:noFill/>
              <a:prstDash val="solid"/>
              <a:miter/>
            </a:ln>
          </p:spPr>
          <p:txBody>
            <a:bodyPr rtlCol="0" anchor="ctr"/>
            <a:lstStyle/>
            <a:p>
              <a:endParaRPr lang="en-IN"/>
            </a:p>
          </p:txBody>
        </p:sp>
        <p:sp>
          <p:nvSpPr>
            <p:cNvPr id="108" name="Freeform: Shape 107">
              <a:extLst>
                <a:ext uri="{FF2B5EF4-FFF2-40B4-BE49-F238E27FC236}">
                  <a16:creationId xmlns:a16="http://schemas.microsoft.com/office/drawing/2014/main" id="{A0E66680-05B7-F475-84A0-016B2894A55B}"/>
                </a:ext>
              </a:extLst>
            </p:cNvPr>
            <p:cNvSpPr/>
            <p:nvPr/>
          </p:nvSpPr>
          <p:spPr>
            <a:xfrm>
              <a:off x="4833635" y="5198975"/>
              <a:ext cx="55748" cy="5701"/>
            </a:xfrm>
            <a:custGeom>
              <a:avLst/>
              <a:gdLst>
                <a:gd name="connsiteX0" fmla="*/ 0 w 55748"/>
                <a:gd name="connsiteY0" fmla="*/ 0 h 5701"/>
                <a:gd name="connsiteX1" fmla="*/ 55748 w 55748"/>
                <a:gd name="connsiteY1" fmla="*/ 0 h 5701"/>
                <a:gd name="connsiteX2" fmla="*/ 55748 w 55748"/>
                <a:gd name="connsiteY2" fmla="*/ 5702 h 5701"/>
                <a:gd name="connsiteX3" fmla="*/ 0 w 55748"/>
                <a:gd name="connsiteY3" fmla="*/ 5702 h 5701"/>
              </a:gdLst>
              <a:ahLst/>
              <a:cxnLst>
                <a:cxn ang="0">
                  <a:pos x="connsiteX0" y="connsiteY0"/>
                </a:cxn>
                <a:cxn ang="0">
                  <a:pos x="connsiteX1" y="connsiteY1"/>
                </a:cxn>
                <a:cxn ang="0">
                  <a:pos x="connsiteX2" y="connsiteY2"/>
                </a:cxn>
                <a:cxn ang="0">
                  <a:pos x="connsiteX3" y="connsiteY3"/>
                </a:cxn>
              </a:cxnLst>
              <a:rect l="l" t="t" r="r" b="b"/>
              <a:pathLst>
                <a:path w="55748" h="5701">
                  <a:moveTo>
                    <a:pt x="0" y="0"/>
                  </a:moveTo>
                  <a:lnTo>
                    <a:pt x="55748" y="0"/>
                  </a:lnTo>
                  <a:lnTo>
                    <a:pt x="55748" y="5702"/>
                  </a:lnTo>
                  <a:lnTo>
                    <a:pt x="0" y="5702"/>
                  </a:lnTo>
                  <a:close/>
                </a:path>
              </a:pathLst>
            </a:custGeom>
            <a:solidFill>
              <a:srgbClr val="E84D5C"/>
            </a:solidFill>
            <a:ln w="21117" cap="flat">
              <a:noFill/>
              <a:prstDash val="solid"/>
              <a:miter/>
            </a:ln>
          </p:spPr>
          <p:txBody>
            <a:bodyPr rtlCol="0" anchor="ctr"/>
            <a:lstStyle/>
            <a:p>
              <a:endParaRPr lang="en-IN"/>
            </a:p>
          </p:txBody>
        </p:sp>
        <p:sp>
          <p:nvSpPr>
            <p:cNvPr id="109" name="Freeform: Shape 108">
              <a:extLst>
                <a:ext uri="{FF2B5EF4-FFF2-40B4-BE49-F238E27FC236}">
                  <a16:creationId xmlns:a16="http://schemas.microsoft.com/office/drawing/2014/main" id="{92C133D2-C835-EFE8-44B5-7B9CA7706E72}"/>
                </a:ext>
              </a:extLst>
            </p:cNvPr>
            <p:cNvSpPr/>
            <p:nvPr/>
          </p:nvSpPr>
          <p:spPr>
            <a:xfrm>
              <a:off x="4821770" y="4896161"/>
              <a:ext cx="100554" cy="282542"/>
            </a:xfrm>
            <a:custGeom>
              <a:avLst/>
              <a:gdLst>
                <a:gd name="connsiteX0" fmla="*/ 100138 w 100554"/>
                <a:gd name="connsiteY0" fmla="*/ -242 h 282542"/>
                <a:gd name="connsiteX1" fmla="*/ 45 w 100554"/>
                <a:gd name="connsiteY1" fmla="*/ 4404 h 282542"/>
                <a:gd name="connsiteX2" fmla="*/ 11870 w 100554"/>
                <a:gd name="connsiteY2" fmla="*/ 282300 h 282542"/>
                <a:gd name="connsiteX3" fmla="*/ 66562 w 100554"/>
                <a:gd name="connsiteY3" fmla="*/ 282300 h 282542"/>
                <a:gd name="connsiteX4" fmla="*/ 69307 w 100554"/>
                <a:gd name="connsiteY4" fmla="*/ 73455 h 282542"/>
                <a:gd name="connsiteX5" fmla="*/ 80077 w 100554"/>
                <a:gd name="connsiteY5" fmla="*/ 68176 h 282542"/>
                <a:gd name="connsiteX6" fmla="*/ 100138 w 100554"/>
                <a:gd name="connsiteY6" fmla="*/ -242 h 28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54" h="282542">
                  <a:moveTo>
                    <a:pt x="100138" y="-242"/>
                  </a:moveTo>
                  <a:lnTo>
                    <a:pt x="45" y="4404"/>
                  </a:lnTo>
                  <a:cubicBezTo>
                    <a:pt x="-3123" y="97317"/>
                    <a:pt x="11024" y="134271"/>
                    <a:pt x="11870" y="282300"/>
                  </a:cubicBezTo>
                  <a:lnTo>
                    <a:pt x="66562" y="282300"/>
                  </a:lnTo>
                  <a:cubicBezTo>
                    <a:pt x="64662" y="217894"/>
                    <a:pt x="69730" y="135750"/>
                    <a:pt x="69307" y="73455"/>
                  </a:cubicBezTo>
                  <a:cubicBezTo>
                    <a:pt x="69307" y="65642"/>
                    <a:pt x="79021" y="75989"/>
                    <a:pt x="80077" y="68176"/>
                  </a:cubicBezTo>
                  <a:cubicBezTo>
                    <a:pt x="91416" y="46996"/>
                    <a:pt x="98237" y="23704"/>
                    <a:pt x="100138" y="-242"/>
                  </a:cubicBezTo>
                  <a:close/>
                </a:path>
              </a:pathLst>
            </a:custGeom>
            <a:solidFill>
              <a:srgbClr val="131C2E"/>
            </a:solidFill>
            <a:ln w="21117" cap="flat">
              <a:noFill/>
              <a:prstDash val="solid"/>
              <a:miter/>
            </a:ln>
          </p:spPr>
          <p:txBody>
            <a:bodyPr rtlCol="0" anchor="ctr"/>
            <a:lstStyle/>
            <a:p>
              <a:endParaRPr lang="en-IN"/>
            </a:p>
          </p:txBody>
        </p:sp>
        <p:sp>
          <p:nvSpPr>
            <p:cNvPr id="110" name="Freeform: Shape 109">
              <a:extLst>
                <a:ext uri="{FF2B5EF4-FFF2-40B4-BE49-F238E27FC236}">
                  <a16:creationId xmlns:a16="http://schemas.microsoft.com/office/drawing/2014/main" id="{65A90874-E1E7-B4BA-436F-C6D1274638D4}"/>
                </a:ext>
              </a:extLst>
            </p:cNvPr>
            <p:cNvSpPr/>
            <p:nvPr/>
          </p:nvSpPr>
          <p:spPr>
            <a:xfrm>
              <a:off x="4860876" y="4661342"/>
              <a:ext cx="61660" cy="16867"/>
            </a:xfrm>
            <a:custGeom>
              <a:avLst/>
              <a:gdLst>
                <a:gd name="connsiteX0" fmla="*/ 3384 w 61660"/>
                <a:gd name="connsiteY0" fmla="*/ -242 h 16867"/>
                <a:gd name="connsiteX1" fmla="*/ 58076 w 61660"/>
                <a:gd name="connsiteY1" fmla="*/ -242 h 16867"/>
                <a:gd name="connsiteX2" fmla="*/ 61244 w 61660"/>
                <a:gd name="connsiteY2" fmla="*/ 9260 h 16867"/>
                <a:gd name="connsiteX3" fmla="*/ -417 w 61660"/>
                <a:gd name="connsiteY3" fmla="*/ 9260 h 16867"/>
              </a:gdLst>
              <a:ahLst/>
              <a:cxnLst>
                <a:cxn ang="0">
                  <a:pos x="connsiteX0" y="connsiteY0"/>
                </a:cxn>
                <a:cxn ang="0">
                  <a:pos x="connsiteX1" y="connsiteY1"/>
                </a:cxn>
                <a:cxn ang="0">
                  <a:pos x="connsiteX2" y="connsiteY2"/>
                </a:cxn>
                <a:cxn ang="0">
                  <a:pos x="connsiteX3" y="connsiteY3"/>
                </a:cxn>
              </a:cxnLst>
              <a:rect l="l" t="t" r="r" b="b"/>
              <a:pathLst>
                <a:path w="61660" h="16867">
                  <a:moveTo>
                    <a:pt x="3384" y="-242"/>
                  </a:moveTo>
                  <a:cubicBezTo>
                    <a:pt x="21375" y="3876"/>
                    <a:pt x="40084" y="3876"/>
                    <a:pt x="58076" y="-242"/>
                  </a:cubicBezTo>
                  <a:lnTo>
                    <a:pt x="61244" y="9260"/>
                  </a:lnTo>
                  <a:cubicBezTo>
                    <a:pt x="41858" y="19080"/>
                    <a:pt x="18968" y="19080"/>
                    <a:pt x="-417" y="9260"/>
                  </a:cubicBezTo>
                  <a:close/>
                </a:path>
              </a:pathLst>
            </a:custGeom>
            <a:solidFill>
              <a:srgbClr val="EE8230"/>
            </a:solidFill>
            <a:ln w="21117" cap="flat">
              <a:noFill/>
              <a:prstDash val="solid"/>
              <a:miter/>
            </a:ln>
          </p:spPr>
          <p:txBody>
            <a:bodyPr rtlCol="0" anchor="ctr"/>
            <a:lstStyle/>
            <a:p>
              <a:endParaRPr lang="en-IN"/>
            </a:p>
          </p:txBody>
        </p:sp>
        <p:sp>
          <p:nvSpPr>
            <p:cNvPr id="111" name="Freeform: Shape 110">
              <a:extLst>
                <a:ext uri="{FF2B5EF4-FFF2-40B4-BE49-F238E27FC236}">
                  <a16:creationId xmlns:a16="http://schemas.microsoft.com/office/drawing/2014/main" id="{DACD3F8B-F98C-7EA8-6A73-A4B4C69EB5A8}"/>
                </a:ext>
              </a:extLst>
            </p:cNvPr>
            <p:cNvSpPr/>
            <p:nvPr/>
          </p:nvSpPr>
          <p:spPr>
            <a:xfrm>
              <a:off x="4841949" y="4517574"/>
              <a:ext cx="103155" cy="95621"/>
            </a:xfrm>
            <a:custGeom>
              <a:avLst/>
              <a:gdLst>
                <a:gd name="connsiteX0" fmla="*/ 98331 w 103155"/>
                <a:gd name="connsiteY0" fmla="*/ 95380 h 95621"/>
                <a:gd name="connsiteX1" fmla="*/ 101709 w 103155"/>
                <a:gd name="connsiteY1" fmla="*/ 35408 h 95621"/>
                <a:gd name="connsiteX2" fmla="*/ 10063 w 103155"/>
                <a:gd name="connsiteY2" fmla="*/ 776 h 95621"/>
                <a:gd name="connsiteX3" fmla="*/ 3517 w 103155"/>
                <a:gd name="connsiteY3" fmla="*/ 93056 h 95621"/>
              </a:gdLst>
              <a:ahLst/>
              <a:cxnLst>
                <a:cxn ang="0">
                  <a:pos x="connsiteX0" y="connsiteY0"/>
                </a:cxn>
                <a:cxn ang="0">
                  <a:pos x="connsiteX1" y="connsiteY1"/>
                </a:cxn>
                <a:cxn ang="0">
                  <a:pos x="connsiteX2" y="connsiteY2"/>
                </a:cxn>
                <a:cxn ang="0">
                  <a:pos x="connsiteX3" y="connsiteY3"/>
                </a:cxn>
              </a:cxnLst>
              <a:rect l="l" t="t" r="r" b="b"/>
              <a:pathLst>
                <a:path w="103155" h="95621">
                  <a:moveTo>
                    <a:pt x="98331" y="95380"/>
                  </a:moveTo>
                  <a:cubicBezTo>
                    <a:pt x="102680" y="75699"/>
                    <a:pt x="103821" y="55448"/>
                    <a:pt x="101709" y="35408"/>
                  </a:cubicBezTo>
                  <a:cubicBezTo>
                    <a:pt x="90306" y="8589"/>
                    <a:pt x="36247" y="-4080"/>
                    <a:pt x="10063" y="776"/>
                  </a:cubicBezTo>
                  <a:cubicBezTo>
                    <a:pt x="-6198" y="28017"/>
                    <a:pt x="560" y="61804"/>
                    <a:pt x="3517" y="93056"/>
                  </a:cubicBezTo>
                  <a:close/>
                </a:path>
              </a:pathLst>
            </a:custGeom>
            <a:solidFill>
              <a:srgbClr val="3D3D3D"/>
            </a:solidFill>
            <a:ln w="21117" cap="flat">
              <a:noFill/>
              <a:prstDash val="solid"/>
              <a:miter/>
            </a:ln>
          </p:spPr>
          <p:txBody>
            <a:bodyPr rtlCol="0" anchor="ctr"/>
            <a:lstStyle/>
            <a:p>
              <a:endParaRPr lang="en-IN"/>
            </a:p>
          </p:txBody>
        </p:sp>
        <p:sp>
          <p:nvSpPr>
            <p:cNvPr id="112" name="Freeform: Shape 111">
              <a:extLst>
                <a:ext uri="{FF2B5EF4-FFF2-40B4-BE49-F238E27FC236}">
                  <a16:creationId xmlns:a16="http://schemas.microsoft.com/office/drawing/2014/main" id="{5DF1A691-6855-3C9D-279E-9CCC99C6C32C}"/>
                </a:ext>
              </a:extLst>
            </p:cNvPr>
            <p:cNvSpPr/>
            <p:nvPr/>
          </p:nvSpPr>
          <p:spPr>
            <a:xfrm>
              <a:off x="4892973" y="4521127"/>
              <a:ext cx="52132" cy="92069"/>
            </a:xfrm>
            <a:custGeom>
              <a:avLst/>
              <a:gdLst>
                <a:gd name="connsiteX0" fmla="*/ -417 w 52132"/>
                <a:gd name="connsiteY0" fmla="*/ 90771 h 92069"/>
                <a:gd name="connsiteX1" fmla="*/ -417 w 52132"/>
                <a:gd name="connsiteY1" fmla="*/ -242 h 92069"/>
                <a:gd name="connsiteX2" fmla="*/ 50685 w 52132"/>
                <a:gd name="connsiteY2" fmla="*/ 31856 h 92069"/>
                <a:gd name="connsiteX3" fmla="*/ 47307 w 52132"/>
                <a:gd name="connsiteY3" fmla="*/ 91827 h 92069"/>
              </a:gdLst>
              <a:ahLst/>
              <a:cxnLst>
                <a:cxn ang="0">
                  <a:pos x="connsiteX0" y="connsiteY0"/>
                </a:cxn>
                <a:cxn ang="0">
                  <a:pos x="connsiteX1" y="connsiteY1"/>
                </a:cxn>
                <a:cxn ang="0">
                  <a:pos x="connsiteX2" y="connsiteY2"/>
                </a:cxn>
                <a:cxn ang="0">
                  <a:pos x="connsiteX3" y="connsiteY3"/>
                </a:cxn>
              </a:cxnLst>
              <a:rect l="l" t="t" r="r" b="b"/>
              <a:pathLst>
                <a:path w="52132" h="92069">
                  <a:moveTo>
                    <a:pt x="-417" y="90771"/>
                  </a:moveTo>
                  <a:lnTo>
                    <a:pt x="-417" y="-242"/>
                  </a:lnTo>
                  <a:cubicBezTo>
                    <a:pt x="20488" y="2482"/>
                    <a:pt x="39156" y="14202"/>
                    <a:pt x="50685" y="31856"/>
                  </a:cubicBezTo>
                  <a:cubicBezTo>
                    <a:pt x="52798" y="51896"/>
                    <a:pt x="51657" y="72146"/>
                    <a:pt x="47307" y="91827"/>
                  </a:cubicBezTo>
                  <a:close/>
                </a:path>
              </a:pathLst>
            </a:custGeom>
            <a:solidFill>
              <a:srgbClr val="3D3D3D"/>
            </a:solidFill>
            <a:ln w="21117" cap="flat">
              <a:noFill/>
              <a:prstDash val="solid"/>
              <a:miter/>
            </a:ln>
          </p:spPr>
          <p:txBody>
            <a:bodyPr rtlCol="0" anchor="ctr"/>
            <a:lstStyle/>
            <a:p>
              <a:endParaRPr lang="en-IN"/>
            </a:p>
          </p:txBody>
        </p:sp>
        <p:sp>
          <p:nvSpPr>
            <p:cNvPr id="113" name="Freeform: Shape 112">
              <a:extLst>
                <a:ext uri="{FF2B5EF4-FFF2-40B4-BE49-F238E27FC236}">
                  <a16:creationId xmlns:a16="http://schemas.microsoft.com/office/drawing/2014/main" id="{1FFD4F4F-0A25-8B16-AFBE-CB2EFC99FA43}"/>
                </a:ext>
              </a:extLst>
            </p:cNvPr>
            <p:cNvSpPr/>
            <p:nvPr/>
          </p:nvSpPr>
          <p:spPr>
            <a:xfrm>
              <a:off x="4891917" y="4658597"/>
              <a:ext cx="42444" cy="143834"/>
            </a:xfrm>
            <a:custGeom>
              <a:avLst/>
              <a:gdLst>
                <a:gd name="connsiteX0" fmla="*/ -206 w 42444"/>
                <a:gd name="connsiteY0" fmla="*/ 143563 h 143834"/>
                <a:gd name="connsiteX1" fmla="*/ 42028 w 42444"/>
                <a:gd name="connsiteY1" fmla="*/ 141874 h 143834"/>
                <a:gd name="connsiteX2" fmla="*/ 42028 w 42444"/>
                <a:gd name="connsiteY2" fmla="*/ 13695 h 143834"/>
                <a:gd name="connsiteX3" fmla="*/ 37382 w 42444"/>
                <a:gd name="connsiteY3" fmla="*/ 11583 h 143834"/>
                <a:gd name="connsiteX4" fmla="*/ -417 w 42444"/>
                <a:gd name="connsiteY4" fmla="*/ -242 h 143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4" h="143834">
                  <a:moveTo>
                    <a:pt x="-206" y="143563"/>
                  </a:moveTo>
                  <a:cubicBezTo>
                    <a:pt x="13900" y="143732"/>
                    <a:pt x="27984" y="143183"/>
                    <a:pt x="42028" y="141874"/>
                  </a:cubicBezTo>
                  <a:lnTo>
                    <a:pt x="42028" y="13695"/>
                  </a:lnTo>
                  <a:lnTo>
                    <a:pt x="37382" y="11583"/>
                  </a:lnTo>
                  <a:cubicBezTo>
                    <a:pt x="25409" y="5861"/>
                    <a:pt x="12675" y="1891"/>
                    <a:pt x="-417" y="-242"/>
                  </a:cubicBezTo>
                  <a:close/>
                </a:path>
              </a:pathLst>
            </a:custGeom>
            <a:solidFill>
              <a:srgbClr val="E0E0E0"/>
            </a:solidFill>
            <a:ln w="21117" cap="flat">
              <a:noFill/>
              <a:prstDash val="solid"/>
              <a:miter/>
            </a:ln>
          </p:spPr>
          <p:txBody>
            <a:bodyPr rtlCol="0" anchor="ctr"/>
            <a:lstStyle/>
            <a:p>
              <a:endParaRPr lang="en-IN"/>
            </a:p>
          </p:txBody>
        </p:sp>
        <p:sp>
          <p:nvSpPr>
            <p:cNvPr id="114" name="Freeform: Shape 113">
              <a:extLst>
                <a:ext uri="{FF2B5EF4-FFF2-40B4-BE49-F238E27FC236}">
                  <a16:creationId xmlns:a16="http://schemas.microsoft.com/office/drawing/2014/main" id="{190691DB-C41D-1D81-42DE-DFBF15779E0A}"/>
                </a:ext>
              </a:extLst>
            </p:cNvPr>
            <p:cNvSpPr/>
            <p:nvPr/>
          </p:nvSpPr>
          <p:spPr>
            <a:xfrm>
              <a:off x="4849895" y="4658597"/>
              <a:ext cx="42444" cy="143834"/>
            </a:xfrm>
            <a:custGeom>
              <a:avLst/>
              <a:gdLst>
                <a:gd name="connsiteX0" fmla="*/ 41817 w 42444"/>
                <a:gd name="connsiteY0" fmla="*/ 143563 h 143834"/>
                <a:gd name="connsiteX1" fmla="*/ -417 w 42444"/>
                <a:gd name="connsiteY1" fmla="*/ 141874 h 143834"/>
                <a:gd name="connsiteX2" fmla="*/ -417 w 42444"/>
                <a:gd name="connsiteY2" fmla="*/ 13695 h 143834"/>
                <a:gd name="connsiteX3" fmla="*/ 4439 w 42444"/>
                <a:gd name="connsiteY3" fmla="*/ 11583 h 143834"/>
                <a:gd name="connsiteX4" fmla="*/ 42028 w 42444"/>
                <a:gd name="connsiteY4" fmla="*/ -242 h 143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4" h="143834">
                  <a:moveTo>
                    <a:pt x="41817" y="143563"/>
                  </a:moveTo>
                  <a:cubicBezTo>
                    <a:pt x="27710" y="143732"/>
                    <a:pt x="13625" y="143183"/>
                    <a:pt x="-417" y="141874"/>
                  </a:cubicBezTo>
                  <a:lnTo>
                    <a:pt x="-417" y="13695"/>
                  </a:lnTo>
                  <a:lnTo>
                    <a:pt x="4439" y="11583"/>
                  </a:lnTo>
                  <a:cubicBezTo>
                    <a:pt x="16328" y="5861"/>
                    <a:pt x="28999" y="1870"/>
                    <a:pt x="42028" y="-242"/>
                  </a:cubicBezTo>
                  <a:close/>
                </a:path>
              </a:pathLst>
            </a:custGeom>
            <a:solidFill>
              <a:srgbClr val="E0E0E0"/>
            </a:solidFill>
            <a:ln w="21117" cap="flat">
              <a:noFill/>
              <a:prstDash val="solid"/>
              <a:miter/>
            </a:ln>
          </p:spPr>
          <p:txBody>
            <a:bodyPr rtlCol="0" anchor="ctr"/>
            <a:lstStyle/>
            <a:p>
              <a:endParaRPr lang="en-IN"/>
            </a:p>
          </p:txBody>
        </p:sp>
        <p:sp>
          <p:nvSpPr>
            <p:cNvPr id="115" name="Freeform: Shape 114">
              <a:extLst>
                <a:ext uri="{FF2B5EF4-FFF2-40B4-BE49-F238E27FC236}">
                  <a16:creationId xmlns:a16="http://schemas.microsoft.com/office/drawing/2014/main" id="{E7A2C803-0788-7EE7-7DE1-454993C36643}"/>
                </a:ext>
              </a:extLst>
            </p:cNvPr>
            <p:cNvSpPr/>
            <p:nvPr/>
          </p:nvSpPr>
          <p:spPr>
            <a:xfrm>
              <a:off x="4861932" y="4633468"/>
              <a:ext cx="60604" cy="48822"/>
            </a:xfrm>
            <a:custGeom>
              <a:avLst/>
              <a:gdLst>
                <a:gd name="connsiteX0" fmla="*/ -417 w 60604"/>
                <a:gd name="connsiteY0" fmla="*/ -242 h 48822"/>
                <a:gd name="connsiteX1" fmla="*/ 60188 w 60604"/>
                <a:gd name="connsiteY1" fmla="*/ -242 h 48822"/>
                <a:gd name="connsiteX2" fmla="*/ 60188 w 60604"/>
                <a:gd name="connsiteY2" fmla="*/ 36290 h 48822"/>
                <a:gd name="connsiteX3" fmla="*/ -417 w 60604"/>
                <a:gd name="connsiteY3" fmla="*/ 36290 h 48822"/>
              </a:gdLst>
              <a:ahLst/>
              <a:cxnLst>
                <a:cxn ang="0">
                  <a:pos x="connsiteX0" y="connsiteY0"/>
                </a:cxn>
                <a:cxn ang="0">
                  <a:pos x="connsiteX1" y="connsiteY1"/>
                </a:cxn>
                <a:cxn ang="0">
                  <a:pos x="connsiteX2" y="connsiteY2"/>
                </a:cxn>
                <a:cxn ang="0">
                  <a:pos x="connsiteX3" y="connsiteY3"/>
                </a:cxn>
              </a:cxnLst>
              <a:rect l="l" t="t" r="r" b="b"/>
              <a:pathLst>
                <a:path w="60604" h="48822">
                  <a:moveTo>
                    <a:pt x="-417" y="-242"/>
                  </a:moveTo>
                  <a:lnTo>
                    <a:pt x="60188" y="-242"/>
                  </a:lnTo>
                  <a:lnTo>
                    <a:pt x="60188" y="36290"/>
                  </a:lnTo>
                  <a:cubicBezTo>
                    <a:pt x="43315" y="52677"/>
                    <a:pt x="16456" y="52677"/>
                    <a:pt x="-417" y="36290"/>
                  </a:cubicBezTo>
                  <a:close/>
                </a:path>
              </a:pathLst>
            </a:custGeom>
            <a:solidFill>
              <a:srgbClr val="FEC0A3"/>
            </a:solidFill>
            <a:ln w="21117" cap="flat">
              <a:noFill/>
              <a:prstDash val="solid"/>
              <a:miter/>
            </a:ln>
          </p:spPr>
          <p:txBody>
            <a:bodyPr rtlCol="0" anchor="ctr"/>
            <a:lstStyle/>
            <a:p>
              <a:endParaRPr lang="en-IN"/>
            </a:p>
          </p:txBody>
        </p:sp>
        <p:sp>
          <p:nvSpPr>
            <p:cNvPr id="116" name="Freeform: Shape 115">
              <a:extLst>
                <a:ext uri="{FF2B5EF4-FFF2-40B4-BE49-F238E27FC236}">
                  <a16:creationId xmlns:a16="http://schemas.microsoft.com/office/drawing/2014/main" id="{41D265EF-4080-9AE9-9A99-7BCABF96AD03}"/>
                </a:ext>
              </a:extLst>
            </p:cNvPr>
            <p:cNvSpPr/>
            <p:nvPr/>
          </p:nvSpPr>
          <p:spPr>
            <a:xfrm>
              <a:off x="4838802" y="4558084"/>
              <a:ext cx="53959" cy="112338"/>
            </a:xfrm>
            <a:custGeom>
              <a:avLst/>
              <a:gdLst>
                <a:gd name="connsiteX0" fmla="*/ 27992 w 53959"/>
                <a:gd name="connsiteY0" fmla="*/ -33 h 112338"/>
                <a:gd name="connsiteX1" fmla="*/ 9621 w 53959"/>
                <a:gd name="connsiteY1" fmla="*/ 15593 h 112338"/>
                <a:gd name="connsiteX2" fmla="*/ 6875 w 53959"/>
                <a:gd name="connsiteY2" fmla="*/ 39878 h 112338"/>
                <a:gd name="connsiteX3" fmla="*/ 6875 w 53959"/>
                <a:gd name="connsiteY3" fmla="*/ 39878 h 112338"/>
                <a:gd name="connsiteX4" fmla="*/ -411 w 53959"/>
                <a:gd name="connsiteY4" fmla="*/ 47796 h 112338"/>
                <a:gd name="connsiteX5" fmla="*/ -305 w 53959"/>
                <a:gd name="connsiteY5" fmla="*/ 48746 h 112338"/>
                <a:gd name="connsiteX6" fmla="*/ 11309 w 53959"/>
                <a:gd name="connsiteY6" fmla="*/ 67963 h 112338"/>
                <a:gd name="connsiteX7" fmla="*/ 53542 w 53959"/>
                <a:gd name="connsiteY7" fmla="*/ 112096 h 112338"/>
                <a:gd name="connsiteX8" fmla="*/ 53542 w 53959"/>
                <a:gd name="connsiteY8" fmla="*/ 112096 h 112338"/>
                <a:gd name="connsiteX9" fmla="*/ 53542 w 53959"/>
                <a:gd name="connsiteY9" fmla="*/ 3134 h 112338"/>
                <a:gd name="connsiteX10" fmla="*/ 27992 w 53959"/>
                <a:gd name="connsiteY10" fmla="*/ -33 h 11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59" h="112338">
                  <a:moveTo>
                    <a:pt x="27992" y="-33"/>
                  </a:moveTo>
                  <a:cubicBezTo>
                    <a:pt x="19333" y="-1723"/>
                    <a:pt x="11099" y="7146"/>
                    <a:pt x="9621" y="15593"/>
                  </a:cubicBezTo>
                  <a:cubicBezTo>
                    <a:pt x="8163" y="23617"/>
                    <a:pt x="7255" y="31726"/>
                    <a:pt x="6875" y="39878"/>
                  </a:cubicBezTo>
                  <a:cubicBezTo>
                    <a:pt x="6875" y="39878"/>
                    <a:pt x="6875" y="39878"/>
                    <a:pt x="6875" y="39878"/>
                  </a:cubicBezTo>
                  <a:cubicBezTo>
                    <a:pt x="2672" y="40046"/>
                    <a:pt x="-580" y="43594"/>
                    <a:pt x="-411" y="47796"/>
                  </a:cubicBezTo>
                  <a:cubicBezTo>
                    <a:pt x="-389" y="48113"/>
                    <a:pt x="-368" y="48430"/>
                    <a:pt x="-305" y="48746"/>
                  </a:cubicBezTo>
                  <a:cubicBezTo>
                    <a:pt x="-305" y="54447"/>
                    <a:pt x="4763" y="69863"/>
                    <a:pt x="11309" y="67963"/>
                  </a:cubicBezTo>
                  <a:cubicBezTo>
                    <a:pt x="16356" y="89227"/>
                    <a:pt x="32511" y="106121"/>
                    <a:pt x="53542" y="112096"/>
                  </a:cubicBezTo>
                  <a:cubicBezTo>
                    <a:pt x="53542" y="112096"/>
                    <a:pt x="53542" y="112096"/>
                    <a:pt x="53542" y="112096"/>
                  </a:cubicBezTo>
                  <a:lnTo>
                    <a:pt x="53542" y="3134"/>
                  </a:lnTo>
                  <a:cubicBezTo>
                    <a:pt x="44948" y="2859"/>
                    <a:pt x="36397" y="1804"/>
                    <a:pt x="27992" y="-33"/>
                  </a:cubicBezTo>
                  <a:close/>
                </a:path>
              </a:pathLst>
            </a:custGeom>
            <a:solidFill>
              <a:srgbClr val="FECEB7"/>
            </a:solidFill>
            <a:ln w="21117" cap="flat">
              <a:noFill/>
              <a:prstDash val="solid"/>
              <a:miter/>
            </a:ln>
          </p:spPr>
          <p:txBody>
            <a:bodyPr rtlCol="0" anchor="ctr"/>
            <a:lstStyle/>
            <a:p>
              <a:endParaRPr lang="en-IN"/>
            </a:p>
          </p:txBody>
        </p:sp>
        <p:sp>
          <p:nvSpPr>
            <p:cNvPr id="117" name="Freeform: Shape 116">
              <a:extLst>
                <a:ext uri="{FF2B5EF4-FFF2-40B4-BE49-F238E27FC236}">
                  <a16:creationId xmlns:a16="http://schemas.microsoft.com/office/drawing/2014/main" id="{A1105F21-9359-71BA-BFB7-DAFA88EA7866}"/>
                </a:ext>
              </a:extLst>
            </p:cNvPr>
            <p:cNvSpPr/>
            <p:nvPr/>
          </p:nvSpPr>
          <p:spPr>
            <a:xfrm>
              <a:off x="4890592" y="4558084"/>
              <a:ext cx="53959" cy="112338"/>
            </a:xfrm>
            <a:custGeom>
              <a:avLst/>
              <a:gdLst>
                <a:gd name="connsiteX0" fmla="*/ 24923 w 53959"/>
                <a:gd name="connsiteY0" fmla="*/ -33 h 112338"/>
                <a:gd name="connsiteX1" fmla="*/ 43295 w 53959"/>
                <a:gd name="connsiteY1" fmla="*/ 15593 h 112338"/>
                <a:gd name="connsiteX2" fmla="*/ 46251 w 53959"/>
                <a:gd name="connsiteY2" fmla="*/ 39878 h 112338"/>
                <a:gd name="connsiteX3" fmla="*/ 46251 w 53959"/>
                <a:gd name="connsiteY3" fmla="*/ 39878 h 112338"/>
                <a:gd name="connsiteX4" fmla="*/ 53536 w 53959"/>
                <a:gd name="connsiteY4" fmla="*/ 47796 h 112338"/>
                <a:gd name="connsiteX5" fmla="*/ 53430 w 53959"/>
                <a:gd name="connsiteY5" fmla="*/ 48746 h 112338"/>
                <a:gd name="connsiteX6" fmla="*/ 41817 w 53959"/>
                <a:gd name="connsiteY6" fmla="*/ 67963 h 112338"/>
                <a:gd name="connsiteX7" fmla="*/ -417 w 53959"/>
                <a:gd name="connsiteY7" fmla="*/ 112096 h 112338"/>
                <a:gd name="connsiteX8" fmla="*/ -417 w 53959"/>
                <a:gd name="connsiteY8" fmla="*/ 2712 h 112338"/>
                <a:gd name="connsiteX9" fmla="*/ 24923 w 53959"/>
                <a:gd name="connsiteY9" fmla="*/ -33 h 11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59" h="112338">
                  <a:moveTo>
                    <a:pt x="24923" y="-33"/>
                  </a:moveTo>
                  <a:cubicBezTo>
                    <a:pt x="33581" y="-1723"/>
                    <a:pt x="41817" y="7146"/>
                    <a:pt x="43295" y="15593"/>
                  </a:cubicBezTo>
                  <a:cubicBezTo>
                    <a:pt x="44816" y="23617"/>
                    <a:pt x="45808" y="31726"/>
                    <a:pt x="46251" y="39878"/>
                  </a:cubicBezTo>
                  <a:cubicBezTo>
                    <a:pt x="46251" y="39878"/>
                    <a:pt x="46251" y="39878"/>
                    <a:pt x="46251" y="39878"/>
                  </a:cubicBezTo>
                  <a:cubicBezTo>
                    <a:pt x="50453" y="40046"/>
                    <a:pt x="53705" y="43594"/>
                    <a:pt x="53536" y="47796"/>
                  </a:cubicBezTo>
                  <a:cubicBezTo>
                    <a:pt x="53516" y="48113"/>
                    <a:pt x="53495" y="48430"/>
                    <a:pt x="53430" y="48746"/>
                  </a:cubicBezTo>
                  <a:cubicBezTo>
                    <a:pt x="53430" y="54447"/>
                    <a:pt x="48151" y="69863"/>
                    <a:pt x="41817" y="67963"/>
                  </a:cubicBezTo>
                  <a:cubicBezTo>
                    <a:pt x="36812" y="89248"/>
                    <a:pt x="20637" y="106163"/>
                    <a:pt x="-417" y="112096"/>
                  </a:cubicBezTo>
                  <a:lnTo>
                    <a:pt x="-417" y="2712"/>
                  </a:lnTo>
                  <a:cubicBezTo>
                    <a:pt x="8093" y="2564"/>
                    <a:pt x="16582" y="1656"/>
                    <a:pt x="24923" y="-33"/>
                  </a:cubicBezTo>
                  <a:close/>
                </a:path>
              </a:pathLst>
            </a:custGeom>
            <a:solidFill>
              <a:srgbClr val="FECEB7"/>
            </a:solidFill>
            <a:ln w="21117" cap="flat">
              <a:noFill/>
              <a:prstDash val="solid"/>
              <a:miter/>
            </a:ln>
          </p:spPr>
          <p:txBody>
            <a:bodyPr rtlCol="0" anchor="ctr"/>
            <a:lstStyle/>
            <a:p>
              <a:endParaRPr lang="en-IN"/>
            </a:p>
          </p:txBody>
        </p:sp>
        <p:sp>
          <p:nvSpPr>
            <p:cNvPr id="118" name="Freeform: Shape 117">
              <a:extLst>
                <a:ext uri="{FF2B5EF4-FFF2-40B4-BE49-F238E27FC236}">
                  <a16:creationId xmlns:a16="http://schemas.microsoft.com/office/drawing/2014/main" id="{AAA6EB76-23F9-0EBD-E94E-95BF3E04E783}"/>
                </a:ext>
              </a:extLst>
            </p:cNvPr>
            <p:cNvSpPr/>
            <p:nvPr/>
          </p:nvSpPr>
          <p:spPr>
            <a:xfrm>
              <a:off x="4881781" y="4682248"/>
              <a:ext cx="20905" cy="16471"/>
            </a:xfrm>
            <a:custGeom>
              <a:avLst/>
              <a:gdLst>
                <a:gd name="connsiteX0" fmla="*/ 10347 w 20905"/>
                <a:gd name="connsiteY0" fmla="*/ 0 h 16471"/>
                <a:gd name="connsiteX1" fmla="*/ 20905 w 20905"/>
                <a:gd name="connsiteY1" fmla="*/ 0 h 16471"/>
                <a:gd name="connsiteX2" fmla="*/ 16471 w 20905"/>
                <a:gd name="connsiteY2" fmla="*/ 16471 h 16471"/>
                <a:gd name="connsiteX3" fmla="*/ 10347 w 20905"/>
                <a:gd name="connsiteY3" fmla="*/ 16471 h 16471"/>
                <a:gd name="connsiteX4" fmla="*/ 10347 w 20905"/>
                <a:gd name="connsiteY4" fmla="*/ 16471 h 16471"/>
                <a:gd name="connsiteX5" fmla="*/ 4434 w 20905"/>
                <a:gd name="connsiteY5" fmla="*/ 16471 h 16471"/>
                <a:gd name="connsiteX6" fmla="*/ 0 w 20905"/>
                <a:gd name="connsiteY6" fmla="*/ 0 h 16471"/>
                <a:gd name="connsiteX7" fmla="*/ 10347 w 20905"/>
                <a:gd name="connsiteY7" fmla="*/ 0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05" h="16471">
                  <a:moveTo>
                    <a:pt x="10347" y="0"/>
                  </a:moveTo>
                  <a:lnTo>
                    <a:pt x="20905" y="0"/>
                  </a:lnTo>
                  <a:lnTo>
                    <a:pt x="16471" y="16471"/>
                  </a:lnTo>
                  <a:lnTo>
                    <a:pt x="10347" y="16471"/>
                  </a:lnTo>
                  <a:lnTo>
                    <a:pt x="10347" y="16471"/>
                  </a:lnTo>
                  <a:lnTo>
                    <a:pt x="4434" y="16471"/>
                  </a:lnTo>
                  <a:lnTo>
                    <a:pt x="0" y="0"/>
                  </a:lnTo>
                  <a:lnTo>
                    <a:pt x="10347" y="0"/>
                  </a:lnTo>
                  <a:close/>
                </a:path>
              </a:pathLst>
            </a:custGeom>
            <a:solidFill>
              <a:srgbClr val="E84D5C"/>
            </a:solidFill>
            <a:ln w="21117" cap="flat">
              <a:noFill/>
              <a:prstDash val="solid"/>
              <a:miter/>
            </a:ln>
          </p:spPr>
          <p:txBody>
            <a:bodyPr rtlCol="0" anchor="ctr"/>
            <a:lstStyle/>
            <a:p>
              <a:endParaRPr lang="en-IN"/>
            </a:p>
          </p:txBody>
        </p:sp>
        <p:sp>
          <p:nvSpPr>
            <p:cNvPr id="119" name="Freeform: Shape 118">
              <a:extLst>
                <a:ext uri="{FF2B5EF4-FFF2-40B4-BE49-F238E27FC236}">
                  <a16:creationId xmlns:a16="http://schemas.microsoft.com/office/drawing/2014/main" id="{F85480D1-BA65-CCE3-43A3-99439AD00B19}"/>
                </a:ext>
              </a:extLst>
            </p:cNvPr>
            <p:cNvSpPr/>
            <p:nvPr/>
          </p:nvSpPr>
          <p:spPr>
            <a:xfrm>
              <a:off x="4881992" y="4698085"/>
              <a:ext cx="20483" cy="81088"/>
            </a:xfrm>
            <a:custGeom>
              <a:avLst/>
              <a:gdLst>
                <a:gd name="connsiteX0" fmla="*/ 16260 w 20483"/>
                <a:gd name="connsiteY0" fmla="*/ 0 h 81088"/>
                <a:gd name="connsiteX1" fmla="*/ 20483 w 20483"/>
                <a:gd name="connsiteY1" fmla="*/ 62294 h 81088"/>
                <a:gd name="connsiteX2" fmla="*/ 10136 w 20483"/>
                <a:gd name="connsiteY2" fmla="*/ 81088 h 81088"/>
                <a:gd name="connsiteX3" fmla="*/ 0 w 20483"/>
                <a:gd name="connsiteY3" fmla="*/ 62294 h 81088"/>
                <a:gd name="connsiteX4" fmla="*/ 4223 w 20483"/>
                <a:gd name="connsiteY4" fmla="*/ 0 h 81088"/>
                <a:gd name="connsiteX5" fmla="*/ 16260 w 20483"/>
                <a:gd name="connsiteY5" fmla="*/ 0 h 81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83" h="81088">
                  <a:moveTo>
                    <a:pt x="16260" y="0"/>
                  </a:moveTo>
                  <a:lnTo>
                    <a:pt x="20483" y="62294"/>
                  </a:lnTo>
                  <a:lnTo>
                    <a:pt x="10136" y="81088"/>
                  </a:lnTo>
                  <a:lnTo>
                    <a:pt x="0" y="62294"/>
                  </a:lnTo>
                  <a:lnTo>
                    <a:pt x="4223" y="0"/>
                  </a:lnTo>
                  <a:lnTo>
                    <a:pt x="16260" y="0"/>
                  </a:lnTo>
                  <a:close/>
                </a:path>
              </a:pathLst>
            </a:custGeom>
            <a:solidFill>
              <a:schemeClr val="accent6"/>
            </a:solidFill>
            <a:ln w="21117" cap="flat">
              <a:noFill/>
              <a:prstDash val="solid"/>
              <a:miter/>
            </a:ln>
          </p:spPr>
          <p:txBody>
            <a:bodyPr rtlCol="0" anchor="ctr"/>
            <a:lstStyle/>
            <a:p>
              <a:endParaRPr lang="en-IN"/>
            </a:p>
          </p:txBody>
        </p:sp>
        <p:sp>
          <p:nvSpPr>
            <p:cNvPr id="120" name="Freeform: Shape 119">
              <a:extLst>
                <a:ext uri="{FF2B5EF4-FFF2-40B4-BE49-F238E27FC236}">
                  <a16:creationId xmlns:a16="http://schemas.microsoft.com/office/drawing/2014/main" id="{CD4F5962-0A1D-3D96-21C9-242FB07674BE}"/>
                </a:ext>
              </a:extLst>
            </p:cNvPr>
            <p:cNvSpPr/>
            <p:nvPr/>
          </p:nvSpPr>
          <p:spPr>
            <a:xfrm>
              <a:off x="4854540" y="4666410"/>
              <a:ext cx="37588" cy="33153"/>
            </a:xfrm>
            <a:custGeom>
              <a:avLst/>
              <a:gdLst>
                <a:gd name="connsiteX0" fmla="*/ 37171 w 37588"/>
                <a:gd name="connsiteY0" fmla="*/ 15595 h 33153"/>
                <a:gd name="connsiteX1" fmla="*/ 19433 w 37588"/>
                <a:gd name="connsiteY1" fmla="*/ 32911 h 33153"/>
                <a:gd name="connsiteX2" fmla="*/ -417 w 37588"/>
                <a:gd name="connsiteY2" fmla="*/ 3770 h 33153"/>
                <a:gd name="connsiteX3" fmla="*/ 6975 w 37588"/>
                <a:gd name="connsiteY3" fmla="*/ -242 h 33153"/>
                <a:gd name="connsiteX4" fmla="*/ 37171 w 37588"/>
                <a:gd name="connsiteY4" fmla="*/ 15595 h 33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33153">
                  <a:moveTo>
                    <a:pt x="37171" y="15595"/>
                  </a:moveTo>
                  <a:lnTo>
                    <a:pt x="19433" y="32911"/>
                  </a:lnTo>
                  <a:lnTo>
                    <a:pt x="-417" y="3770"/>
                  </a:lnTo>
                  <a:lnTo>
                    <a:pt x="6975" y="-242"/>
                  </a:lnTo>
                  <a:cubicBezTo>
                    <a:pt x="15252" y="7909"/>
                    <a:pt x="25747" y="13442"/>
                    <a:pt x="37171" y="15595"/>
                  </a:cubicBezTo>
                  <a:close/>
                </a:path>
              </a:pathLst>
            </a:custGeom>
            <a:solidFill>
              <a:srgbClr val="FFFFFF"/>
            </a:solidFill>
            <a:ln w="21117" cap="flat">
              <a:noFill/>
              <a:prstDash val="solid"/>
              <a:miter/>
            </a:ln>
          </p:spPr>
          <p:txBody>
            <a:bodyPr rtlCol="0" anchor="ctr"/>
            <a:lstStyle/>
            <a:p>
              <a:endParaRPr lang="en-IN"/>
            </a:p>
          </p:txBody>
        </p:sp>
        <p:sp>
          <p:nvSpPr>
            <p:cNvPr id="121" name="Freeform: Shape 120">
              <a:extLst>
                <a:ext uri="{FF2B5EF4-FFF2-40B4-BE49-F238E27FC236}">
                  <a16:creationId xmlns:a16="http://schemas.microsoft.com/office/drawing/2014/main" id="{91880D62-F0EA-34BC-38E4-CE36BCECF116}"/>
                </a:ext>
              </a:extLst>
            </p:cNvPr>
            <p:cNvSpPr/>
            <p:nvPr/>
          </p:nvSpPr>
          <p:spPr>
            <a:xfrm>
              <a:off x="4774436" y="4672956"/>
              <a:ext cx="118536" cy="252345"/>
            </a:xfrm>
            <a:custGeom>
              <a:avLst/>
              <a:gdLst>
                <a:gd name="connsiteX0" fmla="*/ 117275 w 118536"/>
                <a:gd name="connsiteY0" fmla="*/ 104286 h 252345"/>
                <a:gd name="connsiteX1" fmla="*/ 73563 w 118536"/>
                <a:gd name="connsiteY1" fmla="*/ -242 h 252345"/>
                <a:gd name="connsiteX2" fmla="*/ 3244 w 118536"/>
                <a:gd name="connsiteY2" fmla="*/ 79791 h 252345"/>
                <a:gd name="connsiteX3" fmla="*/ 1133 w 118536"/>
                <a:gd name="connsiteY3" fmla="*/ 234787 h 252345"/>
                <a:gd name="connsiteX4" fmla="*/ 36820 w 118536"/>
                <a:gd name="connsiteY4" fmla="*/ 234787 h 252345"/>
                <a:gd name="connsiteX5" fmla="*/ 36820 w 118536"/>
                <a:gd name="connsiteY5" fmla="*/ 133005 h 252345"/>
                <a:gd name="connsiteX6" fmla="*/ 43578 w 118536"/>
                <a:gd name="connsiteY6" fmla="*/ 252103 h 252345"/>
                <a:gd name="connsiteX7" fmla="*/ 118119 w 118536"/>
                <a:gd name="connsiteY7" fmla="*/ 252103 h 252345"/>
                <a:gd name="connsiteX8" fmla="*/ 116852 w 118536"/>
                <a:gd name="connsiteY8" fmla="*/ 131738 h 25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8536" h="252345">
                  <a:moveTo>
                    <a:pt x="117275" y="104286"/>
                  </a:moveTo>
                  <a:lnTo>
                    <a:pt x="73563" y="-242"/>
                  </a:lnTo>
                  <a:cubicBezTo>
                    <a:pt x="34286" y="16862"/>
                    <a:pt x="7679" y="29744"/>
                    <a:pt x="3244" y="79791"/>
                  </a:cubicBezTo>
                  <a:cubicBezTo>
                    <a:pt x="-789" y="131357"/>
                    <a:pt x="-1486" y="183136"/>
                    <a:pt x="1133" y="234787"/>
                  </a:cubicBezTo>
                  <a:lnTo>
                    <a:pt x="36820" y="234787"/>
                  </a:lnTo>
                  <a:lnTo>
                    <a:pt x="36820" y="133005"/>
                  </a:lnTo>
                  <a:lnTo>
                    <a:pt x="43578" y="252103"/>
                  </a:lnTo>
                  <a:lnTo>
                    <a:pt x="118119" y="252103"/>
                  </a:lnTo>
                  <a:lnTo>
                    <a:pt x="116852" y="131738"/>
                  </a:lnTo>
                  <a:close/>
                </a:path>
              </a:pathLst>
            </a:custGeom>
            <a:solidFill>
              <a:schemeClr val="accent1"/>
            </a:solidFill>
            <a:ln w="21117" cap="flat">
              <a:noFill/>
              <a:prstDash val="solid"/>
              <a:miter/>
            </a:ln>
          </p:spPr>
          <p:txBody>
            <a:bodyPr rtlCol="0" anchor="ctr"/>
            <a:lstStyle/>
            <a:p>
              <a:endParaRPr lang="en-IN"/>
            </a:p>
          </p:txBody>
        </p:sp>
        <p:sp>
          <p:nvSpPr>
            <p:cNvPr id="122" name="Freeform: Shape 121">
              <a:extLst>
                <a:ext uri="{FF2B5EF4-FFF2-40B4-BE49-F238E27FC236}">
                  <a16:creationId xmlns:a16="http://schemas.microsoft.com/office/drawing/2014/main" id="{3EDE9F8E-46C8-5AC3-4810-41532A9FEE90}"/>
                </a:ext>
              </a:extLst>
            </p:cNvPr>
            <p:cNvSpPr/>
            <p:nvPr/>
          </p:nvSpPr>
          <p:spPr>
            <a:xfrm>
              <a:off x="4836380" y="4669367"/>
              <a:ext cx="55748" cy="134513"/>
            </a:xfrm>
            <a:custGeom>
              <a:avLst/>
              <a:gdLst>
                <a:gd name="connsiteX0" fmla="*/ 55748 w 55748"/>
                <a:gd name="connsiteY0" fmla="*/ 108118 h 134513"/>
                <a:gd name="connsiteX1" fmla="*/ 55748 w 55748"/>
                <a:gd name="connsiteY1" fmla="*/ 134514 h 134513"/>
                <a:gd name="connsiteX2" fmla="*/ 14782 w 55748"/>
                <a:gd name="connsiteY2" fmla="*/ 60816 h 134513"/>
                <a:gd name="connsiteX3" fmla="*/ 27029 w 55748"/>
                <a:gd name="connsiteY3" fmla="*/ 46035 h 134513"/>
                <a:gd name="connsiteX4" fmla="*/ 8236 w 55748"/>
                <a:gd name="connsiteY4" fmla="*/ 39911 h 134513"/>
                <a:gd name="connsiteX5" fmla="*/ 0 w 55748"/>
                <a:gd name="connsiteY5" fmla="*/ 8869 h 134513"/>
                <a:gd name="connsiteX6" fmla="*/ 20272 w 55748"/>
                <a:gd name="connsiteY6" fmla="*/ 0 h 134513"/>
                <a:gd name="connsiteX7" fmla="*/ 55748 w 55748"/>
                <a:gd name="connsiteY7" fmla="*/ 108118 h 134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748" h="134513">
                  <a:moveTo>
                    <a:pt x="55748" y="108118"/>
                  </a:moveTo>
                  <a:lnTo>
                    <a:pt x="55748" y="134514"/>
                  </a:lnTo>
                  <a:lnTo>
                    <a:pt x="14782" y="60816"/>
                  </a:lnTo>
                  <a:lnTo>
                    <a:pt x="27029" y="46035"/>
                  </a:lnTo>
                  <a:lnTo>
                    <a:pt x="8236" y="39911"/>
                  </a:lnTo>
                  <a:lnTo>
                    <a:pt x="0" y="8869"/>
                  </a:lnTo>
                  <a:lnTo>
                    <a:pt x="20272" y="0"/>
                  </a:lnTo>
                  <a:lnTo>
                    <a:pt x="55748" y="108118"/>
                  </a:lnTo>
                  <a:close/>
                </a:path>
              </a:pathLst>
            </a:custGeom>
            <a:solidFill>
              <a:schemeClr val="accent1">
                <a:lumMod val="50000"/>
              </a:schemeClr>
            </a:solidFill>
            <a:ln w="21117" cap="flat">
              <a:noFill/>
              <a:prstDash val="solid"/>
              <a:miter/>
            </a:ln>
          </p:spPr>
          <p:txBody>
            <a:bodyPr rtlCol="0" anchor="ctr"/>
            <a:lstStyle/>
            <a:p>
              <a:endParaRPr lang="en-IN"/>
            </a:p>
          </p:txBody>
        </p:sp>
        <p:sp>
          <p:nvSpPr>
            <p:cNvPr id="123" name="Freeform: Shape 122">
              <a:extLst>
                <a:ext uri="{FF2B5EF4-FFF2-40B4-BE49-F238E27FC236}">
                  <a16:creationId xmlns:a16="http://schemas.microsoft.com/office/drawing/2014/main" id="{8DDC5517-0716-6F73-BB17-6D007D674D37}"/>
                </a:ext>
              </a:extLst>
            </p:cNvPr>
            <p:cNvSpPr/>
            <p:nvPr/>
          </p:nvSpPr>
          <p:spPr>
            <a:xfrm>
              <a:off x="4892128" y="4666410"/>
              <a:ext cx="37798" cy="33153"/>
            </a:xfrm>
            <a:custGeom>
              <a:avLst/>
              <a:gdLst>
                <a:gd name="connsiteX0" fmla="*/ -417 w 37798"/>
                <a:gd name="connsiteY0" fmla="*/ 15595 h 33153"/>
                <a:gd name="connsiteX1" fmla="*/ 17532 w 37798"/>
                <a:gd name="connsiteY1" fmla="*/ 32911 h 33153"/>
                <a:gd name="connsiteX2" fmla="*/ 37382 w 37798"/>
                <a:gd name="connsiteY2" fmla="*/ 3770 h 33153"/>
                <a:gd name="connsiteX3" fmla="*/ 29991 w 37798"/>
                <a:gd name="connsiteY3" fmla="*/ -242 h 33153"/>
                <a:gd name="connsiteX4" fmla="*/ -417 w 37798"/>
                <a:gd name="connsiteY4" fmla="*/ 15595 h 33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98" h="33153">
                  <a:moveTo>
                    <a:pt x="-417" y="15595"/>
                  </a:moveTo>
                  <a:lnTo>
                    <a:pt x="17532" y="32911"/>
                  </a:lnTo>
                  <a:lnTo>
                    <a:pt x="37382" y="3770"/>
                  </a:lnTo>
                  <a:lnTo>
                    <a:pt x="29991" y="-242"/>
                  </a:lnTo>
                  <a:cubicBezTo>
                    <a:pt x="21650" y="7930"/>
                    <a:pt x="11071" y="13442"/>
                    <a:pt x="-417" y="15595"/>
                  </a:cubicBezTo>
                  <a:close/>
                </a:path>
              </a:pathLst>
            </a:custGeom>
            <a:solidFill>
              <a:srgbClr val="FFFFFF"/>
            </a:solidFill>
            <a:ln w="21117" cap="flat">
              <a:noFill/>
              <a:prstDash val="solid"/>
              <a:miter/>
            </a:ln>
          </p:spPr>
          <p:txBody>
            <a:bodyPr rtlCol="0" anchor="ctr"/>
            <a:lstStyle/>
            <a:p>
              <a:endParaRPr lang="en-IN"/>
            </a:p>
          </p:txBody>
        </p:sp>
        <p:sp>
          <p:nvSpPr>
            <p:cNvPr id="124" name="Freeform: Shape 123">
              <a:extLst>
                <a:ext uri="{FF2B5EF4-FFF2-40B4-BE49-F238E27FC236}">
                  <a16:creationId xmlns:a16="http://schemas.microsoft.com/office/drawing/2014/main" id="{5B254281-1EB2-E179-38AD-D7B5F89D3FB5}"/>
                </a:ext>
              </a:extLst>
            </p:cNvPr>
            <p:cNvSpPr/>
            <p:nvPr/>
          </p:nvSpPr>
          <p:spPr>
            <a:xfrm>
              <a:off x="4892128" y="4672956"/>
              <a:ext cx="117902" cy="252345"/>
            </a:xfrm>
            <a:custGeom>
              <a:avLst/>
              <a:gdLst>
                <a:gd name="connsiteX0" fmla="*/ -417 w 117902"/>
                <a:gd name="connsiteY0" fmla="*/ 104286 h 252345"/>
                <a:gd name="connsiteX1" fmla="*/ 43295 w 117902"/>
                <a:gd name="connsiteY1" fmla="*/ -242 h 252345"/>
                <a:gd name="connsiteX2" fmla="*/ 113824 w 117902"/>
                <a:gd name="connsiteY2" fmla="*/ 79791 h 252345"/>
                <a:gd name="connsiteX3" fmla="*/ 115937 w 117902"/>
                <a:gd name="connsiteY3" fmla="*/ 234787 h 252345"/>
                <a:gd name="connsiteX4" fmla="*/ 80249 w 117902"/>
                <a:gd name="connsiteY4" fmla="*/ 234787 h 252345"/>
                <a:gd name="connsiteX5" fmla="*/ 80249 w 117902"/>
                <a:gd name="connsiteY5" fmla="*/ 133005 h 252345"/>
                <a:gd name="connsiteX6" fmla="*/ 73280 w 117902"/>
                <a:gd name="connsiteY6" fmla="*/ 252103 h 252345"/>
                <a:gd name="connsiteX7" fmla="*/ 427 w 117902"/>
                <a:gd name="connsiteY7" fmla="*/ 252103 h 25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902" h="252345">
                  <a:moveTo>
                    <a:pt x="-417" y="104286"/>
                  </a:moveTo>
                  <a:lnTo>
                    <a:pt x="43295" y="-242"/>
                  </a:lnTo>
                  <a:cubicBezTo>
                    <a:pt x="82783" y="16862"/>
                    <a:pt x="109390" y="29744"/>
                    <a:pt x="113824" y="79791"/>
                  </a:cubicBezTo>
                  <a:cubicBezTo>
                    <a:pt x="117858" y="131357"/>
                    <a:pt x="118554" y="183136"/>
                    <a:pt x="115937" y="234787"/>
                  </a:cubicBezTo>
                  <a:lnTo>
                    <a:pt x="80249" y="234787"/>
                  </a:lnTo>
                  <a:lnTo>
                    <a:pt x="80249" y="133005"/>
                  </a:lnTo>
                  <a:lnTo>
                    <a:pt x="73280" y="252103"/>
                  </a:lnTo>
                  <a:lnTo>
                    <a:pt x="427" y="252103"/>
                  </a:lnTo>
                  <a:close/>
                </a:path>
              </a:pathLst>
            </a:custGeom>
            <a:solidFill>
              <a:schemeClr val="accent1">
                <a:lumMod val="75000"/>
              </a:schemeClr>
            </a:solidFill>
            <a:ln w="21117" cap="flat">
              <a:noFill/>
              <a:prstDash val="solid"/>
              <a:miter/>
            </a:ln>
          </p:spPr>
          <p:txBody>
            <a:bodyPr rtlCol="0" anchor="ctr"/>
            <a:lstStyle/>
            <a:p>
              <a:endParaRPr lang="en-IN"/>
            </a:p>
          </p:txBody>
        </p:sp>
        <p:sp>
          <p:nvSpPr>
            <p:cNvPr id="125" name="Freeform: Shape 124">
              <a:extLst>
                <a:ext uri="{FF2B5EF4-FFF2-40B4-BE49-F238E27FC236}">
                  <a16:creationId xmlns:a16="http://schemas.microsoft.com/office/drawing/2014/main" id="{4EA40AFC-4F15-D4C3-F317-46D7DC4FE5EF}"/>
                </a:ext>
              </a:extLst>
            </p:cNvPr>
            <p:cNvSpPr/>
            <p:nvPr/>
          </p:nvSpPr>
          <p:spPr>
            <a:xfrm>
              <a:off x="4892128" y="4669578"/>
              <a:ext cx="55959" cy="134302"/>
            </a:xfrm>
            <a:custGeom>
              <a:avLst/>
              <a:gdLst>
                <a:gd name="connsiteX0" fmla="*/ 0 w 55959"/>
                <a:gd name="connsiteY0" fmla="*/ 107906 h 134302"/>
                <a:gd name="connsiteX1" fmla="*/ 0 w 55959"/>
                <a:gd name="connsiteY1" fmla="*/ 134302 h 134302"/>
                <a:gd name="connsiteX2" fmla="*/ 41178 w 55959"/>
                <a:gd name="connsiteY2" fmla="*/ 60605 h 134302"/>
                <a:gd name="connsiteX3" fmla="*/ 28930 w 55959"/>
                <a:gd name="connsiteY3" fmla="*/ 45823 h 134302"/>
                <a:gd name="connsiteX4" fmla="*/ 47513 w 55959"/>
                <a:gd name="connsiteY4" fmla="*/ 39699 h 134302"/>
                <a:gd name="connsiteX5" fmla="*/ 55960 w 55959"/>
                <a:gd name="connsiteY5" fmla="*/ 8658 h 134302"/>
                <a:gd name="connsiteX6" fmla="*/ 36321 w 55959"/>
                <a:gd name="connsiteY6" fmla="*/ 0 h 134302"/>
                <a:gd name="connsiteX7" fmla="*/ 0 w 55959"/>
                <a:gd name="connsiteY7" fmla="*/ 107906 h 13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59" h="134302">
                  <a:moveTo>
                    <a:pt x="0" y="107906"/>
                  </a:moveTo>
                  <a:lnTo>
                    <a:pt x="0" y="134302"/>
                  </a:lnTo>
                  <a:lnTo>
                    <a:pt x="41178" y="60605"/>
                  </a:lnTo>
                  <a:lnTo>
                    <a:pt x="28930" y="45823"/>
                  </a:lnTo>
                  <a:lnTo>
                    <a:pt x="47513" y="39699"/>
                  </a:lnTo>
                  <a:lnTo>
                    <a:pt x="55960" y="8658"/>
                  </a:lnTo>
                  <a:lnTo>
                    <a:pt x="36321" y="0"/>
                  </a:lnTo>
                  <a:lnTo>
                    <a:pt x="0" y="107906"/>
                  </a:lnTo>
                  <a:close/>
                </a:path>
              </a:pathLst>
            </a:custGeom>
            <a:solidFill>
              <a:schemeClr val="accent1">
                <a:lumMod val="50000"/>
              </a:schemeClr>
            </a:solidFill>
            <a:ln w="21117" cap="flat">
              <a:noFill/>
              <a:prstDash val="solid"/>
              <a:miter/>
            </a:ln>
          </p:spPr>
          <p:txBody>
            <a:bodyPr rtlCol="0" anchor="ctr"/>
            <a:lstStyle/>
            <a:p>
              <a:endParaRPr lang="en-IN"/>
            </a:p>
          </p:txBody>
        </p:sp>
        <p:sp>
          <p:nvSpPr>
            <p:cNvPr id="126" name="Freeform: Shape 125">
              <a:extLst>
                <a:ext uri="{FF2B5EF4-FFF2-40B4-BE49-F238E27FC236}">
                  <a16:creationId xmlns:a16="http://schemas.microsoft.com/office/drawing/2014/main" id="{DF43D2DA-BB15-DEE6-7D29-333D4ABA2448}"/>
                </a:ext>
              </a:extLst>
            </p:cNvPr>
            <p:cNvSpPr/>
            <p:nvPr/>
          </p:nvSpPr>
          <p:spPr>
            <a:xfrm>
              <a:off x="4897196" y="4815494"/>
              <a:ext cx="7601" cy="7602"/>
            </a:xfrm>
            <a:custGeom>
              <a:avLst/>
              <a:gdLst>
                <a:gd name="connsiteX0" fmla="*/ 3384 w 7601"/>
                <a:gd name="connsiteY0" fmla="*/ -242 h 7602"/>
                <a:gd name="connsiteX1" fmla="*/ 7185 w 7601"/>
                <a:gd name="connsiteY1" fmla="*/ 3559 h 7602"/>
                <a:gd name="connsiteX2" fmla="*/ 3384 w 7601"/>
                <a:gd name="connsiteY2" fmla="*/ 7360 h 7602"/>
                <a:gd name="connsiteX3" fmla="*/ -417 w 7601"/>
                <a:gd name="connsiteY3" fmla="*/ 3559 h 7602"/>
                <a:gd name="connsiteX4" fmla="*/ 3384 w 7601"/>
                <a:gd name="connsiteY4" fmla="*/ -242 h 7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01" h="7602">
                  <a:moveTo>
                    <a:pt x="3384" y="-242"/>
                  </a:moveTo>
                  <a:cubicBezTo>
                    <a:pt x="5474" y="-242"/>
                    <a:pt x="7185" y="1468"/>
                    <a:pt x="7185" y="3559"/>
                  </a:cubicBezTo>
                  <a:cubicBezTo>
                    <a:pt x="7185" y="5650"/>
                    <a:pt x="5474" y="7360"/>
                    <a:pt x="3384" y="7360"/>
                  </a:cubicBezTo>
                  <a:cubicBezTo>
                    <a:pt x="1293" y="7360"/>
                    <a:pt x="-417" y="5650"/>
                    <a:pt x="-417" y="3559"/>
                  </a:cubicBezTo>
                  <a:cubicBezTo>
                    <a:pt x="-417" y="1468"/>
                    <a:pt x="1293" y="-242"/>
                    <a:pt x="3384" y="-242"/>
                  </a:cubicBezTo>
                  <a:close/>
                </a:path>
              </a:pathLst>
            </a:custGeom>
            <a:solidFill>
              <a:schemeClr val="accent1">
                <a:lumMod val="50000"/>
              </a:schemeClr>
            </a:solidFill>
            <a:ln w="21117" cap="flat">
              <a:noFill/>
              <a:prstDash val="solid"/>
              <a:miter/>
            </a:ln>
          </p:spPr>
          <p:txBody>
            <a:bodyPr rtlCol="0" anchor="ctr"/>
            <a:lstStyle/>
            <a:p>
              <a:endParaRPr lang="en-IN"/>
            </a:p>
          </p:txBody>
        </p:sp>
        <p:sp>
          <p:nvSpPr>
            <p:cNvPr id="127" name="Freeform: Shape 126">
              <a:extLst>
                <a:ext uri="{FF2B5EF4-FFF2-40B4-BE49-F238E27FC236}">
                  <a16:creationId xmlns:a16="http://schemas.microsoft.com/office/drawing/2014/main" id="{3C40668D-C6E1-60FC-A7AE-AE15C24AF500}"/>
                </a:ext>
              </a:extLst>
            </p:cNvPr>
            <p:cNvSpPr/>
            <p:nvPr/>
          </p:nvSpPr>
          <p:spPr>
            <a:xfrm>
              <a:off x="4897196" y="4843369"/>
              <a:ext cx="7390" cy="7390"/>
            </a:xfrm>
            <a:custGeom>
              <a:avLst/>
              <a:gdLst>
                <a:gd name="connsiteX0" fmla="*/ 3172 w 7390"/>
                <a:gd name="connsiteY0" fmla="*/ -242 h 7390"/>
                <a:gd name="connsiteX1" fmla="*/ 6973 w 7390"/>
                <a:gd name="connsiteY1" fmla="*/ 3348 h 7390"/>
                <a:gd name="connsiteX2" fmla="*/ 3172 w 7390"/>
                <a:gd name="connsiteY2" fmla="*/ 7149 h 7390"/>
                <a:gd name="connsiteX3" fmla="*/ -417 w 7390"/>
                <a:gd name="connsiteY3" fmla="*/ 3348 h 7390"/>
                <a:gd name="connsiteX4" fmla="*/ 3172 w 7390"/>
                <a:gd name="connsiteY4" fmla="*/ -242 h 7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 h="7390">
                  <a:moveTo>
                    <a:pt x="3172" y="-242"/>
                  </a:moveTo>
                  <a:cubicBezTo>
                    <a:pt x="5200" y="-242"/>
                    <a:pt x="6868" y="1342"/>
                    <a:pt x="6973" y="3348"/>
                  </a:cubicBezTo>
                  <a:cubicBezTo>
                    <a:pt x="6973" y="5439"/>
                    <a:pt x="5263" y="7149"/>
                    <a:pt x="3172" y="7149"/>
                  </a:cubicBezTo>
                  <a:cubicBezTo>
                    <a:pt x="1167" y="7043"/>
                    <a:pt x="-417" y="5375"/>
                    <a:pt x="-417" y="3348"/>
                  </a:cubicBezTo>
                  <a:cubicBezTo>
                    <a:pt x="-311" y="1405"/>
                    <a:pt x="1230" y="-136"/>
                    <a:pt x="3172" y="-242"/>
                  </a:cubicBezTo>
                  <a:close/>
                </a:path>
              </a:pathLst>
            </a:custGeom>
            <a:solidFill>
              <a:schemeClr val="accent1">
                <a:lumMod val="50000"/>
              </a:schemeClr>
            </a:solidFill>
            <a:ln w="21117" cap="flat">
              <a:noFill/>
              <a:prstDash val="solid"/>
              <a:miter/>
            </a:ln>
          </p:spPr>
          <p:txBody>
            <a:bodyPr rtlCol="0" anchor="ctr"/>
            <a:lstStyle/>
            <a:p>
              <a:endParaRPr lang="en-IN"/>
            </a:p>
          </p:txBody>
        </p:sp>
        <p:sp>
          <p:nvSpPr>
            <p:cNvPr id="128" name="Freeform: Shape 127">
              <a:extLst>
                <a:ext uri="{FF2B5EF4-FFF2-40B4-BE49-F238E27FC236}">
                  <a16:creationId xmlns:a16="http://schemas.microsoft.com/office/drawing/2014/main" id="{E19EFB5C-B1A0-6BD8-40AC-BBA263C3A988}"/>
                </a:ext>
              </a:extLst>
            </p:cNvPr>
            <p:cNvSpPr/>
            <p:nvPr/>
          </p:nvSpPr>
          <p:spPr>
            <a:xfrm>
              <a:off x="4896774" y="4871454"/>
              <a:ext cx="7603" cy="7602"/>
            </a:xfrm>
            <a:custGeom>
              <a:avLst/>
              <a:gdLst>
                <a:gd name="connsiteX0" fmla="*/ 3384 w 7603"/>
                <a:gd name="connsiteY0" fmla="*/ -242 h 7602"/>
                <a:gd name="connsiteX1" fmla="*/ 7186 w 7603"/>
                <a:gd name="connsiteY1" fmla="*/ 3559 h 7602"/>
                <a:gd name="connsiteX2" fmla="*/ 3384 w 7603"/>
                <a:gd name="connsiteY2" fmla="*/ 7360 h 7602"/>
                <a:gd name="connsiteX3" fmla="*/ -417 w 7603"/>
                <a:gd name="connsiteY3" fmla="*/ 3559 h 7602"/>
                <a:gd name="connsiteX4" fmla="*/ 3384 w 7603"/>
                <a:gd name="connsiteY4" fmla="*/ -242 h 7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03" h="7602">
                  <a:moveTo>
                    <a:pt x="3384" y="-242"/>
                  </a:moveTo>
                  <a:cubicBezTo>
                    <a:pt x="5474" y="-242"/>
                    <a:pt x="7186" y="1469"/>
                    <a:pt x="7186" y="3559"/>
                  </a:cubicBezTo>
                  <a:cubicBezTo>
                    <a:pt x="7186" y="5650"/>
                    <a:pt x="5474" y="7360"/>
                    <a:pt x="3384" y="7360"/>
                  </a:cubicBezTo>
                  <a:cubicBezTo>
                    <a:pt x="1293" y="7360"/>
                    <a:pt x="-417" y="5650"/>
                    <a:pt x="-417" y="3559"/>
                  </a:cubicBezTo>
                  <a:cubicBezTo>
                    <a:pt x="-417" y="1469"/>
                    <a:pt x="1293" y="-242"/>
                    <a:pt x="3384" y="-242"/>
                  </a:cubicBezTo>
                  <a:close/>
                </a:path>
              </a:pathLst>
            </a:custGeom>
            <a:solidFill>
              <a:schemeClr val="accent1">
                <a:lumMod val="50000"/>
              </a:schemeClr>
            </a:solidFill>
            <a:ln w="21117" cap="flat">
              <a:noFill/>
              <a:prstDash val="solid"/>
              <a:miter/>
            </a:ln>
          </p:spPr>
          <p:txBody>
            <a:bodyPr rtlCol="0" anchor="ctr"/>
            <a:lstStyle/>
            <a:p>
              <a:endParaRPr lang="en-IN"/>
            </a:p>
          </p:txBody>
        </p:sp>
        <p:sp>
          <p:nvSpPr>
            <p:cNvPr id="129" name="Freeform: Shape 128">
              <a:extLst>
                <a:ext uri="{FF2B5EF4-FFF2-40B4-BE49-F238E27FC236}">
                  <a16:creationId xmlns:a16="http://schemas.microsoft.com/office/drawing/2014/main" id="{A26D76F5-C0C5-9DC2-5D09-81352805618B}"/>
                </a:ext>
              </a:extLst>
            </p:cNvPr>
            <p:cNvSpPr/>
            <p:nvPr/>
          </p:nvSpPr>
          <p:spPr>
            <a:xfrm>
              <a:off x="4504161" y="5160965"/>
              <a:ext cx="57327" cy="44767"/>
            </a:xfrm>
            <a:custGeom>
              <a:avLst/>
              <a:gdLst>
                <a:gd name="connsiteX0" fmla="*/ 27720 w 57327"/>
                <a:gd name="connsiteY0" fmla="*/ -242 h 44767"/>
                <a:gd name="connsiteX1" fmla="*/ -364 w 57327"/>
                <a:gd name="connsiteY1" fmla="*/ 32066 h 44767"/>
                <a:gd name="connsiteX2" fmla="*/ 1747 w 57327"/>
                <a:gd name="connsiteY2" fmla="*/ 44525 h 44767"/>
                <a:gd name="connsiteX3" fmla="*/ 54751 w 57327"/>
                <a:gd name="connsiteY3" fmla="*/ 44525 h 44767"/>
                <a:gd name="connsiteX4" fmla="*/ 56862 w 57327"/>
                <a:gd name="connsiteY4" fmla="*/ 32066 h 44767"/>
                <a:gd name="connsiteX5" fmla="*/ 28017 w 57327"/>
                <a:gd name="connsiteY5" fmla="*/ -221 h 44767"/>
                <a:gd name="connsiteX6" fmla="*/ 27720 w 57327"/>
                <a:gd name="connsiteY6" fmla="*/ -242 h 4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27" h="44767">
                  <a:moveTo>
                    <a:pt x="27720" y="-242"/>
                  </a:moveTo>
                  <a:cubicBezTo>
                    <a:pt x="11144" y="1109"/>
                    <a:pt x="-1336" y="15447"/>
                    <a:pt x="-364" y="32066"/>
                  </a:cubicBezTo>
                  <a:cubicBezTo>
                    <a:pt x="-343" y="36311"/>
                    <a:pt x="375" y="40513"/>
                    <a:pt x="1747" y="44525"/>
                  </a:cubicBezTo>
                  <a:lnTo>
                    <a:pt x="54751" y="44525"/>
                  </a:lnTo>
                  <a:cubicBezTo>
                    <a:pt x="56123" y="40513"/>
                    <a:pt x="56841" y="36311"/>
                    <a:pt x="56862" y="32066"/>
                  </a:cubicBezTo>
                  <a:cubicBezTo>
                    <a:pt x="57813" y="15173"/>
                    <a:pt x="44889" y="729"/>
                    <a:pt x="28017" y="-221"/>
                  </a:cubicBezTo>
                  <a:cubicBezTo>
                    <a:pt x="27911" y="-242"/>
                    <a:pt x="27826" y="-242"/>
                    <a:pt x="27720" y="-242"/>
                  </a:cubicBezTo>
                  <a:close/>
                </a:path>
              </a:pathLst>
            </a:custGeom>
            <a:solidFill>
              <a:srgbClr val="F56775"/>
            </a:solidFill>
            <a:ln w="21117" cap="flat">
              <a:noFill/>
              <a:prstDash val="solid"/>
              <a:miter/>
            </a:ln>
          </p:spPr>
          <p:txBody>
            <a:bodyPr rtlCol="0" anchor="ctr"/>
            <a:lstStyle/>
            <a:p>
              <a:endParaRPr lang="en-IN"/>
            </a:p>
          </p:txBody>
        </p:sp>
        <p:sp>
          <p:nvSpPr>
            <p:cNvPr id="130" name="Freeform: Shape 129">
              <a:extLst>
                <a:ext uri="{FF2B5EF4-FFF2-40B4-BE49-F238E27FC236}">
                  <a16:creationId xmlns:a16="http://schemas.microsoft.com/office/drawing/2014/main" id="{4E045EC5-926F-0399-7C73-B1FC65508B3D}"/>
                </a:ext>
              </a:extLst>
            </p:cNvPr>
            <p:cNvSpPr/>
            <p:nvPr/>
          </p:nvSpPr>
          <p:spPr>
            <a:xfrm>
              <a:off x="4504425" y="5200031"/>
              <a:ext cx="55748" cy="5701"/>
            </a:xfrm>
            <a:custGeom>
              <a:avLst/>
              <a:gdLst>
                <a:gd name="connsiteX0" fmla="*/ 0 w 55748"/>
                <a:gd name="connsiteY0" fmla="*/ 0 h 5701"/>
                <a:gd name="connsiteX1" fmla="*/ 55748 w 55748"/>
                <a:gd name="connsiteY1" fmla="*/ 0 h 5701"/>
                <a:gd name="connsiteX2" fmla="*/ 55748 w 55748"/>
                <a:gd name="connsiteY2" fmla="*/ 5702 h 5701"/>
                <a:gd name="connsiteX3" fmla="*/ 0 w 55748"/>
                <a:gd name="connsiteY3" fmla="*/ 5702 h 5701"/>
              </a:gdLst>
              <a:ahLst/>
              <a:cxnLst>
                <a:cxn ang="0">
                  <a:pos x="connsiteX0" y="connsiteY0"/>
                </a:cxn>
                <a:cxn ang="0">
                  <a:pos x="connsiteX1" y="connsiteY1"/>
                </a:cxn>
                <a:cxn ang="0">
                  <a:pos x="connsiteX2" y="connsiteY2"/>
                </a:cxn>
                <a:cxn ang="0">
                  <a:pos x="connsiteX3" y="connsiteY3"/>
                </a:cxn>
              </a:cxnLst>
              <a:rect l="l" t="t" r="r" b="b"/>
              <a:pathLst>
                <a:path w="55748" h="5701">
                  <a:moveTo>
                    <a:pt x="0" y="0"/>
                  </a:moveTo>
                  <a:lnTo>
                    <a:pt x="55748" y="0"/>
                  </a:lnTo>
                  <a:lnTo>
                    <a:pt x="55748" y="5702"/>
                  </a:lnTo>
                  <a:lnTo>
                    <a:pt x="0" y="5702"/>
                  </a:lnTo>
                  <a:close/>
                </a:path>
              </a:pathLst>
            </a:custGeom>
            <a:solidFill>
              <a:srgbClr val="E84D5C"/>
            </a:solidFill>
            <a:ln w="21117" cap="flat">
              <a:noFill/>
              <a:prstDash val="solid"/>
              <a:miter/>
            </a:ln>
          </p:spPr>
          <p:txBody>
            <a:bodyPr rtlCol="0" anchor="ctr"/>
            <a:lstStyle/>
            <a:p>
              <a:endParaRPr lang="en-IN"/>
            </a:p>
          </p:txBody>
        </p:sp>
        <p:sp>
          <p:nvSpPr>
            <p:cNvPr id="131" name="Freeform: Shape 130">
              <a:extLst>
                <a:ext uri="{FF2B5EF4-FFF2-40B4-BE49-F238E27FC236}">
                  <a16:creationId xmlns:a16="http://schemas.microsoft.com/office/drawing/2014/main" id="{9DAABAF5-3C56-499D-9C2D-0B6B52251F5F}"/>
                </a:ext>
              </a:extLst>
            </p:cNvPr>
            <p:cNvSpPr/>
            <p:nvPr/>
          </p:nvSpPr>
          <p:spPr>
            <a:xfrm>
              <a:off x="4471483" y="4896161"/>
              <a:ext cx="100554" cy="282542"/>
            </a:xfrm>
            <a:custGeom>
              <a:avLst/>
              <a:gdLst>
                <a:gd name="connsiteX0" fmla="*/ -417 w 100554"/>
                <a:gd name="connsiteY0" fmla="*/ -242 h 282542"/>
                <a:gd name="connsiteX1" fmla="*/ 99676 w 100554"/>
                <a:gd name="connsiteY1" fmla="*/ 4404 h 282542"/>
                <a:gd name="connsiteX2" fmla="*/ 87851 w 100554"/>
                <a:gd name="connsiteY2" fmla="*/ 282300 h 282542"/>
                <a:gd name="connsiteX3" fmla="*/ 33158 w 100554"/>
                <a:gd name="connsiteY3" fmla="*/ 282300 h 282542"/>
                <a:gd name="connsiteX4" fmla="*/ 30413 w 100554"/>
                <a:gd name="connsiteY4" fmla="*/ 73667 h 282542"/>
                <a:gd name="connsiteX5" fmla="*/ 19643 w 100554"/>
                <a:gd name="connsiteY5" fmla="*/ 68176 h 282542"/>
                <a:gd name="connsiteX6" fmla="*/ -417 w 100554"/>
                <a:gd name="connsiteY6" fmla="*/ -242 h 28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54" h="282542">
                  <a:moveTo>
                    <a:pt x="-417" y="-242"/>
                  </a:moveTo>
                  <a:lnTo>
                    <a:pt x="99676" y="4404"/>
                  </a:lnTo>
                  <a:cubicBezTo>
                    <a:pt x="102843" y="97317"/>
                    <a:pt x="88695" y="134483"/>
                    <a:pt x="87851" y="282300"/>
                  </a:cubicBezTo>
                  <a:lnTo>
                    <a:pt x="33158" y="282300"/>
                  </a:lnTo>
                  <a:cubicBezTo>
                    <a:pt x="35059" y="217894"/>
                    <a:pt x="29991" y="135961"/>
                    <a:pt x="30413" y="73667"/>
                  </a:cubicBezTo>
                  <a:cubicBezTo>
                    <a:pt x="30413" y="65642"/>
                    <a:pt x="20700" y="75989"/>
                    <a:pt x="19643" y="68176"/>
                  </a:cubicBezTo>
                  <a:cubicBezTo>
                    <a:pt x="8283" y="46996"/>
                    <a:pt x="1462" y="23704"/>
                    <a:pt x="-417" y="-242"/>
                  </a:cubicBezTo>
                  <a:close/>
                </a:path>
              </a:pathLst>
            </a:custGeom>
            <a:solidFill>
              <a:srgbClr val="131C2E"/>
            </a:solidFill>
            <a:ln w="21117" cap="flat">
              <a:noFill/>
              <a:prstDash val="solid"/>
              <a:miter/>
            </a:ln>
          </p:spPr>
          <p:txBody>
            <a:bodyPr rtlCol="0" anchor="ctr"/>
            <a:lstStyle/>
            <a:p>
              <a:endParaRPr lang="en-IN"/>
            </a:p>
          </p:txBody>
        </p:sp>
        <p:sp>
          <p:nvSpPr>
            <p:cNvPr id="132" name="Freeform: Shape 131">
              <a:extLst>
                <a:ext uri="{FF2B5EF4-FFF2-40B4-BE49-F238E27FC236}">
                  <a16:creationId xmlns:a16="http://schemas.microsoft.com/office/drawing/2014/main" id="{21587B71-F5A9-842C-6D3D-D9A6998474F9}"/>
                </a:ext>
              </a:extLst>
            </p:cNvPr>
            <p:cNvSpPr/>
            <p:nvPr/>
          </p:nvSpPr>
          <p:spPr>
            <a:xfrm>
              <a:off x="4383997" y="4894682"/>
              <a:ext cx="36417" cy="79470"/>
            </a:xfrm>
            <a:custGeom>
              <a:avLst/>
              <a:gdLst>
                <a:gd name="connsiteX0" fmla="*/ 30265 w 36417"/>
                <a:gd name="connsiteY0" fmla="*/ 15385 h 79470"/>
                <a:gd name="connsiteX1" fmla="*/ 35755 w 36417"/>
                <a:gd name="connsiteY1" fmla="*/ 41147 h 79470"/>
                <a:gd name="connsiteX2" fmla="*/ 35755 w 36417"/>
                <a:gd name="connsiteY2" fmla="*/ 53395 h 79470"/>
                <a:gd name="connsiteX3" fmla="*/ 30475 w 36417"/>
                <a:gd name="connsiteY3" fmla="*/ 53395 h 79470"/>
                <a:gd name="connsiteX4" fmla="*/ 26463 w 36417"/>
                <a:gd name="connsiteY4" fmla="*/ 36924 h 79470"/>
                <a:gd name="connsiteX5" fmla="*/ 21395 w 36417"/>
                <a:gd name="connsiteY5" fmla="*/ 56140 h 79470"/>
                <a:gd name="connsiteX6" fmla="*/ 28787 w 36417"/>
                <a:gd name="connsiteY6" fmla="*/ 74723 h 79470"/>
                <a:gd name="connsiteX7" fmla="*/ 20128 w 36417"/>
                <a:gd name="connsiteY7" fmla="*/ 76834 h 79470"/>
                <a:gd name="connsiteX8" fmla="*/ 490 w 36417"/>
                <a:gd name="connsiteY8" fmla="*/ 48115 h 79470"/>
                <a:gd name="connsiteX9" fmla="*/ 4925 w 36417"/>
                <a:gd name="connsiteY9" fmla="*/ 12428 h 79470"/>
                <a:gd name="connsiteX10" fmla="*/ 4925 w 36417"/>
                <a:gd name="connsiteY10" fmla="*/ -242 h 79470"/>
                <a:gd name="connsiteX11" fmla="*/ 31321 w 36417"/>
                <a:gd name="connsiteY11" fmla="*/ 3559 h 79470"/>
                <a:gd name="connsiteX12" fmla="*/ 30265 w 36417"/>
                <a:gd name="connsiteY12" fmla="*/ 15385 h 7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417" h="79470">
                  <a:moveTo>
                    <a:pt x="30265" y="15385"/>
                  </a:moveTo>
                  <a:cubicBezTo>
                    <a:pt x="34805" y="23177"/>
                    <a:pt x="36726" y="32193"/>
                    <a:pt x="35755" y="41147"/>
                  </a:cubicBezTo>
                  <a:lnTo>
                    <a:pt x="35755" y="53395"/>
                  </a:lnTo>
                  <a:cubicBezTo>
                    <a:pt x="35755" y="56351"/>
                    <a:pt x="31742" y="56985"/>
                    <a:pt x="30475" y="53395"/>
                  </a:cubicBezTo>
                  <a:cubicBezTo>
                    <a:pt x="27984" y="48242"/>
                    <a:pt x="26611" y="42646"/>
                    <a:pt x="26463" y="36924"/>
                  </a:cubicBezTo>
                  <a:cubicBezTo>
                    <a:pt x="23191" y="42794"/>
                    <a:pt x="21438" y="49404"/>
                    <a:pt x="21395" y="56140"/>
                  </a:cubicBezTo>
                  <a:cubicBezTo>
                    <a:pt x="22579" y="62770"/>
                    <a:pt x="25092" y="69085"/>
                    <a:pt x="28787" y="74723"/>
                  </a:cubicBezTo>
                  <a:cubicBezTo>
                    <a:pt x="30265" y="78946"/>
                    <a:pt x="26253" y="81269"/>
                    <a:pt x="20128" y="76834"/>
                  </a:cubicBezTo>
                  <a:cubicBezTo>
                    <a:pt x="10648" y="69634"/>
                    <a:pt x="3764" y="59561"/>
                    <a:pt x="490" y="48115"/>
                  </a:cubicBezTo>
                  <a:cubicBezTo>
                    <a:pt x="-1601" y="36037"/>
                    <a:pt x="-59" y="23620"/>
                    <a:pt x="4925" y="12428"/>
                  </a:cubicBezTo>
                  <a:cubicBezTo>
                    <a:pt x="6213" y="8310"/>
                    <a:pt x="6213" y="3876"/>
                    <a:pt x="4925" y="-242"/>
                  </a:cubicBezTo>
                  <a:lnTo>
                    <a:pt x="31321" y="3559"/>
                  </a:lnTo>
                  <a:cubicBezTo>
                    <a:pt x="29399" y="7212"/>
                    <a:pt x="29019" y="11457"/>
                    <a:pt x="30265" y="15385"/>
                  </a:cubicBezTo>
                  <a:close/>
                </a:path>
              </a:pathLst>
            </a:custGeom>
            <a:solidFill>
              <a:srgbClr val="FECEB7"/>
            </a:solidFill>
            <a:ln w="21117" cap="flat">
              <a:noFill/>
              <a:prstDash val="solid"/>
              <a:miter/>
            </a:ln>
          </p:spPr>
          <p:txBody>
            <a:bodyPr rtlCol="0" anchor="ctr"/>
            <a:lstStyle/>
            <a:p>
              <a:endParaRPr lang="en-IN"/>
            </a:p>
          </p:txBody>
        </p:sp>
        <p:sp>
          <p:nvSpPr>
            <p:cNvPr id="133" name="Freeform: Shape 132">
              <a:extLst>
                <a:ext uri="{FF2B5EF4-FFF2-40B4-BE49-F238E27FC236}">
                  <a16:creationId xmlns:a16="http://schemas.microsoft.com/office/drawing/2014/main" id="{8D08F9CA-54F4-F8D8-D4D2-FD53387A6C18}"/>
                </a:ext>
              </a:extLst>
            </p:cNvPr>
            <p:cNvSpPr/>
            <p:nvPr/>
          </p:nvSpPr>
          <p:spPr>
            <a:xfrm>
              <a:off x="4580868" y="4894682"/>
              <a:ext cx="36409" cy="79311"/>
            </a:xfrm>
            <a:custGeom>
              <a:avLst/>
              <a:gdLst>
                <a:gd name="connsiteX0" fmla="*/ 5284 w 36409"/>
                <a:gd name="connsiteY0" fmla="*/ 14962 h 79311"/>
                <a:gd name="connsiteX1" fmla="*/ -205 w 36409"/>
                <a:gd name="connsiteY1" fmla="*/ 40724 h 79311"/>
                <a:gd name="connsiteX2" fmla="*/ -205 w 36409"/>
                <a:gd name="connsiteY2" fmla="*/ 53183 h 79311"/>
                <a:gd name="connsiteX3" fmla="*/ 5074 w 36409"/>
                <a:gd name="connsiteY3" fmla="*/ 53183 h 79311"/>
                <a:gd name="connsiteX4" fmla="*/ 9085 w 36409"/>
                <a:gd name="connsiteY4" fmla="*/ 36712 h 79311"/>
                <a:gd name="connsiteX5" fmla="*/ 14154 w 36409"/>
                <a:gd name="connsiteY5" fmla="*/ 56140 h 79311"/>
                <a:gd name="connsiteX6" fmla="*/ 6974 w 36409"/>
                <a:gd name="connsiteY6" fmla="*/ 74511 h 79311"/>
                <a:gd name="connsiteX7" fmla="*/ 15421 w 36409"/>
                <a:gd name="connsiteY7" fmla="*/ 76834 h 79311"/>
                <a:gd name="connsiteX8" fmla="*/ 35059 w 36409"/>
                <a:gd name="connsiteY8" fmla="*/ 48115 h 79311"/>
                <a:gd name="connsiteX9" fmla="*/ 30624 w 36409"/>
                <a:gd name="connsiteY9" fmla="*/ 12428 h 79311"/>
                <a:gd name="connsiteX10" fmla="*/ 30624 w 36409"/>
                <a:gd name="connsiteY10" fmla="*/ -242 h 79311"/>
                <a:gd name="connsiteX11" fmla="*/ 4440 w 36409"/>
                <a:gd name="connsiteY11" fmla="*/ 3559 h 79311"/>
                <a:gd name="connsiteX12" fmla="*/ 5284 w 36409"/>
                <a:gd name="connsiteY12" fmla="*/ 14962 h 7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409" h="79311">
                  <a:moveTo>
                    <a:pt x="5284" y="14962"/>
                  </a:moveTo>
                  <a:cubicBezTo>
                    <a:pt x="828" y="22775"/>
                    <a:pt x="-1093" y="31771"/>
                    <a:pt x="-205" y="40724"/>
                  </a:cubicBezTo>
                  <a:lnTo>
                    <a:pt x="-205" y="53183"/>
                  </a:lnTo>
                  <a:cubicBezTo>
                    <a:pt x="-205" y="56140"/>
                    <a:pt x="3806" y="56773"/>
                    <a:pt x="5074" y="53183"/>
                  </a:cubicBezTo>
                  <a:cubicBezTo>
                    <a:pt x="7691" y="48073"/>
                    <a:pt x="9064" y="42435"/>
                    <a:pt x="9085" y="36712"/>
                  </a:cubicBezTo>
                  <a:cubicBezTo>
                    <a:pt x="12422" y="42646"/>
                    <a:pt x="14174" y="49340"/>
                    <a:pt x="14154" y="56140"/>
                  </a:cubicBezTo>
                  <a:cubicBezTo>
                    <a:pt x="12993" y="62665"/>
                    <a:pt x="10542" y="68915"/>
                    <a:pt x="6974" y="74511"/>
                  </a:cubicBezTo>
                  <a:cubicBezTo>
                    <a:pt x="5495" y="78735"/>
                    <a:pt x="9507" y="81058"/>
                    <a:pt x="15421" y="76834"/>
                  </a:cubicBezTo>
                  <a:cubicBezTo>
                    <a:pt x="24922" y="69654"/>
                    <a:pt x="31807" y="59561"/>
                    <a:pt x="35059" y="48115"/>
                  </a:cubicBezTo>
                  <a:cubicBezTo>
                    <a:pt x="37192" y="36037"/>
                    <a:pt x="35651" y="23620"/>
                    <a:pt x="30624" y="12428"/>
                  </a:cubicBezTo>
                  <a:cubicBezTo>
                    <a:pt x="29337" y="8310"/>
                    <a:pt x="29337" y="3876"/>
                    <a:pt x="30624" y="-242"/>
                  </a:cubicBezTo>
                  <a:lnTo>
                    <a:pt x="4440" y="3559"/>
                  </a:lnTo>
                  <a:cubicBezTo>
                    <a:pt x="6235" y="7086"/>
                    <a:pt x="6551" y="11203"/>
                    <a:pt x="5284" y="14962"/>
                  </a:cubicBezTo>
                  <a:close/>
                </a:path>
              </a:pathLst>
            </a:custGeom>
            <a:solidFill>
              <a:srgbClr val="FEC0A3"/>
            </a:solidFill>
            <a:ln w="21117" cap="flat">
              <a:noFill/>
              <a:prstDash val="solid"/>
              <a:miter/>
            </a:ln>
          </p:spPr>
          <p:txBody>
            <a:bodyPr rtlCol="0" anchor="ctr"/>
            <a:lstStyle/>
            <a:p>
              <a:endParaRPr lang="en-IN"/>
            </a:p>
          </p:txBody>
        </p:sp>
        <p:sp>
          <p:nvSpPr>
            <p:cNvPr id="134" name="Freeform: Shape 133">
              <a:extLst>
                <a:ext uri="{FF2B5EF4-FFF2-40B4-BE49-F238E27FC236}">
                  <a16:creationId xmlns:a16="http://schemas.microsoft.com/office/drawing/2014/main" id="{E45427CF-C78C-1A84-C56C-1D2736DB62C6}"/>
                </a:ext>
              </a:extLst>
            </p:cNvPr>
            <p:cNvSpPr/>
            <p:nvPr/>
          </p:nvSpPr>
          <p:spPr>
            <a:xfrm>
              <a:off x="4441641" y="5160965"/>
              <a:ext cx="56094" cy="44767"/>
            </a:xfrm>
            <a:custGeom>
              <a:avLst/>
              <a:gdLst>
                <a:gd name="connsiteX0" fmla="*/ 27736 w 56094"/>
                <a:gd name="connsiteY0" fmla="*/ -242 h 44767"/>
                <a:gd name="connsiteX1" fmla="*/ 55610 w 56094"/>
                <a:gd name="connsiteY1" fmla="*/ 32066 h 44767"/>
                <a:gd name="connsiteX2" fmla="*/ 53497 w 56094"/>
                <a:gd name="connsiteY2" fmla="*/ 44525 h 44767"/>
                <a:gd name="connsiteX3" fmla="*/ 1762 w 56094"/>
                <a:gd name="connsiteY3" fmla="*/ 44525 h 44767"/>
                <a:gd name="connsiteX4" fmla="*/ -350 w 56094"/>
                <a:gd name="connsiteY4" fmla="*/ 32066 h 44767"/>
                <a:gd name="connsiteX5" fmla="*/ 27736 w 56094"/>
                <a:gd name="connsiteY5" fmla="*/ -242 h 4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094" h="44767">
                  <a:moveTo>
                    <a:pt x="27736" y="-242"/>
                  </a:moveTo>
                  <a:cubicBezTo>
                    <a:pt x="44291" y="1109"/>
                    <a:pt x="56708" y="15490"/>
                    <a:pt x="55610" y="32066"/>
                  </a:cubicBezTo>
                  <a:cubicBezTo>
                    <a:pt x="55673" y="36311"/>
                    <a:pt x="54955" y="40534"/>
                    <a:pt x="53497" y="44525"/>
                  </a:cubicBezTo>
                  <a:lnTo>
                    <a:pt x="1762" y="44525"/>
                  </a:lnTo>
                  <a:cubicBezTo>
                    <a:pt x="390" y="40513"/>
                    <a:pt x="-328" y="36311"/>
                    <a:pt x="-350" y="32066"/>
                  </a:cubicBezTo>
                  <a:cubicBezTo>
                    <a:pt x="-1448" y="15405"/>
                    <a:pt x="11095" y="1004"/>
                    <a:pt x="27736" y="-242"/>
                  </a:cubicBezTo>
                  <a:close/>
                </a:path>
              </a:pathLst>
            </a:custGeom>
            <a:solidFill>
              <a:srgbClr val="F56775"/>
            </a:solidFill>
            <a:ln w="21117" cap="flat">
              <a:noFill/>
              <a:prstDash val="solid"/>
              <a:miter/>
            </a:ln>
          </p:spPr>
          <p:txBody>
            <a:bodyPr rtlCol="0" anchor="ctr"/>
            <a:lstStyle/>
            <a:p>
              <a:endParaRPr lang="en-IN"/>
            </a:p>
          </p:txBody>
        </p:sp>
        <p:sp>
          <p:nvSpPr>
            <p:cNvPr id="135" name="Freeform: Shape 134">
              <a:extLst>
                <a:ext uri="{FF2B5EF4-FFF2-40B4-BE49-F238E27FC236}">
                  <a16:creationId xmlns:a16="http://schemas.microsoft.com/office/drawing/2014/main" id="{542B93DD-4850-2E3E-C3D1-9EBD5E806458}"/>
                </a:ext>
              </a:extLst>
            </p:cNvPr>
            <p:cNvSpPr/>
            <p:nvPr/>
          </p:nvSpPr>
          <p:spPr>
            <a:xfrm>
              <a:off x="4441919" y="5200031"/>
              <a:ext cx="55748" cy="5701"/>
            </a:xfrm>
            <a:custGeom>
              <a:avLst/>
              <a:gdLst>
                <a:gd name="connsiteX0" fmla="*/ 0 w 55748"/>
                <a:gd name="connsiteY0" fmla="*/ 0 h 5701"/>
                <a:gd name="connsiteX1" fmla="*/ 55748 w 55748"/>
                <a:gd name="connsiteY1" fmla="*/ 0 h 5701"/>
                <a:gd name="connsiteX2" fmla="*/ 55748 w 55748"/>
                <a:gd name="connsiteY2" fmla="*/ 5702 h 5701"/>
                <a:gd name="connsiteX3" fmla="*/ 0 w 55748"/>
                <a:gd name="connsiteY3" fmla="*/ 5702 h 5701"/>
              </a:gdLst>
              <a:ahLst/>
              <a:cxnLst>
                <a:cxn ang="0">
                  <a:pos x="connsiteX0" y="connsiteY0"/>
                </a:cxn>
                <a:cxn ang="0">
                  <a:pos x="connsiteX1" y="connsiteY1"/>
                </a:cxn>
                <a:cxn ang="0">
                  <a:pos x="connsiteX2" y="connsiteY2"/>
                </a:cxn>
                <a:cxn ang="0">
                  <a:pos x="connsiteX3" y="connsiteY3"/>
                </a:cxn>
              </a:cxnLst>
              <a:rect l="l" t="t" r="r" b="b"/>
              <a:pathLst>
                <a:path w="55748" h="5701">
                  <a:moveTo>
                    <a:pt x="0" y="0"/>
                  </a:moveTo>
                  <a:lnTo>
                    <a:pt x="55748" y="0"/>
                  </a:lnTo>
                  <a:lnTo>
                    <a:pt x="55748" y="5702"/>
                  </a:lnTo>
                  <a:lnTo>
                    <a:pt x="0" y="5702"/>
                  </a:lnTo>
                  <a:close/>
                </a:path>
              </a:pathLst>
            </a:custGeom>
            <a:solidFill>
              <a:srgbClr val="E84D5C"/>
            </a:solidFill>
            <a:ln w="21117" cap="flat">
              <a:noFill/>
              <a:prstDash val="solid"/>
              <a:miter/>
            </a:ln>
          </p:spPr>
          <p:txBody>
            <a:bodyPr rtlCol="0" anchor="ctr"/>
            <a:lstStyle/>
            <a:p>
              <a:endParaRPr lang="en-IN"/>
            </a:p>
          </p:txBody>
        </p:sp>
        <p:sp>
          <p:nvSpPr>
            <p:cNvPr id="136" name="Freeform: Shape 135">
              <a:extLst>
                <a:ext uri="{FF2B5EF4-FFF2-40B4-BE49-F238E27FC236}">
                  <a16:creationId xmlns:a16="http://schemas.microsoft.com/office/drawing/2014/main" id="{9F3AD891-CF6E-A481-6DCF-9B51ADEA0CB3}"/>
                </a:ext>
              </a:extLst>
            </p:cNvPr>
            <p:cNvSpPr/>
            <p:nvPr/>
          </p:nvSpPr>
          <p:spPr>
            <a:xfrm>
              <a:off x="4430055" y="4896161"/>
              <a:ext cx="100554" cy="282542"/>
            </a:xfrm>
            <a:custGeom>
              <a:avLst/>
              <a:gdLst>
                <a:gd name="connsiteX0" fmla="*/ 100138 w 100554"/>
                <a:gd name="connsiteY0" fmla="*/ -242 h 282542"/>
                <a:gd name="connsiteX1" fmla="*/ 45 w 100554"/>
                <a:gd name="connsiteY1" fmla="*/ 4404 h 282542"/>
                <a:gd name="connsiteX2" fmla="*/ 11870 w 100554"/>
                <a:gd name="connsiteY2" fmla="*/ 282300 h 282542"/>
                <a:gd name="connsiteX3" fmla="*/ 66562 w 100554"/>
                <a:gd name="connsiteY3" fmla="*/ 282300 h 282542"/>
                <a:gd name="connsiteX4" fmla="*/ 69307 w 100554"/>
                <a:gd name="connsiteY4" fmla="*/ 73667 h 282542"/>
                <a:gd name="connsiteX5" fmla="*/ 80077 w 100554"/>
                <a:gd name="connsiteY5" fmla="*/ 68176 h 282542"/>
                <a:gd name="connsiteX6" fmla="*/ 100138 w 100554"/>
                <a:gd name="connsiteY6" fmla="*/ -242 h 28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54" h="282542">
                  <a:moveTo>
                    <a:pt x="100138" y="-242"/>
                  </a:moveTo>
                  <a:lnTo>
                    <a:pt x="45" y="4404"/>
                  </a:lnTo>
                  <a:cubicBezTo>
                    <a:pt x="-3123" y="97317"/>
                    <a:pt x="11024" y="134483"/>
                    <a:pt x="11870" y="282300"/>
                  </a:cubicBezTo>
                  <a:lnTo>
                    <a:pt x="66562" y="282300"/>
                  </a:lnTo>
                  <a:cubicBezTo>
                    <a:pt x="64450" y="217894"/>
                    <a:pt x="69518" y="135961"/>
                    <a:pt x="69307" y="73667"/>
                  </a:cubicBezTo>
                  <a:cubicBezTo>
                    <a:pt x="69307" y="65642"/>
                    <a:pt x="79021" y="75989"/>
                    <a:pt x="80077" y="68176"/>
                  </a:cubicBezTo>
                  <a:cubicBezTo>
                    <a:pt x="91438" y="46996"/>
                    <a:pt x="98259" y="23704"/>
                    <a:pt x="100138" y="-242"/>
                  </a:cubicBezTo>
                  <a:close/>
                </a:path>
              </a:pathLst>
            </a:custGeom>
            <a:solidFill>
              <a:srgbClr val="131C2E"/>
            </a:solidFill>
            <a:ln w="21117" cap="flat">
              <a:noFill/>
              <a:prstDash val="solid"/>
              <a:miter/>
            </a:ln>
          </p:spPr>
          <p:txBody>
            <a:bodyPr rtlCol="0" anchor="ctr"/>
            <a:lstStyle/>
            <a:p>
              <a:endParaRPr lang="en-IN"/>
            </a:p>
          </p:txBody>
        </p:sp>
        <p:sp>
          <p:nvSpPr>
            <p:cNvPr id="137" name="Freeform: Shape 136">
              <a:extLst>
                <a:ext uri="{FF2B5EF4-FFF2-40B4-BE49-F238E27FC236}">
                  <a16:creationId xmlns:a16="http://schemas.microsoft.com/office/drawing/2014/main" id="{FB52F870-3425-7F15-87D4-70ED5E8F72FF}"/>
                </a:ext>
              </a:extLst>
            </p:cNvPr>
            <p:cNvSpPr/>
            <p:nvPr/>
          </p:nvSpPr>
          <p:spPr>
            <a:xfrm>
              <a:off x="4469159" y="4662187"/>
              <a:ext cx="61661" cy="17077"/>
            </a:xfrm>
            <a:custGeom>
              <a:avLst/>
              <a:gdLst>
                <a:gd name="connsiteX0" fmla="*/ 3384 w 61661"/>
                <a:gd name="connsiteY0" fmla="*/ -242 h 17077"/>
                <a:gd name="connsiteX1" fmla="*/ 58077 w 61661"/>
                <a:gd name="connsiteY1" fmla="*/ -242 h 17077"/>
                <a:gd name="connsiteX2" fmla="*/ 61245 w 61661"/>
                <a:gd name="connsiteY2" fmla="*/ 9471 h 17077"/>
                <a:gd name="connsiteX3" fmla="*/ -417 w 61661"/>
                <a:gd name="connsiteY3" fmla="*/ 9471 h 17077"/>
              </a:gdLst>
              <a:ahLst/>
              <a:cxnLst>
                <a:cxn ang="0">
                  <a:pos x="connsiteX0" y="connsiteY0"/>
                </a:cxn>
                <a:cxn ang="0">
                  <a:pos x="connsiteX1" y="connsiteY1"/>
                </a:cxn>
                <a:cxn ang="0">
                  <a:pos x="connsiteX2" y="connsiteY2"/>
                </a:cxn>
                <a:cxn ang="0">
                  <a:pos x="connsiteX3" y="connsiteY3"/>
                </a:cxn>
              </a:cxnLst>
              <a:rect l="l" t="t" r="r" b="b"/>
              <a:pathLst>
                <a:path w="61661" h="17077">
                  <a:moveTo>
                    <a:pt x="3384" y="-242"/>
                  </a:moveTo>
                  <a:cubicBezTo>
                    <a:pt x="21376" y="3875"/>
                    <a:pt x="40086" y="3875"/>
                    <a:pt x="58077" y="-242"/>
                  </a:cubicBezTo>
                  <a:lnTo>
                    <a:pt x="61245" y="9471"/>
                  </a:lnTo>
                  <a:cubicBezTo>
                    <a:pt x="41859" y="19291"/>
                    <a:pt x="18969" y="19291"/>
                    <a:pt x="-417" y="9471"/>
                  </a:cubicBezTo>
                  <a:close/>
                </a:path>
              </a:pathLst>
            </a:custGeom>
            <a:solidFill>
              <a:srgbClr val="EE8230"/>
            </a:solidFill>
            <a:ln w="21117" cap="flat">
              <a:noFill/>
              <a:prstDash val="solid"/>
              <a:miter/>
            </a:ln>
          </p:spPr>
          <p:txBody>
            <a:bodyPr rtlCol="0" anchor="ctr"/>
            <a:lstStyle/>
            <a:p>
              <a:endParaRPr lang="en-IN"/>
            </a:p>
          </p:txBody>
        </p:sp>
        <p:sp>
          <p:nvSpPr>
            <p:cNvPr id="138" name="Freeform: Shape 137">
              <a:extLst>
                <a:ext uri="{FF2B5EF4-FFF2-40B4-BE49-F238E27FC236}">
                  <a16:creationId xmlns:a16="http://schemas.microsoft.com/office/drawing/2014/main" id="{99D3B505-2FF6-ACCE-7B80-8CD39566DB31}"/>
                </a:ext>
              </a:extLst>
            </p:cNvPr>
            <p:cNvSpPr/>
            <p:nvPr/>
          </p:nvSpPr>
          <p:spPr>
            <a:xfrm>
              <a:off x="4450234" y="4518495"/>
              <a:ext cx="103086" cy="95757"/>
            </a:xfrm>
            <a:custGeom>
              <a:avLst/>
              <a:gdLst>
                <a:gd name="connsiteX0" fmla="*/ 98331 w 103086"/>
                <a:gd name="connsiteY0" fmla="*/ 95515 h 95757"/>
                <a:gd name="connsiteX1" fmla="*/ 101709 w 103086"/>
                <a:gd name="connsiteY1" fmla="*/ 35332 h 95757"/>
                <a:gd name="connsiteX2" fmla="*/ 10063 w 103086"/>
                <a:gd name="connsiteY2" fmla="*/ 701 h 95757"/>
                <a:gd name="connsiteX3" fmla="*/ 3517 w 103086"/>
                <a:gd name="connsiteY3" fmla="*/ 92981 h 95757"/>
              </a:gdLst>
              <a:ahLst/>
              <a:cxnLst>
                <a:cxn ang="0">
                  <a:pos x="connsiteX0" y="connsiteY0"/>
                </a:cxn>
                <a:cxn ang="0">
                  <a:pos x="connsiteX1" y="connsiteY1"/>
                </a:cxn>
                <a:cxn ang="0">
                  <a:pos x="connsiteX2" y="connsiteY2"/>
                </a:cxn>
                <a:cxn ang="0">
                  <a:pos x="connsiteX3" y="connsiteY3"/>
                </a:cxn>
              </a:cxnLst>
              <a:rect l="l" t="t" r="r" b="b"/>
              <a:pathLst>
                <a:path w="103086" h="95757">
                  <a:moveTo>
                    <a:pt x="98331" y="95515"/>
                  </a:moveTo>
                  <a:cubicBezTo>
                    <a:pt x="102575" y="75750"/>
                    <a:pt x="103715" y="55456"/>
                    <a:pt x="101709" y="35332"/>
                  </a:cubicBezTo>
                  <a:cubicBezTo>
                    <a:pt x="90306" y="8725"/>
                    <a:pt x="36036" y="-3945"/>
                    <a:pt x="10063" y="701"/>
                  </a:cubicBezTo>
                  <a:cubicBezTo>
                    <a:pt x="-6198" y="28153"/>
                    <a:pt x="560" y="61939"/>
                    <a:pt x="3517" y="92981"/>
                  </a:cubicBezTo>
                  <a:close/>
                </a:path>
              </a:pathLst>
            </a:custGeom>
            <a:solidFill>
              <a:srgbClr val="3D3D3D"/>
            </a:solidFill>
            <a:ln w="21117" cap="flat">
              <a:noFill/>
              <a:prstDash val="solid"/>
              <a:miter/>
            </a:ln>
          </p:spPr>
          <p:txBody>
            <a:bodyPr rtlCol="0" anchor="ctr"/>
            <a:lstStyle/>
            <a:p>
              <a:endParaRPr lang="en-IN"/>
            </a:p>
          </p:txBody>
        </p:sp>
        <p:sp>
          <p:nvSpPr>
            <p:cNvPr id="139" name="Freeform: Shape 138">
              <a:extLst>
                <a:ext uri="{FF2B5EF4-FFF2-40B4-BE49-F238E27FC236}">
                  <a16:creationId xmlns:a16="http://schemas.microsoft.com/office/drawing/2014/main" id="{2F54FABF-05E9-80E4-6270-8A40B9EABAA8}"/>
                </a:ext>
              </a:extLst>
            </p:cNvPr>
            <p:cNvSpPr/>
            <p:nvPr/>
          </p:nvSpPr>
          <p:spPr>
            <a:xfrm>
              <a:off x="4501257" y="4521972"/>
              <a:ext cx="52063" cy="92280"/>
            </a:xfrm>
            <a:custGeom>
              <a:avLst/>
              <a:gdLst>
                <a:gd name="connsiteX0" fmla="*/ -417 w 52063"/>
                <a:gd name="connsiteY0" fmla="*/ 90771 h 92280"/>
                <a:gd name="connsiteX1" fmla="*/ -417 w 52063"/>
                <a:gd name="connsiteY1" fmla="*/ -242 h 92280"/>
                <a:gd name="connsiteX2" fmla="*/ 50685 w 52063"/>
                <a:gd name="connsiteY2" fmla="*/ 31855 h 92280"/>
                <a:gd name="connsiteX3" fmla="*/ 47307 w 52063"/>
                <a:gd name="connsiteY3" fmla="*/ 92038 h 92280"/>
              </a:gdLst>
              <a:ahLst/>
              <a:cxnLst>
                <a:cxn ang="0">
                  <a:pos x="connsiteX0" y="connsiteY0"/>
                </a:cxn>
                <a:cxn ang="0">
                  <a:pos x="connsiteX1" y="connsiteY1"/>
                </a:cxn>
                <a:cxn ang="0">
                  <a:pos x="connsiteX2" y="connsiteY2"/>
                </a:cxn>
                <a:cxn ang="0">
                  <a:pos x="connsiteX3" y="connsiteY3"/>
                </a:cxn>
              </a:cxnLst>
              <a:rect l="l" t="t" r="r" b="b"/>
              <a:pathLst>
                <a:path w="52063" h="92280">
                  <a:moveTo>
                    <a:pt x="-417" y="90771"/>
                  </a:moveTo>
                  <a:lnTo>
                    <a:pt x="-417" y="-242"/>
                  </a:lnTo>
                  <a:cubicBezTo>
                    <a:pt x="20425" y="2651"/>
                    <a:pt x="39029" y="14328"/>
                    <a:pt x="50685" y="31855"/>
                  </a:cubicBezTo>
                  <a:cubicBezTo>
                    <a:pt x="52692" y="51979"/>
                    <a:pt x="51551" y="72273"/>
                    <a:pt x="47307" y="92038"/>
                  </a:cubicBezTo>
                  <a:close/>
                </a:path>
              </a:pathLst>
            </a:custGeom>
            <a:solidFill>
              <a:srgbClr val="3D3D3D"/>
            </a:solidFill>
            <a:ln w="21117" cap="flat">
              <a:noFill/>
              <a:prstDash val="solid"/>
              <a:miter/>
            </a:ln>
          </p:spPr>
          <p:txBody>
            <a:bodyPr rtlCol="0" anchor="ctr"/>
            <a:lstStyle/>
            <a:p>
              <a:endParaRPr lang="en-IN"/>
            </a:p>
          </p:txBody>
        </p:sp>
        <p:sp>
          <p:nvSpPr>
            <p:cNvPr id="140" name="Freeform: Shape 139">
              <a:extLst>
                <a:ext uri="{FF2B5EF4-FFF2-40B4-BE49-F238E27FC236}">
                  <a16:creationId xmlns:a16="http://schemas.microsoft.com/office/drawing/2014/main" id="{8CC67779-41A9-0C5F-7BAE-CE72F727F091}"/>
                </a:ext>
              </a:extLst>
            </p:cNvPr>
            <p:cNvSpPr/>
            <p:nvPr/>
          </p:nvSpPr>
          <p:spPr>
            <a:xfrm>
              <a:off x="4500202" y="4659653"/>
              <a:ext cx="42444" cy="143844"/>
            </a:xfrm>
            <a:custGeom>
              <a:avLst/>
              <a:gdLst>
                <a:gd name="connsiteX0" fmla="*/ -206 w 42444"/>
                <a:gd name="connsiteY0" fmla="*/ 143563 h 143844"/>
                <a:gd name="connsiteX1" fmla="*/ 42028 w 42444"/>
                <a:gd name="connsiteY1" fmla="*/ 141662 h 143844"/>
                <a:gd name="connsiteX2" fmla="*/ 42028 w 42444"/>
                <a:gd name="connsiteY2" fmla="*/ 13484 h 143844"/>
                <a:gd name="connsiteX3" fmla="*/ 37382 w 42444"/>
                <a:gd name="connsiteY3" fmla="*/ 11372 h 143844"/>
                <a:gd name="connsiteX4" fmla="*/ -417 w 42444"/>
                <a:gd name="connsiteY4" fmla="*/ -242 h 143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4" h="143844">
                  <a:moveTo>
                    <a:pt x="-206" y="143563"/>
                  </a:moveTo>
                  <a:cubicBezTo>
                    <a:pt x="13900" y="143774"/>
                    <a:pt x="28006" y="143141"/>
                    <a:pt x="42028" y="141662"/>
                  </a:cubicBezTo>
                  <a:lnTo>
                    <a:pt x="42028" y="13484"/>
                  </a:lnTo>
                  <a:lnTo>
                    <a:pt x="37382" y="11372"/>
                  </a:lnTo>
                  <a:cubicBezTo>
                    <a:pt x="25345" y="5861"/>
                    <a:pt x="12633" y="1954"/>
                    <a:pt x="-417" y="-242"/>
                  </a:cubicBezTo>
                  <a:close/>
                </a:path>
              </a:pathLst>
            </a:custGeom>
            <a:solidFill>
              <a:srgbClr val="E0E0E0"/>
            </a:solidFill>
            <a:ln w="21117" cap="flat">
              <a:noFill/>
              <a:prstDash val="solid"/>
              <a:miter/>
            </a:ln>
          </p:spPr>
          <p:txBody>
            <a:bodyPr rtlCol="0" anchor="ctr"/>
            <a:lstStyle/>
            <a:p>
              <a:endParaRPr lang="en-IN"/>
            </a:p>
          </p:txBody>
        </p:sp>
        <p:sp>
          <p:nvSpPr>
            <p:cNvPr id="141" name="Freeform: Shape 140">
              <a:extLst>
                <a:ext uri="{FF2B5EF4-FFF2-40B4-BE49-F238E27FC236}">
                  <a16:creationId xmlns:a16="http://schemas.microsoft.com/office/drawing/2014/main" id="{A9422CD9-61B7-6E58-6833-F6AEE78A64CF}"/>
                </a:ext>
              </a:extLst>
            </p:cNvPr>
            <p:cNvSpPr/>
            <p:nvPr/>
          </p:nvSpPr>
          <p:spPr>
            <a:xfrm>
              <a:off x="4458179" y="4659653"/>
              <a:ext cx="42443" cy="143844"/>
            </a:xfrm>
            <a:custGeom>
              <a:avLst/>
              <a:gdLst>
                <a:gd name="connsiteX0" fmla="*/ 41817 w 42443"/>
                <a:gd name="connsiteY0" fmla="*/ 143563 h 143844"/>
                <a:gd name="connsiteX1" fmla="*/ -417 w 42443"/>
                <a:gd name="connsiteY1" fmla="*/ 141662 h 143844"/>
                <a:gd name="connsiteX2" fmla="*/ -417 w 42443"/>
                <a:gd name="connsiteY2" fmla="*/ 13484 h 143844"/>
                <a:gd name="connsiteX3" fmla="*/ 4439 w 42443"/>
                <a:gd name="connsiteY3" fmla="*/ 11372 h 143844"/>
                <a:gd name="connsiteX4" fmla="*/ 42027 w 42443"/>
                <a:gd name="connsiteY4" fmla="*/ -242 h 143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3" h="143844">
                  <a:moveTo>
                    <a:pt x="41817" y="143563"/>
                  </a:moveTo>
                  <a:cubicBezTo>
                    <a:pt x="27710" y="143774"/>
                    <a:pt x="13605" y="143141"/>
                    <a:pt x="-417" y="141662"/>
                  </a:cubicBezTo>
                  <a:lnTo>
                    <a:pt x="-417" y="13484"/>
                  </a:lnTo>
                  <a:lnTo>
                    <a:pt x="4439" y="11372"/>
                  </a:lnTo>
                  <a:cubicBezTo>
                    <a:pt x="16391" y="5819"/>
                    <a:pt x="29040" y="1912"/>
                    <a:pt x="42027" y="-242"/>
                  </a:cubicBezTo>
                  <a:close/>
                </a:path>
              </a:pathLst>
            </a:custGeom>
            <a:solidFill>
              <a:srgbClr val="E0E0E0"/>
            </a:solidFill>
            <a:ln w="21117" cap="flat">
              <a:noFill/>
              <a:prstDash val="solid"/>
              <a:miter/>
            </a:ln>
          </p:spPr>
          <p:txBody>
            <a:bodyPr rtlCol="0" anchor="ctr"/>
            <a:lstStyle/>
            <a:p>
              <a:endParaRPr lang="en-IN"/>
            </a:p>
          </p:txBody>
        </p:sp>
        <p:sp>
          <p:nvSpPr>
            <p:cNvPr id="142" name="Freeform: Shape 141">
              <a:extLst>
                <a:ext uri="{FF2B5EF4-FFF2-40B4-BE49-F238E27FC236}">
                  <a16:creationId xmlns:a16="http://schemas.microsoft.com/office/drawing/2014/main" id="{883E2E5B-7E41-B8E0-A9AF-4E2A496D516A}"/>
                </a:ext>
              </a:extLst>
            </p:cNvPr>
            <p:cNvSpPr/>
            <p:nvPr/>
          </p:nvSpPr>
          <p:spPr>
            <a:xfrm>
              <a:off x="4470005" y="4634313"/>
              <a:ext cx="60816" cy="48932"/>
            </a:xfrm>
            <a:custGeom>
              <a:avLst/>
              <a:gdLst>
                <a:gd name="connsiteX0" fmla="*/ -417 w 60816"/>
                <a:gd name="connsiteY0" fmla="*/ -242 h 48932"/>
                <a:gd name="connsiteX1" fmla="*/ 60399 w 60816"/>
                <a:gd name="connsiteY1" fmla="*/ -242 h 48932"/>
                <a:gd name="connsiteX2" fmla="*/ 60399 w 60816"/>
                <a:gd name="connsiteY2" fmla="*/ 36289 h 48932"/>
                <a:gd name="connsiteX3" fmla="*/ -417 w 60816"/>
                <a:gd name="connsiteY3" fmla="*/ 36289 h 48932"/>
              </a:gdLst>
              <a:ahLst/>
              <a:cxnLst>
                <a:cxn ang="0">
                  <a:pos x="connsiteX0" y="connsiteY0"/>
                </a:cxn>
                <a:cxn ang="0">
                  <a:pos x="connsiteX1" y="connsiteY1"/>
                </a:cxn>
                <a:cxn ang="0">
                  <a:pos x="connsiteX2" y="connsiteY2"/>
                </a:cxn>
                <a:cxn ang="0">
                  <a:pos x="connsiteX3" y="connsiteY3"/>
                </a:cxn>
              </a:cxnLst>
              <a:rect l="l" t="t" r="r" b="b"/>
              <a:pathLst>
                <a:path w="60816" h="48932">
                  <a:moveTo>
                    <a:pt x="-417" y="-242"/>
                  </a:moveTo>
                  <a:lnTo>
                    <a:pt x="60399" y="-242"/>
                  </a:lnTo>
                  <a:lnTo>
                    <a:pt x="60399" y="36289"/>
                  </a:lnTo>
                  <a:cubicBezTo>
                    <a:pt x="43484" y="52824"/>
                    <a:pt x="16497" y="52824"/>
                    <a:pt x="-417" y="36289"/>
                  </a:cubicBezTo>
                  <a:close/>
                </a:path>
              </a:pathLst>
            </a:custGeom>
            <a:solidFill>
              <a:srgbClr val="FEC0A3"/>
            </a:solidFill>
            <a:ln w="21117" cap="flat">
              <a:noFill/>
              <a:prstDash val="solid"/>
              <a:miter/>
            </a:ln>
          </p:spPr>
          <p:txBody>
            <a:bodyPr rtlCol="0" anchor="ctr"/>
            <a:lstStyle/>
            <a:p>
              <a:endParaRPr lang="en-IN"/>
            </a:p>
          </p:txBody>
        </p:sp>
        <p:sp>
          <p:nvSpPr>
            <p:cNvPr id="143" name="Freeform: Shape 142">
              <a:extLst>
                <a:ext uri="{FF2B5EF4-FFF2-40B4-BE49-F238E27FC236}">
                  <a16:creationId xmlns:a16="http://schemas.microsoft.com/office/drawing/2014/main" id="{EDD78D0E-3EEE-C768-3A37-0E2EF40D50F2}"/>
                </a:ext>
              </a:extLst>
            </p:cNvPr>
            <p:cNvSpPr/>
            <p:nvPr/>
          </p:nvSpPr>
          <p:spPr>
            <a:xfrm>
              <a:off x="4449044" y="4558084"/>
              <a:ext cx="53749" cy="112338"/>
            </a:xfrm>
            <a:custGeom>
              <a:avLst/>
              <a:gdLst>
                <a:gd name="connsiteX0" fmla="*/ 27781 w 53749"/>
                <a:gd name="connsiteY0" fmla="*/ -34 h 112338"/>
                <a:gd name="connsiteX1" fmla="*/ 9409 w 53749"/>
                <a:gd name="connsiteY1" fmla="*/ 15804 h 112338"/>
                <a:gd name="connsiteX2" fmla="*/ 6664 w 53749"/>
                <a:gd name="connsiteY2" fmla="*/ 39877 h 112338"/>
                <a:gd name="connsiteX3" fmla="*/ 6664 w 53749"/>
                <a:gd name="connsiteY3" fmla="*/ 39877 h 112338"/>
                <a:gd name="connsiteX4" fmla="*/ -411 w 53749"/>
                <a:gd name="connsiteY4" fmla="*/ 47564 h 112338"/>
                <a:gd name="connsiteX5" fmla="*/ -305 w 53749"/>
                <a:gd name="connsiteY5" fmla="*/ 48535 h 112338"/>
                <a:gd name="connsiteX6" fmla="*/ 11099 w 53749"/>
                <a:gd name="connsiteY6" fmla="*/ 67962 h 112338"/>
                <a:gd name="connsiteX7" fmla="*/ 53333 w 53749"/>
                <a:gd name="connsiteY7" fmla="*/ 112096 h 112338"/>
                <a:gd name="connsiteX8" fmla="*/ 53333 w 53749"/>
                <a:gd name="connsiteY8" fmla="*/ 112096 h 112338"/>
                <a:gd name="connsiteX9" fmla="*/ 53333 w 53749"/>
                <a:gd name="connsiteY9" fmla="*/ 3134 h 112338"/>
                <a:gd name="connsiteX10" fmla="*/ 27781 w 53749"/>
                <a:gd name="connsiteY10" fmla="*/ -34 h 11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749" h="112338">
                  <a:moveTo>
                    <a:pt x="27781" y="-34"/>
                  </a:moveTo>
                  <a:cubicBezTo>
                    <a:pt x="19123" y="-1723"/>
                    <a:pt x="10888" y="7146"/>
                    <a:pt x="9409" y="15804"/>
                  </a:cubicBezTo>
                  <a:cubicBezTo>
                    <a:pt x="7868" y="23744"/>
                    <a:pt x="6939" y="31789"/>
                    <a:pt x="6664" y="39877"/>
                  </a:cubicBezTo>
                  <a:lnTo>
                    <a:pt x="6664" y="39877"/>
                  </a:lnTo>
                  <a:cubicBezTo>
                    <a:pt x="2589" y="40046"/>
                    <a:pt x="-579" y="43488"/>
                    <a:pt x="-411" y="47564"/>
                  </a:cubicBezTo>
                  <a:cubicBezTo>
                    <a:pt x="-389" y="47901"/>
                    <a:pt x="-368" y="48218"/>
                    <a:pt x="-305" y="48535"/>
                  </a:cubicBezTo>
                  <a:cubicBezTo>
                    <a:pt x="-305" y="54237"/>
                    <a:pt x="4763" y="70708"/>
                    <a:pt x="11099" y="67962"/>
                  </a:cubicBezTo>
                  <a:cubicBezTo>
                    <a:pt x="16273" y="89164"/>
                    <a:pt x="32385" y="105994"/>
                    <a:pt x="53333" y="112096"/>
                  </a:cubicBezTo>
                  <a:cubicBezTo>
                    <a:pt x="53333" y="112096"/>
                    <a:pt x="53333" y="112096"/>
                    <a:pt x="53333" y="112096"/>
                  </a:cubicBezTo>
                  <a:lnTo>
                    <a:pt x="53333" y="3134"/>
                  </a:lnTo>
                  <a:cubicBezTo>
                    <a:pt x="44737" y="2944"/>
                    <a:pt x="36164" y="1888"/>
                    <a:pt x="27781" y="-34"/>
                  </a:cubicBezTo>
                  <a:close/>
                </a:path>
              </a:pathLst>
            </a:custGeom>
            <a:solidFill>
              <a:srgbClr val="FECEB7"/>
            </a:solidFill>
            <a:ln w="21117" cap="flat">
              <a:noFill/>
              <a:prstDash val="solid"/>
              <a:miter/>
            </a:ln>
          </p:spPr>
          <p:txBody>
            <a:bodyPr rtlCol="0" anchor="ctr"/>
            <a:lstStyle/>
            <a:p>
              <a:endParaRPr lang="en-IN"/>
            </a:p>
          </p:txBody>
        </p:sp>
        <p:sp>
          <p:nvSpPr>
            <p:cNvPr id="144" name="Freeform: Shape 143">
              <a:extLst>
                <a:ext uri="{FF2B5EF4-FFF2-40B4-BE49-F238E27FC236}">
                  <a16:creationId xmlns:a16="http://schemas.microsoft.com/office/drawing/2014/main" id="{1AB55CC7-367B-14B4-D28A-8597BCE02F22}"/>
                </a:ext>
              </a:extLst>
            </p:cNvPr>
            <p:cNvSpPr/>
            <p:nvPr/>
          </p:nvSpPr>
          <p:spPr>
            <a:xfrm>
              <a:off x="4500623" y="4558084"/>
              <a:ext cx="53749" cy="112338"/>
            </a:xfrm>
            <a:custGeom>
              <a:avLst/>
              <a:gdLst>
                <a:gd name="connsiteX0" fmla="*/ 25135 w 53749"/>
                <a:gd name="connsiteY0" fmla="*/ -34 h 112338"/>
                <a:gd name="connsiteX1" fmla="*/ 43506 w 53749"/>
                <a:gd name="connsiteY1" fmla="*/ 15804 h 112338"/>
                <a:gd name="connsiteX2" fmla="*/ 46251 w 53749"/>
                <a:gd name="connsiteY2" fmla="*/ 39877 h 112338"/>
                <a:gd name="connsiteX3" fmla="*/ 46251 w 53749"/>
                <a:gd name="connsiteY3" fmla="*/ 39877 h 112338"/>
                <a:gd name="connsiteX4" fmla="*/ 53326 w 53749"/>
                <a:gd name="connsiteY4" fmla="*/ 47564 h 112338"/>
                <a:gd name="connsiteX5" fmla="*/ 53220 w 53749"/>
                <a:gd name="connsiteY5" fmla="*/ 48535 h 112338"/>
                <a:gd name="connsiteX6" fmla="*/ 41817 w 53749"/>
                <a:gd name="connsiteY6" fmla="*/ 67962 h 112338"/>
                <a:gd name="connsiteX7" fmla="*/ -417 w 53749"/>
                <a:gd name="connsiteY7" fmla="*/ 112096 h 112338"/>
                <a:gd name="connsiteX8" fmla="*/ -417 w 53749"/>
                <a:gd name="connsiteY8" fmla="*/ 2712 h 112338"/>
                <a:gd name="connsiteX9" fmla="*/ 25135 w 53749"/>
                <a:gd name="connsiteY9" fmla="*/ -34 h 11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749" h="112338">
                  <a:moveTo>
                    <a:pt x="25135" y="-34"/>
                  </a:moveTo>
                  <a:cubicBezTo>
                    <a:pt x="33793" y="-1723"/>
                    <a:pt x="42028" y="7146"/>
                    <a:pt x="43506" y="15804"/>
                  </a:cubicBezTo>
                  <a:cubicBezTo>
                    <a:pt x="45048" y="23744"/>
                    <a:pt x="45977" y="31789"/>
                    <a:pt x="46251" y="39877"/>
                  </a:cubicBezTo>
                  <a:lnTo>
                    <a:pt x="46251" y="39877"/>
                  </a:lnTo>
                  <a:cubicBezTo>
                    <a:pt x="50327" y="40046"/>
                    <a:pt x="53495" y="43488"/>
                    <a:pt x="53326" y="47564"/>
                  </a:cubicBezTo>
                  <a:cubicBezTo>
                    <a:pt x="53304" y="47901"/>
                    <a:pt x="53284" y="48218"/>
                    <a:pt x="53220" y="48535"/>
                  </a:cubicBezTo>
                  <a:cubicBezTo>
                    <a:pt x="53220" y="54237"/>
                    <a:pt x="48153" y="70708"/>
                    <a:pt x="41817" y="67962"/>
                  </a:cubicBezTo>
                  <a:cubicBezTo>
                    <a:pt x="36812" y="89248"/>
                    <a:pt x="20637" y="106162"/>
                    <a:pt x="-417" y="112096"/>
                  </a:cubicBezTo>
                  <a:lnTo>
                    <a:pt x="-417" y="2712"/>
                  </a:lnTo>
                  <a:cubicBezTo>
                    <a:pt x="8178" y="2690"/>
                    <a:pt x="16730" y="1761"/>
                    <a:pt x="25135" y="-34"/>
                  </a:cubicBezTo>
                  <a:close/>
                </a:path>
              </a:pathLst>
            </a:custGeom>
            <a:solidFill>
              <a:srgbClr val="FECEB7"/>
            </a:solidFill>
            <a:ln w="21117" cap="flat">
              <a:noFill/>
              <a:prstDash val="solid"/>
              <a:miter/>
            </a:ln>
          </p:spPr>
          <p:txBody>
            <a:bodyPr rtlCol="0" anchor="ctr"/>
            <a:lstStyle/>
            <a:p>
              <a:endParaRPr lang="en-IN"/>
            </a:p>
          </p:txBody>
        </p:sp>
        <p:sp>
          <p:nvSpPr>
            <p:cNvPr id="145" name="Freeform: Shape 144">
              <a:extLst>
                <a:ext uri="{FF2B5EF4-FFF2-40B4-BE49-F238E27FC236}">
                  <a16:creationId xmlns:a16="http://schemas.microsoft.com/office/drawing/2014/main" id="{6E33EC7F-4F0A-5C53-AABA-6C1C03335911}"/>
                </a:ext>
              </a:extLst>
            </p:cNvPr>
            <p:cNvSpPr/>
            <p:nvPr/>
          </p:nvSpPr>
          <p:spPr>
            <a:xfrm>
              <a:off x="4490065" y="4683093"/>
              <a:ext cx="20694" cy="16471"/>
            </a:xfrm>
            <a:custGeom>
              <a:avLst/>
              <a:gdLst>
                <a:gd name="connsiteX0" fmla="*/ 10347 w 20694"/>
                <a:gd name="connsiteY0" fmla="*/ 0 h 16471"/>
                <a:gd name="connsiteX1" fmla="*/ 20694 w 20694"/>
                <a:gd name="connsiteY1" fmla="*/ 0 h 16471"/>
                <a:gd name="connsiteX2" fmla="*/ 16471 w 20694"/>
                <a:gd name="connsiteY2" fmla="*/ 16471 h 16471"/>
                <a:gd name="connsiteX3" fmla="*/ 10347 w 20694"/>
                <a:gd name="connsiteY3" fmla="*/ 16471 h 16471"/>
                <a:gd name="connsiteX4" fmla="*/ 10347 w 20694"/>
                <a:gd name="connsiteY4" fmla="*/ 16471 h 16471"/>
                <a:gd name="connsiteX5" fmla="*/ 4434 w 20694"/>
                <a:gd name="connsiteY5" fmla="*/ 16471 h 16471"/>
                <a:gd name="connsiteX6" fmla="*/ 0 w 20694"/>
                <a:gd name="connsiteY6" fmla="*/ 0 h 16471"/>
                <a:gd name="connsiteX7" fmla="*/ 10347 w 20694"/>
                <a:gd name="connsiteY7" fmla="*/ 0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94" h="16471">
                  <a:moveTo>
                    <a:pt x="10347" y="0"/>
                  </a:moveTo>
                  <a:lnTo>
                    <a:pt x="20694" y="0"/>
                  </a:lnTo>
                  <a:lnTo>
                    <a:pt x="16471" y="16471"/>
                  </a:lnTo>
                  <a:lnTo>
                    <a:pt x="10347" y="16471"/>
                  </a:lnTo>
                  <a:lnTo>
                    <a:pt x="10347" y="16471"/>
                  </a:lnTo>
                  <a:lnTo>
                    <a:pt x="4434" y="16471"/>
                  </a:lnTo>
                  <a:lnTo>
                    <a:pt x="0" y="0"/>
                  </a:lnTo>
                  <a:lnTo>
                    <a:pt x="10347" y="0"/>
                  </a:lnTo>
                  <a:close/>
                </a:path>
              </a:pathLst>
            </a:custGeom>
            <a:solidFill>
              <a:srgbClr val="E84D5C"/>
            </a:solidFill>
            <a:ln w="21117" cap="flat">
              <a:noFill/>
              <a:prstDash val="solid"/>
              <a:miter/>
            </a:ln>
          </p:spPr>
          <p:txBody>
            <a:bodyPr rtlCol="0" anchor="ctr"/>
            <a:lstStyle/>
            <a:p>
              <a:endParaRPr lang="en-IN"/>
            </a:p>
          </p:txBody>
        </p:sp>
        <p:sp>
          <p:nvSpPr>
            <p:cNvPr id="146" name="Freeform: Shape 145">
              <a:extLst>
                <a:ext uri="{FF2B5EF4-FFF2-40B4-BE49-F238E27FC236}">
                  <a16:creationId xmlns:a16="http://schemas.microsoft.com/office/drawing/2014/main" id="{A8FC6B15-D43B-9B77-DDED-932DAD5F2897}"/>
                </a:ext>
              </a:extLst>
            </p:cNvPr>
            <p:cNvSpPr/>
            <p:nvPr/>
          </p:nvSpPr>
          <p:spPr>
            <a:xfrm>
              <a:off x="4490276" y="4699141"/>
              <a:ext cx="20483" cy="80877"/>
            </a:xfrm>
            <a:custGeom>
              <a:avLst/>
              <a:gdLst>
                <a:gd name="connsiteX0" fmla="*/ 16260 w 20483"/>
                <a:gd name="connsiteY0" fmla="*/ 0 h 80877"/>
                <a:gd name="connsiteX1" fmla="*/ 20483 w 20483"/>
                <a:gd name="connsiteY1" fmla="*/ 62294 h 80877"/>
                <a:gd name="connsiteX2" fmla="*/ 10136 w 20483"/>
                <a:gd name="connsiteY2" fmla="*/ 80877 h 80877"/>
                <a:gd name="connsiteX3" fmla="*/ 0 w 20483"/>
                <a:gd name="connsiteY3" fmla="*/ 62294 h 80877"/>
                <a:gd name="connsiteX4" fmla="*/ 4223 w 20483"/>
                <a:gd name="connsiteY4" fmla="*/ 0 h 80877"/>
                <a:gd name="connsiteX5" fmla="*/ 16260 w 20483"/>
                <a:gd name="connsiteY5" fmla="*/ 0 h 80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83" h="80877">
                  <a:moveTo>
                    <a:pt x="16260" y="0"/>
                  </a:moveTo>
                  <a:lnTo>
                    <a:pt x="20483" y="62294"/>
                  </a:lnTo>
                  <a:lnTo>
                    <a:pt x="10136" y="80877"/>
                  </a:lnTo>
                  <a:lnTo>
                    <a:pt x="0" y="62294"/>
                  </a:lnTo>
                  <a:lnTo>
                    <a:pt x="4223" y="0"/>
                  </a:lnTo>
                  <a:lnTo>
                    <a:pt x="16260" y="0"/>
                  </a:lnTo>
                  <a:close/>
                </a:path>
              </a:pathLst>
            </a:custGeom>
            <a:solidFill>
              <a:schemeClr val="accent6"/>
            </a:solidFill>
            <a:ln w="21117" cap="flat">
              <a:noFill/>
              <a:prstDash val="solid"/>
              <a:miter/>
            </a:ln>
          </p:spPr>
          <p:txBody>
            <a:bodyPr rtlCol="0" anchor="ctr"/>
            <a:lstStyle/>
            <a:p>
              <a:endParaRPr lang="en-IN"/>
            </a:p>
          </p:txBody>
        </p:sp>
        <p:sp>
          <p:nvSpPr>
            <p:cNvPr id="147" name="Freeform: Shape 146">
              <a:extLst>
                <a:ext uri="{FF2B5EF4-FFF2-40B4-BE49-F238E27FC236}">
                  <a16:creationId xmlns:a16="http://schemas.microsoft.com/office/drawing/2014/main" id="{B861DAAC-9A55-317E-2CB6-564B820FC4B9}"/>
                </a:ext>
              </a:extLst>
            </p:cNvPr>
            <p:cNvSpPr/>
            <p:nvPr/>
          </p:nvSpPr>
          <p:spPr>
            <a:xfrm>
              <a:off x="4462825" y="4667255"/>
              <a:ext cx="37588" cy="33364"/>
            </a:xfrm>
            <a:custGeom>
              <a:avLst/>
              <a:gdLst>
                <a:gd name="connsiteX0" fmla="*/ 37171 w 37588"/>
                <a:gd name="connsiteY0" fmla="*/ 15807 h 33364"/>
                <a:gd name="connsiteX1" fmla="*/ 19433 w 37588"/>
                <a:gd name="connsiteY1" fmla="*/ 33122 h 33364"/>
                <a:gd name="connsiteX2" fmla="*/ -417 w 37588"/>
                <a:gd name="connsiteY2" fmla="*/ 3770 h 33364"/>
                <a:gd name="connsiteX3" fmla="*/ 6763 w 37588"/>
                <a:gd name="connsiteY3" fmla="*/ -242 h 33364"/>
                <a:gd name="connsiteX4" fmla="*/ 37171 w 37588"/>
                <a:gd name="connsiteY4" fmla="*/ 15807 h 33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8" h="33364">
                  <a:moveTo>
                    <a:pt x="37171" y="15807"/>
                  </a:moveTo>
                  <a:lnTo>
                    <a:pt x="19433" y="33122"/>
                  </a:lnTo>
                  <a:lnTo>
                    <a:pt x="-417" y="3770"/>
                  </a:lnTo>
                  <a:lnTo>
                    <a:pt x="6763" y="-242"/>
                  </a:lnTo>
                  <a:cubicBezTo>
                    <a:pt x="15125" y="7951"/>
                    <a:pt x="25684" y="13526"/>
                    <a:pt x="37171" y="15807"/>
                  </a:cubicBezTo>
                  <a:close/>
                </a:path>
              </a:pathLst>
            </a:custGeom>
            <a:solidFill>
              <a:srgbClr val="FFFFFF"/>
            </a:solidFill>
            <a:ln w="21117" cap="flat">
              <a:noFill/>
              <a:prstDash val="solid"/>
              <a:miter/>
            </a:ln>
          </p:spPr>
          <p:txBody>
            <a:bodyPr rtlCol="0" anchor="ctr"/>
            <a:lstStyle/>
            <a:p>
              <a:endParaRPr lang="en-IN"/>
            </a:p>
          </p:txBody>
        </p:sp>
        <p:sp>
          <p:nvSpPr>
            <p:cNvPr id="148" name="Freeform: Shape 147">
              <a:extLst>
                <a:ext uri="{FF2B5EF4-FFF2-40B4-BE49-F238E27FC236}">
                  <a16:creationId xmlns:a16="http://schemas.microsoft.com/office/drawing/2014/main" id="{A3F3EB21-CA97-1AA7-712B-CE384B915838}"/>
                </a:ext>
              </a:extLst>
            </p:cNvPr>
            <p:cNvSpPr/>
            <p:nvPr/>
          </p:nvSpPr>
          <p:spPr>
            <a:xfrm>
              <a:off x="4382585" y="4674013"/>
              <a:ext cx="119516" cy="252556"/>
            </a:xfrm>
            <a:custGeom>
              <a:avLst/>
              <a:gdLst>
                <a:gd name="connsiteX0" fmla="*/ 117411 w 119516"/>
                <a:gd name="connsiteY0" fmla="*/ 104285 h 252556"/>
                <a:gd name="connsiteX1" fmla="*/ 73699 w 119516"/>
                <a:gd name="connsiteY1" fmla="*/ -242 h 252556"/>
                <a:gd name="connsiteX2" fmla="*/ 3169 w 119516"/>
                <a:gd name="connsiteY2" fmla="*/ 79579 h 252556"/>
                <a:gd name="connsiteX3" fmla="*/ 1057 w 119516"/>
                <a:gd name="connsiteY3" fmla="*/ 234787 h 252556"/>
                <a:gd name="connsiteX4" fmla="*/ 36745 w 119516"/>
                <a:gd name="connsiteY4" fmla="*/ 234787 h 252556"/>
                <a:gd name="connsiteX5" fmla="*/ 37800 w 119516"/>
                <a:gd name="connsiteY5" fmla="*/ 133005 h 252556"/>
                <a:gd name="connsiteX6" fmla="*/ 44558 w 119516"/>
                <a:gd name="connsiteY6" fmla="*/ 252314 h 252556"/>
                <a:gd name="connsiteX7" fmla="*/ 119099 w 119516"/>
                <a:gd name="connsiteY7" fmla="*/ 252314 h 252556"/>
                <a:gd name="connsiteX8" fmla="*/ 117832 w 119516"/>
                <a:gd name="connsiteY8" fmla="*/ 131948 h 252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516" h="252556">
                  <a:moveTo>
                    <a:pt x="117411" y="104285"/>
                  </a:moveTo>
                  <a:lnTo>
                    <a:pt x="73699" y="-242"/>
                  </a:lnTo>
                  <a:cubicBezTo>
                    <a:pt x="34211" y="16651"/>
                    <a:pt x="7815" y="29743"/>
                    <a:pt x="3169" y="79579"/>
                  </a:cubicBezTo>
                  <a:cubicBezTo>
                    <a:pt x="-759" y="131230"/>
                    <a:pt x="-1456" y="183051"/>
                    <a:pt x="1057" y="234787"/>
                  </a:cubicBezTo>
                  <a:lnTo>
                    <a:pt x="36745" y="234787"/>
                  </a:lnTo>
                  <a:lnTo>
                    <a:pt x="37800" y="133005"/>
                  </a:lnTo>
                  <a:lnTo>
                    <a:pt x="44558" y="252314"/>
                  </a:lnTo>
                  <a:lnTo>
                    <a:pt x="119099" y="252314"/>
                  </a:lnTo>
                  <a:lnTo>
                    <a:pt x="117832" y="131948"/>
                  </a:lnTo>
                  <a:close/>
                </a:path>
              </a:pathLst>
            </a:custGeom>
            <a:solidFill>
              <a:schemeClr val="accent1"/>
            </a:solidFill>
            <a:ln w="21117" cap="flat">
              <a:noFill/>
              <a:prstDash val="solid"/>
              <a:miter/>
            </a:ln>
          </p:spPr>
          <p:txBody>
            <a:bodyPr rtlCol="0" anchor="ctr"/>
            <a:lstStyle/>
            <a:p>
              <a:endParaRPr lang="en-IN"/>
            </a:p>
          </p:txBody>
        </p:sp>
        <p:sp>
          <p:nvSpPr>
            <p:cNvPr id="149" name="Freeform: Shape 148">
              <a:extLst>
                <a:ext uri="{FF2B5EF4-FFF2-40B4-BE49-F238E27FC236}">
                  <a16:creationId xmlns:a16="http://schemas.microsoft.com/office/drawing/2014/main" id="{4DD69C24-B71D-00FC-D5C3-CB8CC9C64A4D}"/>
                </a:ext>
              </a:extLst>
            </p:cNvPr>
            <p:cNvSpPr/>
            <p:nvPr/>
          </p:nvSpPr>
          <p:spPr>
            <a:xfrm>
              <a:off x="4444453" y="4670423"/>
              <a:ext cx="55959" cy="134302"/>
            </a:xfrm>
            <a:custGeom>
              <a:avLst/>
              <a:gdLst>
                <a:gd name="connsiteX0" fmla="*/ 55960 w 55959"/>
                <a:gd name="connsiteY0" fmla="*/ 107907 h 134302"/>
                <a:gd name="connsiteX1" fmla="*/ 55960 w 55959"/>
                <a:gd name="connsiteY1" fmla="*/ 134303 h 134302"/>
                <a:gd name="connsiteX2" fmla="*/ 14993 w 55959"/>
                <a:gd name="connsiteY2" fmla="*/ 60816 h 134302"/>
                <a:gd name="connsiteX3" fmla="*/ 27029 w 55959"/>
                <a:gd name="connsiteY3" fmla="*/ 45823 h 134302"/>
                <a:gd name="connsiteX4" fmla="*/ 8447 w 55959"/>
                <a:gd name="connsiteY4" fmla="*/ 39700 h 134302"/>
                <a:gd name="connsiteX5" fmla="*/ 0 w 55959"/>
                <a:gd name="connsiteY5" fmla="*/ 8869 h 134302"/>
                <a:gd name="connsiteX6" fmla="*/ 20483 w 55959"/>
                <a:gd name="connsiteY6" fmla="*/ 0 h 134302"/>
                <a:gd name="connsiteX7" fmla="*/ 55960 w 55959"/>
                <a:gd name="connsiteY7" fmla="*/ 107907 h 13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59" h="134302">
                  <a:moveTo>
                    <a:pt x="55960" y="107907"/>
                  </a:moveTo>
                  <a:lnTo>
                    <a:pt x="55960" y="134303"/>
                  </a:lnTo>
                  <a:lnTo>
                    <a:pt x="14993" y="60816"/>
                  </a:lnTo>
                  <a:lnTo>
                    <a:pt x="27029" y="45823"/>
                  </a:lnTo>
                  <a:lnTo>
                    <a:pt x="8447" y="39700"/>
                  </a:lnTo>
                  <a:lnTo>
                    <a:pt x="0" y="8869"/>
                  </a:lnTo>
                  <a:lnTo>
                    <a:pt x="20483" y="0"/>
                  </a:lnTo>
                  <a:lnTo>
                    <a:pt x="55960" y="107907"/>
                  </a:lnTo>
                  <a:close/>
                </a:path>
              </a:pathLst>
            </a:custGeom>
            <a:solidFill>
              <a:schemeClr val="accent1">
                <a:lumMod val="50000"/>
              </a:schemeClr>
            </a:solidFill>
            <a:ln w="21117" cap="flat">
              <a:noFill/>
              <a:prstDash val="solid"/>
              <a:miter/>
            </a:ln>
          </p:spPr>
          <p:txBody>
            <a:bodyPr rtlCol="0" anchor="ctr"/>
            <a:lstStyle/>
            <a:p>
              <a:endParaRPr lang="en-IN"/>
            </a:p>
          </p:txBody>
        </p:sp>
        <p:sp>
          <p:nvSpPr>
            <p:cNvPr id="150" name="Freeform: Shape 149">
              <a:extLst>
                <a:ext uri="{FF2B5EF4-FFF2-40B4-BE49-F238E27FC236}">
                  <a16:creationId xmlns:a16="http://schemas.microsoft.com/office/drawing/2014/main" id="{208D2B6E-1F1A-BC00-F787-3D5AE92312DB}"/>
                </a:ext>
              </a:extLst>
            </p:cNvPr>
            <p:cNvSpPr/>
            <p:nvPr/>
          </p:nvSpPr>
          <p:spPr>
            <a:xfrm>
              <a:off x="4500413" y="4667255"/>
              <a:ext cx="38854" cy="33364"/>
            </a:xfrm>
            <a:custGeom>
              <a:avLst/>
              <a:gdLst>
                <a:gd name="connsiteX0" fmla="*/ -417 w 38854"/>
                <a:gd name="connsiteY0" fmla="*/ 15807 h 33364"/>
                <a:gd name="connsiteX1" fmla="*/ 17320 w 38854"/>
                <a:gd name="connsiteY1" fmla="*/ 33122 h 33364"/>
                <a:gd name="connsiteX2" fmla="*/ 38437 w 38854"/>
                <a:gd name="connsiteY2" fmla="*/ 3770 h 33364"/>
                <a:gd name="connsiteX3" fmla="*/ 31047 w 38854"/>
                <a:gd name="connsiteY3" fmla="*/ -242 h 33364"/>
                <a:gd name="connsiteX4" fmla="*/ -417 w 38854"/>
                <a:gd name="connsiteY4" fmla="*/ 15807 h 33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54" h="33364">
                  <a:moveTo>
                    <a:pt x="-417" y="15807"/>
                  </a:moveTo>
                  <a:lnTo>
                    <a:pt x="17320" y="33122"/>
                  </a:lnTo>
                  <a:lnTo>
                    <a:pt x="38437" y="3770"/>
                  </a:lnTo>
                  <a:lnTo>
                    <a:pt x="31047" y="-242"/>
                  </a:lnTo>
                  <a:cubicBezTo>
                    <a:pt x="22410" y="8141"/>
                    <a:pt x="11429" y="13716"/>
                    <a:pt x="-417" y="15807"/>
                  </a:cubicBezTo>
                  <a:close/>
                </a:path>
              </a:pathLst>
            </a:custGeom>
            <a:solidFill>
              <a:srgbClr val="FFFFFF"/>
            </a:solidFill>
            <a:ln w="21117" cap="flat">
              <a:noFill/>
              <a:prstDash val="solid"/>
              <a:miter/>
            </a:ln>
          </p:spPr>
          <p:txBody>
            <a:bodyPr rtlCol="0" anchor="ctr"/>
            <a:lstStyle/>
            <a:p>
              <a:endParaRPr lang="en-IN"/>
            </a:p>
          </p:txBody>
        </p:sp>
        <p:sp>
          <p:nvSpPr>
            <p:cNvPr id="151" name="Freeform: Shape 150">
              <a:extLst>
                <a:ext uri="{FF2B5EF4-FFF2-40B4-BE49-F238E27FC236}">
                  <a16:creationId xmlns:a16="http://schemas.microsoft.com/office/drawing/2014/main" id="{88276D63-13E9-AA31-B094-E8CF0E9DAF10}"/>
                </a:ext>
              </a:extLst>
            </p:cNvPr>
            <p:cNvSpPr/>
            <p:nvPr/>
          </p:nvSpPr>
          <p:spPr>
            <a:xfrm>
              <a:off x="4500413" y="4674013"/>
              <a:ext cx="117826" cy="252556"/>
            </a:xfrm>
            <a:custGeom>
              <a:avLst/>
              <a:gdLst>
                <a:gd name="connsiteX0" fmla="*/ -417 w 117826"/>
                <a:gd name="connsiteY0" fmla="*/ 104285 h 252556"/>
                <a:gd name="connsiteX1" fmla="*/ 43295 w 117826"/>
                <a:gd name="connsiteY1" fmla="*/ -242 h 252556"/>
                <a:gd name="connsiteX2" fmla="*/ 113824 w 117826"/>
                <a:gd name="connsiteY2" fmla="*/ 79579 h 252556"/>
                <a:gd name="connsiteX3" fmla="*/ 115935 w 117826"/>
                <a:gd name="connsiteY3" fmla="*/ 234787 h 252556"/>
                <a:gd name="connsiteX4" fmla="*/ 80249 w 117826"/>
                <a:gd name="connsiteY4" fmla="*/ 234787 h 252556"/>
                <a:gd name="connsiteX5" fmla="*/ 80249 w 117826"/>
                <a:gd name="connsiteY5" fmla="*/ 133005 h 252556"/>
                <a:gd name="connsiteX6" fmla="*/ 73492 w 117826"/>
                <a:gd name="connsiteY6" fmla="*/ 252314 h 252556"/>
                <a:gd name="connsiteX7" fmla="*/ 639 w 117826"/>
                <a:gd name="connsiteY7" fmla="*/ 252314 h 252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826" h="252556">
                  <a:moveTo>
                    <a:pt x="-417" y="104285"/>
                  </a:moveTo>
                  <a:lnTo>
                    <a:pt x="43295" y="-242"/>
                  </a:lnTo>
                  <a:cubicBezTo>
                    <a:pt x="82783" y="16651"/>
                    <a:pt x="109389" y="29743"/>
                    <a:pt x="113824" y="79579"/>
                  </a:cubicBezTo>
                  <a:cubicBezTo>
                    <a:pt x="117753" y="131230"/>
                    <a:pt x="118448" y="183051"/>
                    <a:pt x="115935" y="234787"/>
                  </a:cubicBezTo>
                  <a:lnTo>
                    <a:pt x="80249" y="234787"/>
                  </a:lnTo>
                  <a:lnTo>
                    <a:pt x="80249" y="133005"/>
                  </a:lnTo>
                  <a:lnTo>
                    <a:pt x="73492" y="252314"/>
                  </a:lnTo>
                  <a:lnTo>
                    <a:pt x="639" y="252314"/>
                  </a:lnTo>
                  <a:close/>
                </a:path>
              </a:pathLst>
            </a:custGeom>
            <a:solidFill>
              <a:schemeClr val="accent1">
                <a:lumMod val="75000"/>
              </a:schemeClr>
            </a:solidFill>
            <a:ln w="21117" cap="flat">
              <a:noFill/>
              <a:prstDash val="solid"/>
              <a:miter/>
            </a:ln>
          </p:spPr>
          <p:txBody>
            <a:bodyPr rtlCol="0" anchor="ctr"/>
            <a:lstStyle/>
            <a:p>
              <a:endParaRPr lang="en-IN"/>
            </a:p>
          </p:txBody>
        </p:sp>
        <p:sp>
          <p:nvSpPr>
            <p:cNvPr id="152" name="Freeform: Shape 151">
              <a:extLst>
                <a:ext uri="{FF2B5EF4-FFF2-40B4-BE49-F238E27FC236}">
                  <a16:creationId xmlns:a16="http://schemas.microsoft.com/office/drawing/2014/main" id="{53B88A16-15D9-D673-CEB5-CEF3CE019AF9}"/>
                </a:ext>
              </a:extLst>
            </p:cNvPr>
            <p:cNvSpPr/>
            <p:nvPr/>
          </p:nvSpPr>
          <p:spPr>
            <a:xfrm>
              <a:off x="4500413" y="4670634"/>
              <a:ext cx="55959" cy="134091"/>
            </a:xfrm>
            <a:custGeom>
              <a:avLst/>
              <a:gdLst>
                <a:gd name="connsiteX0" fmla="*/ 0 w 55959"/>
                <a:gd name="connsiteY0" fmla="*/ 107696 h 134091"/>
                <a:gd name="connsiteX1" fmla="*/ 0 w 55959"/>
                <a:gd name="connsiteY1" fmla="*/ 134092 h 134091"/>
                <a:gd name="connsiteX2" fmla="*/ 41178 w 55959"/>
                <a:gd name="connsiteY2" fmla="*/ 60605 h 134091"/>
                <a:gd name="connsiteX3" fmla="*/ 28930 w 55959"/>
                <a:gd name="connsiteY3" fmla="*/ 45612 h 134091"/>
                <a:gd name="connsiteX4" fmla="*/ 47513 w 55959"/>
                <a:gd name="connsiteY4" fmla="*/ 39489 h 134091"/>
                <a:gd name="connsiteX5" fmla="*/ 55959 w 55959"/>
                <a:gd name="connsiteY5" fmla="*/ 8658 h 134091"/>
                <a:gd name="connsiteX6" fmla="*/ 36321 w 55959"/>
                <a:gd name="connsiteY6" fmla="*/ 0 h 134091"/>
                <a:gd name="connsiteX7" fmla="*/ 0 w 55959"/>
                <a:gd name="connsiteY7" fmla="*/ 107696 h 13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59" h="134091">
                  <a:moveTo>
                    <a:pt x="0" y="107696"/>
                  </a:moveTo>
                  <a:lnTo>
                    <a:pt x="0" y="134092"/>
                  </a:lnTo>
                  <a:lnTo>
                    <a:pt x="41178" y="60605"/>
                  </a:lnTo>
                  <a:lnTo>
                    <a:pt x="28930" y="45612"/>
                  </a:lnTo>
                  <a:lnTo>
                    <a:pt x="47513" y="39489"/>
                  </a:lnTo>
                  <a:lnTo>
                    <a:pt x="55959" y="8658"/>
                  </a:lnTo>
                  <a:lnTo>
                    <a:pt x="36321" y="0"/>
                  </a:lnTo>
                  <a:lnTo>
                    <a:pt x="0" y="107696"/>
                  </a:lnTo>
                  <a:close/>
                </a:path>
              </a:pathLst>
            </a:custGeom>
            <a:solidFill>
              <a:schemeClr val="accent1">
                <a:lumMod val="50000"/>
              </a:schemeClr>
            </a:solidFill>
            <a:ln w="21117" cap="flat">
              <a:noFill/>
              <a:prstDash val="solid"/>
              <a:miter/>
            </a:ln>
          </p:spPr>
          <p:txBody>
            <a:bodyPr rtlCol="0" anchor="ctr"/>
            <a:lstStyle/>
            <a:p>
              <a:endParaRPr lang="en-IN"/>
            </a:p>
          </p:txBody>
        </p:sp>
        <p:sp>
          <p:nvSpPr>
            <p:cNvPr id="153" name="Freeform: Shape 152">
              <a:extLst>
                <a:ext uri="{FF2B5EF4-FFF2-40B4-BE49-F238E27FC236}">
                  <a16:creationId xmlns:a16="http://schemas.microsoft.com/office/drawing/2014/main" id="{7C573507-1069-F238-4B0D-91C4D97AACFD}"/>
                </a:ext>
              </a:extLst>
            </p:cNvPr>
            <p:cNvSpPr/>
            <p:nvPr/>
          </p:nvSpPr>
          <p:spPr>
            <a:xfrm>
              <a:off x="4505481" y="4816551"/>
              <a:ext cx="7390" cy="7390"/>
            </a:xfrm>
            <a:custGeom>
              <a:avLst/>
              <a:gdLst>
                <a:gd name="connsiteX0" fmla="*/ 3384 w 7390"/>
                <a:gd name="connsiteY0" fmla="*/ -242 h 7390"/>
                <a:gd name="connsiteX1" fmla="*/ 6973 w 7390"/>
                <a:gd name="connsiteY1" fmla="*/ 3559 h 7390"/>
                <a:gd name="connsiteX2" fmla="*/ 3384 w 7390"/>
                <a:gd name="connsiteY2" fmla="*/ 7148 h 7390"/>
                <a:gd name="connsiteX3" fmla="*/ -417 w 7390"/>
                <a:gd name="connsiteY3" fmla="*/ 3559 h 7390"/>
                <a:gd name="connsiteX4" fmla="*/ 3384 w 7390"/>
                <a:gd name="connsiteY4" fmla="*/ -242 h 7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 h="7390">
                  <a:moveTo>
                    <a:pt x="3384" y="-242"/>
                  </a:moveTo>
                  <a:cubicBezTo>
                    <a:pt x="5389" y="-137"/>
                    <a:pt x="6973" y="1531"/>
                    <a:pt x="6973" y="3559"/>
                  </a:cubicBezTo>
                  <a:cubicBezTo>
                    <a:pt x="6868" y="5502"/>
                    <a:pt x="5326" y="7043"/>
                    <a:pt x="3384" y="7148"/>
                  </a:cubicBezTo>
                  <a:cubicBezTo>
                    <a:pt x="1356" y="7148"/>
                    <a:pt x="-311" y="5565"/>
                    <a:pt x="-417" y="3559"/>
                  </a:cubicBezTo>
                  <a:cubicBezTo>
                    <a:pt x="-417" y="1468"/>
                    <a:pt x="1293" y="-242"/>
                    <a:pt x="3384" y="-242"/>
                  </a:cubicBezTo>
                  <a:close/>
                </a:path>
              </a:pathLst>
            </a:custGeom>
            <a:solidFill>
              <a:schemeClr val="accent1">
                <a:lumMod val="50000"/>
              </a:schemeClr>
            </a:solidFill>
            <a:ln w="21117" cap="flat">
              <a:noFill/>
              <a:prstDash val="solid"/>
              <a:miter/>
            </a:ln>
          </p:spPr>
          <p:txBody>
            <a:bodyPr rtlCol="0" anchor="ctr"/>
            <a:lstStyle/>
            <a:p>
              <a:endParaRPr lang="en-IN"/>
            </a:p>
          </p:txBody>
        </p:sp>
        <p:sp>
          <p:nvSpPr>
            <p:cNvPr id="154" name="Freeform: Shape 153">
              <a:extLst>
                <a:ext uri="{FF2B5EF4-FFF2-40B4-BE49-F238E27FC236}">
                  <a16:creationId xmlns:a16="http://schemas.microsoft.com/office/drawing/2014/main" id="{637A5898-545C-1258-A336-73D4E03D4895}"/>
                </a:ext>
              </a:extLst>
            </p:cNvPr>
            <p:cNvSpPr/>
            <p:nvPr/>
          </p:nvSpPr>
          <p:spPr>
            <a:xfrm>
              <a:off x="4505269" y="4844214"/>
              <a:ext cx="7601" cy="7601"/>
            </a:xfrm>
            <a:custGeom>
              <a:avLst/>
              <a:gdLst>
                <a:gd name="connsiteX0" fmla="*/ 3384 w 7601"/>
                <a:gd name="connsiteY0" fmla="*/ -242 h 7601"/>
                <a:gd name="connsiteX1" fmla="*/ 7185 w 7601"/>
                <a:gd name="connsiteY1" fmla="*/ 3559 h 7601"/>
                <a:gd name="connsiteX2" fmla="*/ 3384 w 7601"/>
                <a:gd name="connsiteY2" fmla="*/ 7360 h 7601"/>
                <a:gd name="connsiteX3" fmla="*/ -417 w 7601"/>
                <a:gd name="connsiteY3" fmla="*/ 3559 h 7601"/>
                <a:gd name="connsiteX4" fmla="*/ 3384 w 7601"/>
                <a:gd name="connsiteY4" fmla="*/ -242 h 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01" h="7601">
                  <a:moveTo>
                    <a:pt x="3384" y="-242"/>
                  </a:moveTo>
                  <a:cubicBezTo>
                    <a:pt x="5474" y="-242"/>
                    <a:pt x="7185" y="1468"/>
                    <a:pt x="7185" y="3559"/>
                  </a:cubicBezTo>
                  <a:cubicBezTo>
                    <a:pt x="7185" y="5649"/>
                    <a:pt x="5474" y="7360"/>
                    <a:pt x="3384" y="7360"/>
                  </a:cubicBezTo>
                  <a:cubicBezTo>
                    <a:pt x="1293" y="7360"/>
                    <a:pt x="-417" y="5649"/>
                    <a:pt x="-417" y="3559"/>
                  </a:cubicBezTo>
                  <a:cubicBezTo>
                    <a:pt x="-417" y="1468"/>
                    <a:pt x="1293" y="-242"/>
                    <a:pt x="3384" y="-242"/>
                  </a:cubicBezTo>
                  <a:close/>
                </a:path>
              </a:pathLst>
            </a:custGeom>
            <a:solidFill>
              <a:schemeClr val="accent1">
                <a:lumMod val="50000"/>
              </a:schemeClr>
            </a:solidFill>
            <a:ln w="21117" cap="flat">
              <a:noFill/>
              <a:prstDash val="solid"/>
              <a:miter/>
            </a:ln>
          </p:spPr>
          <p:txBody>
            <a:bodyPr rtlCol="0" anchor="ctr"/>
            <a:lstStyle/>
            <a:p>
              <a:endParaRPr lang="en-IN"/>
            </a:p>
          </p:txBody>
        </p:sp>
        <p:sp>
          <p:nvSpPr>
            <p:cNvPr id="155" name="Freeform: Shape 154">
              <a:extLst>
                <a:ext uri="{FF2B5EF4-FFF2-40B4-BE49-F238E27FC236}">
                  <a16:creationId xmlns:a16="http://schemas.microsoft.com/office/drawing/2014/main" id="{EAC1E0A6-1208-4605-2DD5-3C3EEA19CE6B}"/>
                </a:ext>
              </a:extLst>
            </p:cNvPr>
            <p:cNvSpPr/>
            <p:nvPr/>
          </p:nvSpPr>
          <p:spPr>
            <a:xfrm>
              <a:off x="4505058" y="4872299"/>
              <a:ext cx="7601" cy="7602"/>
            </a:xfrm>
            <a:custGeom>
              <a:avLst/>
              <a:gdLst>
                <a:gd name="connsiteX0" fmla="*/ 3384 w 7601"/>
                <a:gd name="connsiteY0" fmla="*/ -242 h 7602"/>
                <a:gd name="connsiteX1" fmla="*/ 7185 w 7601"/>
                <a:gd name="connsiteY1" fmla="*/ 3559 h 7602"/>
                <a:gd name="connsiteX2" fmla="*/ 3384 w 7601"/>
                <a:gd name="connsiteY2" fmla="*/ 7360 h 7602"/>
                <a:gd name="connsiteX3" fmla="*/ -417 w 7601"/>
                <a:gd name="connsiteY3" fmla="*/ 3559 h 7602"/>
                <a:gd name="connsiteX4" fmla="*/ 3384 w 7601"/>
                <a:gd name="connsiteY4" fmla="*/ -242 h 7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01" h="7602">
                  <a:moveTo>
                    <a:pt x="3384" y="-242"/>
                  </a:moveTo>
                  <a:cubicBezTo>
                    <a:pt x="5474" y="-242"/>
                    <a:pt x="7185" y="1468"/>
                    <a:pt x="7185" y="3559"/>
                  </a:cubicBezTo>
                  <a:cubicBezTo>
                    <a:pt x="7185" y="5649"/>
                    <a:pt x="5474" y="7360"/>
                    <a:pt x="3384" y="7360"/>
                  </a:cubicBezTo>
                  <a:cubicBezTo>
                    <a:pt x="1293" y="7360"/>
                    <a:pt x="-417" y="5649"/>
                    <a:pt x="-417" y="3559"/>
                  </a:cubicBezTo>
                  <a:cubicBezTo>
                    <a:pt x="-417" y="1468"/>
                    <a:pt x="1293" y="-242"/>
                    <a:pt x="3384" y="-242"/>
                  </a:cubicBezTo>
                  <a:close/>
                </a:path>
              </a:pathLst>
            </a:custGeom>
            <a:solidFill>
              <a:schemeClr val="accent1">
                <a:lumMod val="50000"/>
              </a:schemeClr>
            </a:solidFill>
            <a:ln w="21117" cap="flat">
              <a:noFill/>
              <a:prstDash val="solid"/>
              <a:miter/>
            </a:ln>
          </p:spPr>
          <p:txBody>
            <a:bodyPr rtlCol="0" anchor="ctr"/>
            <a:lstStyle/>
            <a:p>
              <a:endParaRPr lang="en-IN"/>
            </a:p>
          </p:txBody>
        </p:sp>
        <p:sp>
          <p:nvSpPr>
            <p:cNvPr id="156" name="Freeform: Shape 155">
              <a:extLst>
                <a:ext uri="{FF2B5EF4-FFF2-40B4-BE49-F238E27FC236}">
                  <a16:creationId xmlns:a16="http://schemas.microsoft.com/office/drawing/2014/main" id="{AAB39A9A-E13F-6571-AE9A-833B855F23E9}"/>
                </a:ext>
              </a:extLst>
            </p:cNvPr>
            <p:cNvSpPr/>
            <p:nvPr/>
          </p:nvSpPr>
          <p:spPr>
            <a:xfrm>
              <a:off x="4701831" y="5324830"/>
              <a:ext cx="75669" cy="60394"/>
            </a:xfrm>
            <a:custGeom>
              <a:avLst/>
              <a:gdLst>
                <a:gd name="connsiteX0" fmla="*/ 37417 w 75669"/>
                <a:gd name="connsiteY0" fmla="*/ -242 h 60394"/>
                <a:gd name="connsiteX1" fmla="*/ -381 w 75669"/>
                <a:gd name="connsiteY1" fmla="*/ 43470 h 60394"/>
                <a:gd name="connsiteX2" fmla="*/ 2364 w 75669"/>
                <a:gd name="connsiteY2" fmla="*/ 60152 h 60394"/>
                <a:gd name="connsiteX3" fmla="*/ 72260 w 75669"/>
                <a:gd name="connsiteY3" fmla="*/ 60152 h 60394"/>
                <a:gd name="connsiteX4" fmla="*/ 75217 w 75669"/>
                <a:gd name="connsiteY4" fmla="*/ 43470 h 60394"/>
                <a:gd name="connsiteX5" fmla="*/ 37417 w 75669"/>
                <a:gd name="connsiteY5" fmla="*/ -242 h 6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669" h="60394">
                  <a:moveTo>
                    <a:pt x="37417" y="-242"/>
                  </a:moveTo>
                  <a:cubicBezTo>
                    <a:pt x="15267" y="2081"/>
                    <a:pt x="-1290" y="21213"/>
                    <a:pt x="-381" y="43470"/>
                  </a:cubicBezTo>
                  <a:cubicBezTo>
                    <a:pt x="-466" y="49150"/>
                    <a:pt x="463" y="54789"/>
                    <a:pt x="2364" y="60152"/>
                  </a:cubicBezTo>
                  <a:lnTo>
                    <a:pt x="72260" y="60152"/>
                  </a:lnTo>
                  <a:cubicBezTo>
                    <a:pt x="74225" y="54810"/>
                    <a:pt x="75238" y="49172"/>
                    <a:pt x="75217" y="43470"/>
                  </a:cubicBezTo>
                  <a:cubicBezTo>
                    <a:pt x="76124" y="21213"/>
                    <a:pt x="59569" y="2081"/>
                    <a:pt x="37417" y="-242"/>
                  </a:cubicBezTo>
                  <a:close/>
                </a:path>
              </a:pathLst>
            </a:custGeom>
            <a:solidFill>
              <a:srgbClr val="F56775"/>
            </a:solidFill>
            <a:ln w="21117" cap="flat">
              <a:noFill/>
              <a:prstDash val="solid"/>
              <a:miter/>
            </a:ln>
          </p:spPr>
          <p:txBody>
            <a:bodyPr rtlCol="0" anchor="ctr"/>
            <a:lstStyle/>
            <a:p>
              <a:endParaRPr lang="en-IN"/>
            </a:p>
          </p:txBody>
        </p:sp>
        <p:sp>
          <p:nvSpPr>
            <p:cNvPr id="157" name="Freeform: Shape 156">
              <a:extLst>
                <a:ext uri="{FF2B5EF4-FFF2-40B4-BE49-F238E27FC236}">
                  <a16:creationId xmlns:a16="http://schemas.microsoft.com/office/drawing/2014/main" id="{EE5BE138-E08E-421A-6F0D-7F157733B083}"/>
                </a:ext>
              </a:extLst>
            </p:cNvPr>
            <p:cNvSpPr/>
            <p:nvPr/>
          </p:nvSpPr>
          <p:spPr>
            <a:xfrm>
              <a:off x="4702077" y="5377411"/>
              <a:ext cx="75175" cy="7602"/>
            </a:xfrm>
            <a:custGeom>
              <a:avLst/>
              <a:gdLst>
                <a:gd name="connsiteX0" fmla="*/ 0 w 75175"/>
                <a:gd name="connsiteY0" fmla="*/ 0 h 7602"/>
                <a:gd name="connsiteX1" fmla="*/ 75175 w 75175"/>
                <a:gd name="connsiteY1" fmla="*/ 0 h 7602"/>
                <a:gd name="connsiteX2" fmla="*/ 75175 w 75175"/>
                <a:gd name="connsiteY2" fmla="*/ 7602 h 7602"/>
                <a:gd name="connsiteX3" fmla="*/ 0 w 75175"/>
                <a:gd name="connsiteY3" fmla="*/ 7602 h 7602"/>
              </a:gdLst>
              <a:ahLst/>
              <a:cxnLst>
                <a:cxn ang="0">
                  <a:pos x="connsiteX0" y="connsiteY0"/>
                </a:cxn>
                <a:cxn ang="0">
                  <a:pos x="connsiteX1" y="connsiteY1"/>
                </a:cxn>
                <a:cxn ang="0">
                  <a:pos x="connsiteX2" y="connsiteY2"/>
                </a:cxn>
                <a:cxn ang="0">
                  <a:pos x="connsiteX3" y="connsiteY3"/>
                </a:cxn>
              </a:cxnLst>
              <a:rect l="l" t="t" r="r" b="b"/>
              <a:pathLst>
                <a:path w="75175" h="7602">
                  <a:moveTo>
                    <a:pt x="0" y="0"/>
                  </a:moveTo>
                  <a:lnTo>
                    <a:pt x="75175" y="0"/>
                  </a:lnTo>
                  <a:lnTo>
                    <a:pt x="75175" y="7602"/>
                  </a:lnTo>
                  <a:lnTo>
                    <a:pt x="0" y="7602"/>
                  </a:lnTo>
                  <a:close/>
                </a:path>
              </a:pathLst>
            </a:custGeom>
            <a:solidFill>
              <a:srgbClr val="E84D5C"/>
            </a:solidFill>
            <a:ln w="21117" cap="flat">
              <a:noFill/>
              <a:prstDash val="solid"/>
              <a:miter/>
            </a:ln>
          </p:spPr>
          <p:txBody>
            <a:bodyPr rtlCol="0" anchor="ctr"/>
            <a:lstStyle/>
            <a:p>
              <a:endParaRPr lang="en-IN"/>
            </a:p>
          </p:txBody>
        </p:sp>
        <p:sp>
          <p:nvSpPr>
            <p:cNvPr id="158" name="Freeform: Shape 157">
              <a:extLst>
                <a:ext uri="{FF2B5EF4-FFF2-40B4-BE49-F238E27FC236}">
                  <a16:creationId xmlns:a16="http://schemas.microsoft.com/office/drawing/2014/main" id="{4D0567D2-908F-27D0-F75C-1018F19F3C6A}"/>
                </a:ext>
              </a:extLst>
            </p:cNvPr>
            <p:cNvSpPr/>
            <p:nvPr/>
          </p:nvSpPr>
          <p:spPr>
            <a:xfrm>
              <a:off x="4657522" y="4967957"/>
              <a:ext cx="135751" cy="381157"/>
            </a:xfrm>
            <a:custGeom>
              <a:avLst/>
              <a:gdLst>
                <a:gd name="connsiteX0" fmla="*/ -417 w 135751"/>
                <a:gd name="connsiteY0" fmla="*/ -242 h 381157"/>
                <a:gd name="connsiteX1" fmla="*/ 134729 w 135751"/>
                <a:gd name="connsiteY1" fmla="*/ 6093 h 381157"/>
                <a:gd name="connsiteX2" fmla="*/ 118470 w 135751"/>
                <a:gd name="connsiteY2" fmla="*/ 380916 h 381157"/>
                <a:gd name="connsiteX3" fmla="*/ 44983 w 135751"/>
                <a:gd name="connsiteY3" fmla="*/ 380916 h 381157"/>
                <a:gd name="connsiteX4" fmla="*/ 41182 w 135751"/>
                <a:gd name="connsiteY4" fmla="*/ 99429 h 381157"/>
                <a:gd name="connsiteX5" fmla="*/ 26612 w 135751"/>
                <a:gd name="connsiteY5" fmla="*/ 92038 h 381157"/>
                <a:gd name="connsiteX6" fmla="*/ -417 w 135751"/>
                <a:gd name="connsiteY6" fmla="*/ -242 h 38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751" h="381157">
                  <a:moveTo>
                    <a:pt x="-417" y="-242"/>
                  </a:moveTo>
                  <a:lnTo>
                    <a:pt x="134729" y="6093"/>
                  </a:lnTo>
                  <a:cubicBezTo>
                    <a:pt x="138953" y="131315"/>
                    <a:pt x="119737" y="181362"/>
                    <a:pt x="118470" y="380916"/>
                  </a:cubicBezTo>
                  <a:lnTo>
                    <a:pt x="44983" y="380916"/>
                  </a:lnTo>
                  <a:cubicBezTo>
                    <a:pt x="47517" y="294125"/>
                    <a:pt x="40760" y="183474"/>
                    <a:pt x="41182" y="99429"/>
                  </a:cubicBezTo>
                  <a:cubicBezTo>
                    <a:pt x="41182" y="88659"/>
                    <a:pt x="28090" y="102596"/>
                    <a:pt x="26612" y="92038"/>
                  </a:cubicBezTo>
                  <a:cubicBezTo>
                    <a:pt x="11386" y="63446"/>
                    <a:pt x="2180" y="32045"/>
                    <a:pt x="-417" y="-242"/>
                  </a:cubicBezTo>
                  <a:close/>
                </a:path>
              </a:pathLst>
            </a:custGeom>
            <a:solidFill>
              <a:srgbClr val="131C2E"/>
            </a:solidFill>
            <a:ln w="21117" cap="flat">
              <a:noFill/>
              <a:prstDash val="solid"/>
              <a:miter/>
            </a:ln>
          </p:spPr>
          <p:txBody>
            <a:bodyPr rtlCol="0" anchor="ctr"/>
            <a:lstStyle/>
            <a:p>
              <a:endParaRPr lang="en-IN"/>
            </a:p>
          </p:txBody>
        </p:sp>
        <p:sp>
          <p:nvSpPr>
            <p:cNvPr id="159" name="Freeform: Shape 158">
              <a:extLst>
                <a:ext uri="{FF2B5EF4-FFF2-40B4-BE49-F238E27FC236}">
                  <a16:creationId xmlns:a16="http://schemas.microsoft.com/office/drawing/2014/main" id="{092FF452-5198-A739-0B82-E57AA8745AE6}"/>
                </a:ext>
              </a:extLst>
            </p:cNvPr>
            <p:cNvSpPr/>
            <p:nvPr/>
          </p:nvSpPr>
          <p:spPr>
            <a:xfrm>
              <a:off x="4539116" y="4966057"/>
              <a:ext cx="49050" cy="107060"/>
            </a:xfrm>
            <a:custGeom>
              <a:avLst/>
              <a:gdLst>
                <a:gd name="connsiteX0" fmla="*/ 40912 w 49050"/>
                <a:gd name="connsiteY0" fmla="*/ 20241 h 107060"/>
                <a:gd name="connsiteX1" fmla="*/ 48302 w 49050"/>
                <a:gd name="connsiteY1" fmla="*/ 55084 h 107060"/>
                <a:gd name="connsiteX2" fmla="*/ 48302 w 49050"/>
                <a:gd name="connsiteY2" fmla="*/ 71766 h 107060"/>
                <a:gd name="connsiteX3" fmla="*/ 41335 w 49050"/>
                <a:gd name="connsiteY3" fmla="*/ 71766 h 107060"/>
                <a:gd name="connsiteX4" fmla="*/ 35844 w 49050"/>
                <a:gd name="connsiteY4" fmla="*/ 49594 h 107060"/>
                <a:gd name="connsiteX5" fmla="*/ 29086 w 49050"/>
                <a:gd name="connsiteY5" fmla="*/ 75567 h 107060"/>
                <a:gd name="connsiteX6" fmla="*/ 38801 w 49050"/>
                <a:gd name="connsiteY6" fmla="*/ 100696 h 107060"/>
                <a:gd name="connsiteX7" fmla="*/ 27185 w 49050"/>
                <a:gd name="connsiteY7" fmla="*/ 103653 h 107060"/>
                <a:gd name="connsiteX8" fmla="*/ 789 w 49050"/>
                <a:gd name="connsiteY8" fmla="*/ 64798 h 107060"/>
                <a:gd name="connsiteX9" fmla="*/ 6703 w 49050"/>
                <a:gd name="connsiteY9" fmla="*/ 16651 h 107060"/>
                <a:gd name="connsiteX10" fmla="*/ 6703 w 49050"/>
                <a:gd name="connsiteY10" fmla="*/ -242 h 107060"/>
                <a:gd name="connsiteX11" fmla="*/ 42179 w 49050"/>
                <a:gd name="connsiteY11" fmla="*/ 4826 h 107060"/>
                <a:gd name="connsiteX12" fmla="*/ 40912 w 49050"/>
                <a:gd name="connsiteY12" fmla="*/ 20241 h 10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50" h="107060">
                  <a:moveTo>
                    <a:pt x="40912" y="20241"/>
                  </a:moveTo>
                  <a:cubicBezTo>
                    <a:pt x="47015" y="30778"/>
                    <a:pt x="49612" y="42984"/>
                    <a:pt x="48302" y="55084"/>
                  </a:cubicBezTo>
                  <a:lnTo>
                    <a:pt x="48302" y="71766"/>
                  </a:lnTo>
                  <a:cubicBezTo>
                    <a:pt x="48302" y="75778"/>
                    <a:pt x="42813" y="76623"/>
                    <a:pt x="41335" y="71766"/>
                  </a:cubicBezTo>
                  <a:cubicBezTo>
                    <a:pt x="37786" y="64903"/>
                    <a:pt x="35907" y="57322"/>
                    <a:pt x="35844" y="49594"/>
                  </a:cubicBezTo>
                  <a:cubicBezTo>
                    <a:pt x="31431" y="57533"/>
                    <a:pt x="29107" y="66487"/>
                    <a:pt x="29086" y="75567"/>
                  </a:cubicBezTo>
                  <a:cubicBezTo>
                    <a:pt x="30543" y="84521"/>
                    <a:pt x="33859" y="93073"/>
                    <a:pt x="38801" y="100696"/>
                  </a:cubicBezTo>
                  <a:cubicBezTo>
                    <a:pt x="40912" y="106397"/>
                    <a:pt x="35421" y="109565"/>
                    <a:pt x="27185" y="103653"/>
                  </a:cubicBezTo>
                  <a:cubicBezTo>
                    <a:pt x="14431" y="93875"/>
                    <a:pt x="5161" y="80255"/>
                    <a:pt x="789" y="64798"/>
                  </a:cubicBezTo>
                  <a:cubicBezTo>
                    <a:pt x="-1997" y="48516"/>
                    <a:pt x="72" y="31771"/>
                    <a:pt x="6703" y="16651"/>
                  </a:cubicBezTo>
                  <a:cubicBezTo>
                    <a:pt x="8498" y="11161"/>
                    <a:pt x="8498" y="5248"/>
                    <a:pt x="6703" y="-242"/>
                  </a:cubicBezTo>
                  <a:lnTo>
                    <a:pt x="42179" y="4826"/>
                  </a:lnTo>
                  <a:cubicBezTo>
                    <a:pt x="39814" y="9620"/>
                    <a:pt x="39370" y="15131"/>
                    <a:pt x="40912" y="20241"/>
                  </a:cubicBezTo>
                  <a:close/>
                </a:path>
              </a:pathLst>
            </a:custGeom>
            <a:solidFill>
              <a:srgbClr val="FECEB7"/>
            </a:solidFill>
            <a:ln w="21117" cap="flat">
              <a:noFill/>
              <a:prstDash val="solid"/>
              <a:miter/>
            </a:ln>
          </p:spPr>
          <p:txBody>
            <a:bodyPr rtlCol="0" anchor="ctr"/>
            <a:lstStyle/>
            <a:p>
              <a:endParaRPr lang="en-IN"/>
            </a:p>
          </p:txBody>
        </p:sp>
        <p:sp>
          <p:nvSpPr>
            <p:cNvPr id="160" name="Freeform: Shape 159">
              <a:extLst>
                <a:ext uri="{FF2B5EF4-FFF2-40B4-BE49-F238E27FC236}">
                  <a16:creationId xmlns:a16="http://schemas.microsoft.com/office/drawing/2014/main" id="{9B8C4B80-752C-903E-436E-E2D649D24B24}"/>
                </a:ext>
              </a:extLst>
            </p:cNvPr>
            <p:cNvSpPr/>
            <p:nvPr/>
          </p:nvSpPr>
          <p:spPr>
            <a:xfrm>
              <a:off x="4805006" y="4965635"/>
              <a:ext cx="49130" cy="107060"/>
            </a:xfrm>
            <a:custGeom>
              <a:avLst/>
              <a:gdLst>
                <a:gd name="connsiteX0" fmla="*/ 7306 w 49130"/>
                <a:gd name="connsiteY0" fmla="*/ 20452 h 107060"/>
                <a:gd name="connsiteX1" fmla="*/ -84 w 49130"/>
                <a:gd name="connsiteY1" fmla="*/ 55084 h 107060"/>
                <a:gd name="connsiteX2" fmla="*/ -84 w 49130"/>
                <a:gd name="connsiteY2" fmla="*/ 71766 h 107060"/>
                <a:gd name="connsiteX3" fmla="*/ 7095 w 49130"/>
                <a:gd name="connsiteY3" fmla="*/ 71766 h 107060"/>
                <a:gd name="connsiteX4" fmla="*/ 12585 w 49130"/>
                <a:gd name="connsiteY4" fmla="*/ 49593 h 107060"/>
                <a:gd name="connsiteX5" fmla="*/ 19343 w 49130"/>
                <a:gd name="connsiteY5" fmla="*/ 75567 h 107060"/>
                <a:gd name="connsiteX6" fmla="*/ 9628 w 49130"/>
                <a:gd name="connsiteY6" fmla="*/ 100696 h 107060"/>
                <a:gd name="connsiteX7" fmla="*/ 21032 w 49130"/>
                <a:gd name="connsiteY7" fmla="*/ 103652 h 107060"/>
                <a:gd name="connsiteX8" fmla="*/ 47428 w 49130"/>
                <a:gd name="connsiteY8" fmla="*/ 64797 h 107060"/>
                <a:gd name="connsiteX9" fmla="*/ 41515 w 49130"/>
                <a:gd name="connsiteY9" fmla="*/ 16651 h 107060"/>
                <a:gd name="connsiteX10" fmla="*/ 41515 w 49130"/>
                <a:gd name="connsiteY10" fmla="*/ -242 h 107060"/>
                <a:gd name="connsiteX11" fmla="*/ 6039 w 49130"/>
                <a:gd name="connsiteY11" fmla="*/ 4826 h 107060"/>
                <a:gd name="connsiteX12" fmla="*/ 7306 w 49130"/>
                <a:gd name="connsiteY12" fmla="*/ 20452 h 10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30" h="107060">
                  <a:moveTo>
                    <a:pt x="7306" y="20452"/>
                  </a:moveTo>
                  <a:cubicBezTo>
                    <a:pt x="1183" y="30905"/>
                    <a:pt x="-1394" y="43047"/>
                    <a:pt x="-84" y="55084"/>
                  </a:cubicBezTo>
                  <a:lnTo>
                    <a:pt x="-84" y="71766"/>
                  </a:lnTo>
                  <a:cubicBezTo>
                    <a:pt x="-84" y="75778"/>
                    <a:pt x="5405" y="76623"/>
                    <a:pt x="7095" y="71766"/>
                  </a:cubicBezTo>
                  <a:cubicBezTo>
                    <a:pt x="10537" y="64882"/>
                    <a:pt x="12416" y="57301"/>
                    <a:pt x="12585" y="49593"/>
                  </a:cubicBezTo>
                  <a:cubicBezTo>
                    <a:pt x="16998" y="57533"/>
                    <a:pt x="19321" y="66487"/>
                    <a:pt x="19343" y="75567"/>
                  </a:cubicBezTo>
                  <a:cubicBezTo>
                    <a:pt x="17716" y="84478"/>
                    <a:pt x="14422" y="93009"/>
                    <a:pt x="9628" y="100696"/>
                  </a:cubicBezTo>
                  <a:cubicBezTo>
                    <a:pt x="7517" y="106397"/>
                    <a:pt x="13008" y="109565"/>
                    <a:pt x="21032" y="103652"/>
                  </a:cubicBezTo>
                  <a:cubicBezTo>
                    <a:pt x="33956" y="94044"/>
                    <a:pt x="43268" y="80360"/>
                    <a:pt x="47428" y="64797"/>
                  </a:cubicBezTo>
                  <a:cubicBezTo>
                    <a:pt x="50342" y="48516"/>
                    <a:pt x="48272" y="31749"/>
                    <a:pt x="41515" y="16651"/>
                  </a:cubicBezTo>
                  <a:cubicBezTo>
                    <a:pt x="39720" y="11160"/>
                    <a:pt x="39720" y="5248"/>
                    <a:pt x="41515" y="-242"/>
                  </a:cubicBezTo>
                  <a:lnTo>
                    <a:pt x="6039" y="4826"/>
                  </a:lnTo>
                  <a:cubicBezTo>
                    <a:pt x="8447" y="9683"/>
                    <a:pt x="8911" y="15278"/>
                    <a:pt x="7306" y="20452"/>
                  </a:cubicBezTo>
                  <a:close/>
                </a:path>
              </a:pathLst>
            </a:custGeom>
            <a:solidFill>
              <a:srgbClr val="FEC0A3"/>
            </a:solidFill>
            <a:ln w="21117" cap="flat">
              <a:noFill/>
              <a:prstDash val="solid"/>
              <a:miter/>
            </a:ln>
          </p:spPr>
          <p:txBody>
            <a:bodyPr rtlCol="0" anchor="ctr"/>
            <a:lstStyle/>
            <a:p>
              <a:endParaRPr lang="en-IN"/>
            </a:p>
          </p:txBody>
        </p:sp>
        <p:sp>
          <p:nvSpPr>
            <p:cNvPr id="161" name="Freeform: Shape 160">
              <a:extLst>
                <a:ext uri="{FF2B5EF4-FFF2-40B4-BE49-F238E27FC236}">
                  <a16:creationId xmlns:a16="http://schemas.microsoft.com/office/drawing/2014/main" id="{DF9B59F2-92AF-42AA-A7DB-1C5F95F2645B}"/>
                </a:ext>
              </a:extLst>
            </p:cNvPr>
            <p:cNvSpPr/>
            <p:nvPr/>
          </p:nvSpPr>
          <p:spPr>
            <a:xfrm>
              <a:off x="4617364" y="5324830"/>
              <a:ext cx="75669" cy="60394"/>
            </a:xfrm>
            <a:custGeom>
              <a:avLst/>
              <a:gdLst>
                <a:gd name="connsiteX0" fmla="*/ 37417 w 75669"/>
                <a:gd name="connsiteY0" fmla="*/ -242 h 60394"/>
                <a:gd name="connsiteX1" fmla="*/ 75217 w 75669"/>
                <a:gd name="connsiteY1" fmla="*/ 43470 h 60394"/>
                <a:gd name="connsiteX2" fmla="*/ 72260 w 75669"/>
                <a:gd name="connsiteY2" fmla="*/ 60152 h 60394"/>
                <a:gd name="connsiteX3" fmla="*/ 2364 w 75669"/>
                <a:gd name="connsiteY3" fmla="*/ 60152 h 60394"/>
                <a:gd name="connsiteX4" fmla="*/ -381 w 75669"/>
                <a:gd name="connsiteY4" fmla="*/ 43470 h 60394"/>
                <a:gd name="connsiteX5" fmla="*/ 37417 w 75669"/>
                <a:gd name="connsiteY5" fmla="*/ -242 h 6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669" h="60394">
                  <a:moveTo>
                    <a:pt x="37417" y="-242"/>
                  </a:moveTo>
                  <a:cubicBezTo>
                    <a:pt x="59569" y="2081"/>
                    <a:pt x="76124" y="21213"/>
                    <a:pt x="75217" y="43470"/>
                  </a:cubicBezTo>
                  <a:cubicBezTo>
                    <a:pt x="75217" y="49150"/>
                    <a:pt x="74225" y="54810"/>
                    <a:pt x="72260" y="60152"/>
                  </a:cubicBezTo>
                  <a:lnTo>
                    <a:pt x="2364" y="60152"/>
                  </a:lnTo>
                  <a:cubicBezTo>
                    <a:pt x="485" y="54789"/>
                    <a:pt x="-444" y="49150"/>
                    <a:pt x="-381" y="43470"/>
                  </a:cubicBezTo>
                  <a:cubicBezTo>
                    <a:pt x="-1290" y="21213"/>
                    <a:pt x="15267" y="2081"/>
                    <a:pt x="37417" y="-242"/>
                  </a:cubicBezTo>
                  <a:close/>
                </a:path>
              </a:pathLst>
            </a:custGeom>
            <a:solidFill>
              <a:srgbClr val="F56775"/>
            </a:solidFill>
            <a:ln w="21117" cap="flat">
              <a:noFill/>
              <a:prstDash val="solid"/>
              <a:miter/>
            </a:ln>
          </p:spPr>
          <p:txBody>
            <a:bodyPr rtlCol="0" anchor="ctr"/>
            <a:lstStyle/>
            <a:p>
              <a:endParaRPr lang="en-IN"/>
            </a:p>
          </p:txBody>
        </p:sp>
        <p:sp>
          <p:nvSpPr>
            <p:cNvPr id="162" name="Freeform: Shape 161">
              <a:extLst>
                <a:ext uri="{FF2B5EF4-FFF2-40B4-BE49-F238E27FC236}">
                  <a16:creationId xmlns:a16="http://schemas.microsoft.com/office/drawing/2014/main" id="{A91B897A-DF42-6477-2FD2-8F53628F8556}"/>
                </a:ext>
              </a:extLst>
            </p:cNvPr>
            <p:cNvSpPr/>
            <p:nvPr/>
          </p:nvSpPr>
          <p:spPr>
            <a:xfrm>
              <a:off x="4617610" y="5377411"/>
              <a:ext cx="75175" cy="7602"/>
            </a:xfrm>
            <a:custGeom>
              <a:avLst/>
              <a:gdLst>
                <a:gd name="connsiteX0" fmla="*/ 0 w 75175"/>
                <a:gd name="connsiteY0" fmla="*/ 0 h 7602"/>
                <a:gd name="connsiteX1" fmla="*/ 75175 w 75175"/>
                <a:gd name="connsiteY1" fmla="*/ 0 h 7602"/>
                <a:gd name="connsiteX2" fmla="*/ 75175 w 75175"/>
                <a:gd name="connsiteY2" fmla="*/ 7602 h 7602"/>
                <a:gd name="connsiteX3" fmla="*/ 0 w 75175"/>
                <a:gd name="connsiteY3" fmla="*/ 7602 h 7602"/>
              </a:gdLst>
              <a:ahLst/>
              <a:cxnLst>
                <a:cxn ang="0">
                  <a:pos x="connsiteX0" y="connsiteY0"/>
                </a:cxn>
                <a:cxn ang="0">
                  <a:pos x="connsiteX1" y="connsiteY1"/>
                </a:cxn>
                <a:cxn ang="0">
                  <a:pos x="connsiteX2" y="connsiteY2"/>
                </a:cxn>
                <a:cxn ang="0">
                  <a:pos x="connsiteX3" y="connsiteY3"/>
                </a:cxn>
              </a:cxnLst>
              <a:rect l="l" t="t" r="r" b="b"/>
              <a:pathLst>
                <a:path w="75175" h="7602">
                  <a:moveTo>
                    <a:pt x="0" y="0"/>
                  </a:moveTo>
                  <a:lnTo>
                    <a:pt x="75175" y="0"/>
                  </a:lnTo>
                  <a:lnTo>
                    <a:pt x="75175" y="7602"/>
                  </a:lnTo>
                  <a:lnTo>
                    <a:pt x="0" y="7602"/>
                  </a:lnTo>
                  <a:close/>
                </a:path>
              </a:pathLst>
            </a:custGeom>
            <a:solidFill>
              <a:srgbClr val="E84D5C"/>
            </a:solidFill>
            <a:ln w="21117" cap="flat">
              <a:noFill/>
              <a:prstDash val="solid"/>
              <a:miter/>
            </a:ln>
          </p:spPr>
          <p:txBody>
            <a:bodyPr rtlCol="0" anchor="ctr"/>
            <a:lstStyle/>
            <a:p>
              <a:endParaRPr lang="en-IN"/>
            </a:p>
          </p:txBody>
        </p:sp>
        <p:sp>
          <p:nvSpPr>
            <p:cNvPr id="163" name="Freeform: Shape 162">
              <a:extLst>
                <a:ext uri="{FF2B5EF4-FFF2-40B4-BE49-F238E27FC236}">
                  <a16:creationId xmlns:a16="http://schemas.microsoft.com/office/drawing/2014/main" id="{7C7171D7-5867-B877-8C52-23BE692C9CA0}"/>
                </a:ext>
              </a:extLst>
            </p:cNvPr>
            <p:cNvSpPr/>
            <p:nvPr/>
          </p:nvSpPr>
          <p:spPr>
            <a:xfrm>
              <a:off x="4601533" y="4967957"/>
              <a:ext cx="135809" cy="381157"/>
            </a:xfrm>
            <a:custGeom>
              <a:avLst/>
              <a:gdLst>
                <a:gd name="connsiteX0" fmla="*/ 135393 w 135809"/>
                <a:gd name="connsiteY0" fmla="*/ -242 h 381157"/>
                <a:gd name="connsiteX1" fmla="*/ 246 w 135809"/>
                <a:gd name="connsiteY1" fmla="*/ 5882 h 381157"/>
                <a:gd name="connsiteX2" fmla="*/ 16294 w 135809"/>
                <a:gd name="connsiteY2" fmla="*/ 380916 h 381157"/>
                <a:gd name="connsiteX3" fmla="*/ 89992 w 135809"/>
                <a:gd name="connsiteY3" fmla="*/ 380916 h 381157"/>
                <a:gd name="connsiteX4" fmla="*/ 93793 w 135809"/>
                <a:gd name="connsiteY4" fmla="*/ 99429 h 381157"/>
                <a:gd name="connsiteX5" fmla="*/ 108152 w 135809"/>
                <a:gd name="connsiteY5" fmla="*/ 92038 h 381157"/>
                <a:gd name="connsiteX6" fmla="*/ 135393 w 135809"/>
                <a:gd name="connsiteY6" fmla="*/ -242 h 38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09" h="381157">
                  <a:moveTo>
                    <a:pt x="135393" y="-242"/>
                  </a:moveTo>
                  <a:lnTo>
                    <a:pt x="246" y="5882"/>
                  </a:lnTo>
                  <a:cubicBezTo>
                    <a:pt x="-4189" y="131315"/>
                    <a:pt x="15027" y="181362"/>
                    <a:pt x="16294" y="380916"/>
                  </a:cubicBezTo>
                  <a:lnTo>
                    <a:pt x="89992" y="380916"/>
                  </a:lnTo>
                  <a:cubicBezTo>
                    <a:pt x="87247" y="294125"/>
                    <a:pt x="94215" y="183474"/>
                    <a:pt x="93793" y="99429"/>
                  </a:cubicBezTo>
                  <a:cubicBezTo>
                    <a:pt x="93793" y="88659"/>
                    <a:pt x="106885" y="102596"/>
                    <a:pt x="108152" y="92038"/>
                  </a:cubicBezTo>
                  <a:cubicBezTo>
                    <a:pt x="123419" y="63446"/>
                    <a:pt x="132690" y="32045"/>
                    <a:pt x="135393" y="-242"/>
                  </a:cubicBezTo>
                  <a:close/>
                </a:path>
              </a:pathLst>
            </a:custGeom>
            <a:solidFill>
              <a:srgbClr val="131C2E"/>
            </a:solidFill>
            <a:ln w="21117" cap="flat">
              <a:noFill/>
              <a:prstDash val="solid"/>
              <a:miter/>
            </a:ln>
          </p:spPr>
          <p:txBody>
            <a:bodyPr rtlCol="0" anchor="ctr"/>
            <a:lstStyle/>
            <a:p>
              <a:endParaRPr lang="en-IN"/>
            </a:p>
          </p:txBody>
        </p:sp>
        <p:sp>
          <p:nvSpPr>
            <p:cNvPr id="164" name="Freeform: Shape 163">
              <a:extLst>
                <a:ext uri="{FF2B5EF4-FFF2-40B4-BE49-F238E27FC236}">
                  <a16:creationId xmlns:a16="http://schemas.microsoft.com/office/drawing/2014/main" id="{752D7281-DFD8-24DD-A3CD-A6D0703D3523}"/>
                </a:ext>
              </a:extLst>
            </p:cNvPr>
            <p:cNvSpPr/>
            <p:nvPr/>
          </p:nvSpPr>
          <p:spPr>
            <a:xfrm>
              <a:off x="4654354" y="4652051"/>
              <a:ext cx="83200" cy="22937"/>
            </a:xfrm>
            <a:custGeom>
              <a:avLst/>
              <a:gdLst>
                <a:gd name="connsiteX0" fmla="*/ 4651 w 83200"/>
                <a:gd name="connsiteY0" fmla="*/ -242 h 22937"/>
                <a:gd name="connsiteX1" fmla="*/ 78559 w 83200"/>
                <a:gd name="connsiteY1" fmla="*/ -242 h 22937"/>
                <a:gd name="connsiteX2" fmla="*/ 82783 w 83200"/>
                <a:gd name="connsiteY2" fmla="*/ 12639 h 22937"/>
                <a:gd name="connsiteX3" fmla="*/ -417 w 83200"/>
                <a:gd name="connsiteY3" fmla="*/ 12639 h 22937"/>
              </a:gdLst>
              <a:ahLst/>
              <a:cxnLst>
                <a:cxn ang="0">
                  <a:pos x="connsiteX0" y="connsiteY0"/>
                </a:cxn>
                <a:cxn ang="0">
                  <a:pos x="connsiteX1" y="connsiteY1"/>
                </a:cxn>
                <a:cxn ang="0">
                  <a:pos x="connsiteX2" y="connsiteY2"/>
                </a:cxn>
                <a:cxn ang="0">
                  <a:pos x="connsiteX3" y="connsiteY3"/>
                </a:cxn>
              </a:cxnLst>
              <a:rect l="l" t="t" r="r" b="b"/>
              <a:pathLst>
                <a:path w="83200" h="22937">
                  <a:moveTo>
                    <a:pt x="4651" y="-242"/>
                  </a:moveTo>
                  <a:cubicBezTo>
                    <a:pt x="28978" y="5353"/>
                    <a:pt x="54233" y="5353"/>
                    <a:pt x="78559" y="-242"/>
                  </a:cubicBezTo>
                  <a:lnTo>
                    <a:pt x="82783" y="12639"/>
                  </a:lnTo>
                  <a:cubicBezTo>
                    <a:pt x="56682" y="26048"/>
                    <a:pt x="25684" y="26048"/>
                    <a:pt x="-417" y="12639"/>
                  </a:cubicBezTo>
                  <a:close/>
                </a:path>
              </a:pathLst>
            </a:custGeom>
            <a:solidFill>
              <a:srgbClr val="EE8230"/>
            </a:solidFill>
            <a:ln w="21117" cap="flat">
              <a:noFill/>
              <a:prstDash val="solid"/>
              <a:miter/>
            </a:ln>
          </p:spPr>
          <p:txBody>
            <a:bodyPr rtlCol="0" anchor="ctr"/>
            <a:lstStyle/>
            <a:p>
              <a:endParaRPr lang="en-IN"/>
            </a:p>
          </p:txBody>
        </p:sp>
        <p:sp>
          <p:nvSpPr>
            <p:cNvPr id="165" name="Freeform: Shape 164">
              <a:extLst>
                <a:ext uri="{FF2B5EF4-FFF2-40B4-BE49-F238E27FC236}">
                  <a16:creationId xmlns:a16="http://schemas.microsoft.com/office/drawing/2014/main" id="{4CE830C4-BB3C-B9DA-391B-000731A3D50B}"/>
                </a:ext>
              </a:extLst>
            </p:cNvPr>
            <p:cNvSpPr/>
            <p:nvPr/>
          </p:nvSpPr>
          <p:spPr>
            <a:xfrm>
              <a:off x="4629091" y="4458095"/>
              <a:ext cx="139907" cy="129127"/>
            </a:xfrm>
            <a:custGeom>
              <a:avLst/>
              <a:gdLst>
                <a:gd name="connsiteX0" fmla="*/ 132540 w 139907"/>
                <a:gd name="connsiteY0" fmla="*/ 128885 h 129127"/>
                <a:gd name="connsiteX1" fmla="*/ 137187 w 139907"/>
                <a:gd name="connsiteY1" fmla="*/ 47797 h 129127"/>
                <a:gd name="connsiteX2" fmla="*/ 13443 w 139907"/>
                <a:gd name="connsiteY2" fmla="*/ 1129 h 129127"/>
                <a:gd name="connsiteX3" fmla="*/ 4573 w 139907"/>
                <a:gd name="connsiteY3" fmla="*/ 125718 h 129127"/>
              </a:gdLst>
              <a:ahLst/>
              <a:cxnLst>
                <a:cxn ang="0">
                  <a:pos x="connsiteX0" y="connsiteY0"/>
                </a:cxn>
                <a:cxn ang="0">
                  <a:pos x="connsiteX1" y="connsiteY1"/>
                </a:cxn>
                <a:cxn ang="0">
                  <a:pos x="connsiteX2" y="connsiteY2"/>
                </a:cxn>
                <a:cxn ang="0">
                  <a:pos x="connsiteX3" y="connsiteY3"/>
                </a:cxn>
              </a:cxnLst>
              <a:rect l="l" t="t" r="r" b="b"/>
              <a:pathLst>
                <a:path w="139907" h="129127">
                  <a:moveTo>
                    <a:pt x="132540" y="128885"/>
                  </a:moveTo>
                  <a:cubicBezTo>
                    <a:pt x="134441" y="101645"/>
                    <a:pt x="143733" y="73138"/>
                    <a:pt x="137187" y="47797"/>
                  </a:cubicBezTo>
                  <a:cubicBezTo>
                    <a:pt x="121772" y="11688"/>
                    <a:pt x="48707" y="-5417"/>
                    <a:pt x="13443" y="1129"/>
                  </a:cubicBezTo>
                  <a:cubicBezTo>
                    <a:pt x="-7674" y="38084"/>
                    <a:pt x="561" y="83485"/>
                    <a:pt x="4573" y="125718"/>
                  </a:cubicBezTo>
                  <a:close/>
                </a:path>
              </a:pathLst>
            </a:custGeom>
            <a:solidFill>
              <a:srgbClr val="3D3D3D"/>
            </a:solidFill>
            <a:ln w="21117" cap="flat">
              <a:noFill/>
              <a:prstDash val="solid"/>
              <a:miter/>
            </a:ln>
          </p:spPr>
          <p:txBody>
            <a:bodyPr rtlCol="0" anchor="ctr"/>
            <a:lstStyle/>
            <a:p>
              <a:endParaRPr lang="en-IN"/>
            </a:p>
          </p:txBody>
        </p:sp>
        <p:sp>
          <p:nvSpPr>
            <p:cNvPr id="166" name="Freeform: Shape 165">
              <a:extLst>
                <a:ext uri="{FF2B5EF4-FFF2-40B4-BE49-F238E27FC236}">
                  <a16:creationId xmlns:a16="http://schemas.microsoft.com/office/drawing/2014/main" id="{76395419-F9D1-0E28-B97F-742933797388}"/>
                </a:ext>
              </a:extLst>
            </p:cNvPr>
            <p:cNvSpPr/>
            <p:nvPr/>
          </p:nvSpPr>
          <p:spPr>
            <a:xfrm>
              <a:off x="4697643" y="4462845"/>
              <a:ext cx="71355" cy="123321"/>
            </a:xfrm>
            <a:custGeom>
              <a:avLst/>
              <a:gdLst>
                <a:gd name="connsiteX0" fmla="*/ -417 w 71355"/>
                <a:gd name="connsiteY0" fmla="*/ 122446 h 123321"/>
                <a:gd name="connsiteX1" fmla="*/ -417 w 71355"/>
                <a:gd name="connsiteY1" fmla="*/ -242 h 123321"/>
                <a:gd name="connsiteX2" fmla="*/ 68635 w 71355"/>
                <a:gd name="connsiteY2" fmla="*/ 41991 h 123321"/>
                <a:gd name="connsiteX3" fmla="*/ 63989 w 71355"/>
                <a:gd name="connsiteY3" fmla="*/ 123080 h 123321"/>
              </a:gdLst>
              <a:ahLst/>
              <a:cxnLst>
                <a:cxn ang="0">
                  <a:pos x="connsiteX0" y="connsiteY0"/>
                </a:cxn>
                <a:cxn ang="0">
                  <a:pos x="connsiteX1" y="connsiteY1"/>
                </a:cxn>
                <a:cxn ang="0">
                  <a:pos x="connsiteX2" y="connsiteY2"/>
                </a:cxn>
                <a:cxn ang="0">
                  <a:pos x="connsiteX3" y="connsiteY3"/>
                </a:cxn>
              </a:cxnLst>
              <a:rect l="l" t="t" r="r" b="b"/>
              <a:pathLst>
                <a:path w="71355" h="123321">
                  <a:moveTo>
                    <a:pt x="-417" y="122446"/>
                  </a:moveTo>
                  <a:lnTo>
                    <a:pt x="-417" y="-242"/>
                  </a:lnTo>
                  <a:cubicBezTo>
                    <a:pt x="29568" y="6726"/>
                    <a:pt x="59344" y="20875"/>
                    <a:pt x="68635" y="41991"/>
                  </a:cubicBezTo>
                  <a:cubicBezTo>
                    <a:pt x="75181" y="67331"/>
                    <a:pt x="65890" y="95839"/>
                    <a:pt x="63989" y="123080"/>
                  </a:cubicBezTo>
                  <a:close/>
                </a:path>
              </a:pathLst>
            </a:custGeom>
            <a:solidFill>
              <a:srgbClr val="3D3D3D"/>
            </a:solidFill>
            <a:ln w="21117" cap="flat">
              <a:noFill/>
              <a:prstDash val="solid"/>
              <a:miter/>
            </a:ln>
          </p:spPr>
          <p:txBody>
            <a:bodyPr rtlCol="0" anchor="ctr"/>
            <a:lstStyle/>
            <a:p>
              <a:endParaRPr lang="en-IN"/>
            </a:p>
          </p:txBody>
        </p:sp>
        <p:sp>
          <p:nvSpPr>
            <p:cNvPr id="167" name="Freeform: Shape 166">
              <a:extLst>
                <a:ext uri="{FF2B5EF4-FFF2-40B4-BE49-F238E27FC236}">
                  <a16:creationId xmlns:a16="http://schemas.microsoft.com/office/drawing/2014/main" id="{D73DA85F-164C-4325-68A5-3959FACD43F5}"/>
                </a:ext>
              </a:extLst>
            </p:cNvPr>
            <p:cNvSpPr/>
            <p:nvPr/>
          </p:nvSpPr>
          <p:spPr>
            <a:xfrm>
              <a:off x="4696587" y="4648461"/>
              <a:ext cx="57226" cy="194100"/>
            </a:xfrm>
            <a:custGeom>
              <a:avLst/>
              <a:gdLst>
                <a:gd name="connsiteX0" fmla="*/ -417 w 57226"/>
                <a:gd name="connsiteY0" fmla="*/ 193821 h 194100"/>
                <a:gd name="connsiteX1" fmla="*/ 56810 w 57226"/>
                <a:gd name="connsiteY1" fmla="*/ 191287 h 194100"/>
                <a:gd name="connsiteX2" fmla="*/ 56810 w 57226"/>
                <a:gd name="connsiteY2" fmla="*/ 18341 h 194100"/>
                <a:gd name="connsiteX3" fmla="*/ 50474 w 57226"/>
                <a:gd name="connsiteY3" fmla="*/ 15595 h 194100"/>
                <a:gd name="connsiteX4" fmla="*/ -417 w 57226"/>
                <a:gd name="connsiteY4" fmla="*/ -242 h 19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26" h="194100">
                  <a:moveTo>
                    <a:pt x="-417" y="193821"/>
                  </a:moveTo>
                  <a:cubicBezTo>
                    <a:pt x="18694" y="194054"/>
                    <a:pt x="37804" y="193209"/>
                    <a:pt x="56810" y="191287"/>
                  </a:cubicBezTo>
                  <a:lnTo>
                    <a:pt x="56810" y="18341"/>
                  </a:lnTo>
                  <a:lnTo>
                    <a:pt x="50474" y="15595"/>
                  </a:lnTo>
                  <a:cubicBezTo>
                    <a:pt x="34320" y="7972"/>
                    <a:pt x="17194" y="2651"/>
                    <a:pt x="-417" y="-242"/>
                  </a:cubicBezTo>
                  <a:close/>
                </a:path>
              </a:pathLst>
            </a:custGeom>
            <a:solidFill>
              <a:srgbClr val="E0E0E0"/>
            </a:solidFill>
            <a:ln w="21117" cap="flat">
              <a:noFill/>
              <a:prstDash val="solid"/>
              <a:miter/>
            </a:ln>
          </p:spPr>
          <p:txBody>
            <a:bodyPr rtlCol="0" anchor="ctr"/>
            <a:lstStyle/>
            <a:p>
              <a:endParaRPr lang="en-IN"/>
            </a:p>
          </p:txBody>
        </p:sp>
        <p:sp>
          <p:nvSpPr>
            <p:cNvPr id="168" name="Freeform: Shape 167">
              <a:extLst>
                <a:ext uri="{FF2B5EF4-FFF2-40B4-BE49-F238E27FC236}">
                  <a16:creationId xmlns:a16="http://schemas.microsoft.com/office/drawing/2014/main" id="{875F7B84-A971-B7E7-9C58-FD70CD5A29EA}"/>
                </a:ext>
              </a:extLst>
            </p:cNvPr>
            <p:cNvSpPr/>
            <p:nvPr/>
          </p:nvSpPr>
          <p:spPr>
            <a:xfrm>
              <a:off x="4639360" y="4648461"/>
              <a:ext cx="57226" cy="194100"/>
            </a:xfrm>
            <a:custGeom>
              <a:avLst/>
              <a:gdLst>
                <a:gd name="connsiteX0" fmla="*/ 56810 w 57226"/>
                <a:gd name="connsiteY0" fmla="*/ 193821 h 194100"/>
                <a:gd name="connsiteX1" fmla="*/ -417 w 57226"/>
                <a:gd name="connsiteY1" fmla="*/ 191287 h 194100"/>
                <a:gd name="connsiteX2" fmla="*/ -417 w 57226"/>
                <a:gd name="connsiteY2" fmla="*/ 18341 h 194100"/>
                <a:gd name="connsiteX3" fmla="*/ 5919 w 57226"/>
                <a:gd name="connsiteY3" fmla="*/ 15595 h 194100"/>
                <a:gd name="connsiteX4" fmla="*/ 56810 w 57226"/>
                <a:gd name="connsiteY4" fmla="*/ -242 h 19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26" h="194100">
                  <a:moveTo>
                    <a:pt x="56810" y="193821"/>
                  </a:moveTo>
                  <a:cubicBezTo>
                    <a:pt x="37699" y="194054"/>
                    <a:pt x="18589" y="193209"/>
                    <a:pt x="-417" y="191287"/>
                  </a:cubicBezTo>
                  <a:lnTo>
                    <a:pt x="-417" y="18341"/>
                  </a:lnTo>
                  <a:lnTo>
                    <a:pt x="5919" y="15595"/>
                  </a:lnTo>
                  <a:cubicBezTo>
                    <a:pt x="22072" y="7972"/>
                    <a:pt x="39199" y="2651"/>
                    <a:pt x="56810" y="-242"/>
                  </a:cubicBezTo>
                  <a:close/>
                </a:path>
              </a:pathLst>
            </a:custGeom>
            <a:solidFill>
              <a:srgbClr val="E0E0E0"/>
            </a:solidFill>
            <a:ln w="21117" cap="flat">
              <a:noFill/>
              <a:prstDash val="solid"/>
              <a:miter/>
            </a:ln>
          </p:spPr>
          <p:txBody>
            <a:bodyPr rtlCol="0" anchor="ctr"/>
            <a:lstStyle/>
            <a:p>
              <a:endParaRPr lang="en-IN"/>
            </a:p>
          </p:txBody>
        </p:sp>
        <p:sp>
          <p:nvSpPr>
            <p:cNvPr id="169" name="Freeform: Shape 168">
              <a:extLst>
                <a:ext uri="{FF2B5EF4-FFF2-40B4-BE49-F238E27FC236}">
                  <a16:creationId xmlns:a16="http://schemas.microsoft.com/office/drawing/2014/main" id="{259509D3-CF52-6AEA-6DB4-BA0DF1D62B33}"/>
                </a:ext>
              </a:extLst>
            </p:cNvPr>
            <p:cNvSpPr/>
            <p:nvPr/>
          </p:nvSpPr>
          <p:spPr>
            <a:xfrm>
              <a:off x="4655621" y="4614463"/>
              <a:ext cx="81933" cy="66074"/>
            </a:xfrm>
            <a:custGeom>
              <a:avLst/>
              <a:gdLst>
                <a:gd name="connsiteX0" fmla="*/ -417 w 81933"/>
                <a:gd name="connsiteY0" fmla="*/ -242 h 66074"/>
                <a:gd name="connsiteX1" fmla="*/ 81516 w 81933"/>
                <a:gd name="connsiteY1" fmla="*/ -242 h 66074"/>
                <a:gd name="connsiteX2" fmla="*/ 81516 w 81933"/>
                <a:gd name="connsiteY2" fmla="*/ 49171 h 66074"/>
                <a:gd name="connsiteX3" fmla="*/ -417 w 81933"/>
                <a:gd name="connsiteY3" fmla="*/ 49171 h 66074"/>
              </a:gdLst>
              <a:ahLst/>
              <a:cxnLst>
                <a:cxn ang="0">
                  <a:pos x="connsiteX0" y="connsiteY0"/>
                </a:cxn>
                <a:cxn ang="0">
                  <a:pos x="connsiteX1" y="connsiteY1"/>
                </a:cxn>
                <a:cxn ang="0">
                  <a:pos x="connsiteX2" y="connsiteY2"/>
                </a:cxn>
                <a:cxn ang="0">
                  <a:pos x="connsiteX3" y="connsiteY3"/>
                </a:cxn>
              </a:cxnLst>
              <a:rect l="l" t="t" r="r" b="b"/>
              <a:pathLst>
                <a:path w="81933" h="66074">
                  <a:moveTo>
                    <a:pt x="-417" y="-242"/>
                  </a:moveTo>
                  <a:lnTo>
                    <a:pt x="81516" y="-242"/>
                  </a:lnTo>
                  <a:lnTo>
                    <a:pt x="81516" y="49171"/>
                  </a:lnTo>
                  <a:cubicBezTo>
                    <a:pt x="58710" y="71386"/>
                    <a:pt x="22389" y="71386"/>
                    <a:pt x="-417" y="49171"/>
                  </a:cubicBezTo>
                  <a:close/>
                </a:path>
              </a:pathLst>
            </a:custGeom>
            <a:solidFill>
              <a:srgbClr val="FEC0A3"/>
            </a:solidFill>
            <a:ln w="21117" cap="flat">
              <a:noFill/>
              <a:prstDash val="solid"/>
              <a:miter/>
            </a:ln>
          </p:spPr>
          <p:txBody>
            <a:bodyPr rtlCol="0" anchor="ctr"/>
            <a:lstStyle/>
            <a:p>
              <a:endParaRPr lang="en-IN"/>
            </a:p>
          </p:txBody>
        </p:sp>
        <p:sp>
          <p:nvSpPr>
            <p:cNvPr id="170" name="Freeform: Shape 169">
              <a:extLst>
                <a:ext uri="{FF2B5EF4-FFF2-40B4-BE49-F238E27FC236}">
                  <a16:creationId xmlns:a16="http://schemas.microsoft.com/office/drawing/2014/main" id="{A64B5AF2-3C5F-6594-BE8F-93CEA1B402C1}"/>
                </a:ext>
              </a:extLst>
            </p:cNvPr>
            <p:cNvSpPr/>
            <p:nvPr/>
          </p:nvSpPr>
          <p:spPr>
            <a:xfrm>
              <a:off x="4624480" y="4512808"/>
              <a:ext cx="72950" cy="151279"/>
            </a:xfrm>
            <a:custGeom>
              <a:avLst/>
              <a:gdLst>
                <a:gd name="connsiteX0" fmla="*/ 37903 w 72950"/>
                <a:gd name="connsiteY0" fmla="*/ 52 h 151279"/>
                <a:gd name="connsiteX1" fmla="*/ 13196 w 72950"/>
                <a:gd name="connsiteY1" fmla="*/ 21169 h 151279"/>
                <a:gd name="connsiteX2" fmla="*/ 9395 w 72950"/>
                <a:gd name="connsiteY2" fmla="*/ 53689 h 151279"/>
                <a:gd name="connsiteX3" fmla="*/ 9395 w 72950"/>
                <a:gd name="connsiteY3" fmla="*/ 53689 h 151279"/>
                <a:gd name="connsiteX4" fmla="*/ -403 w 72950"/>
                <a:gd name="connsiteY4" fmla="*/ 64543 h 151279"/>
                <a:gd name="connsiteX5" fmla="*/ -318 w 72950"/>
                <a:gd name="connsiteY5" fmla="*/ 65514 h 151279"/>
                <a:gd name="connsiteX6" fmla="*/ 15308 w 72950"/>
                <a:gd name="connsiteY6" fmla="*/ 91488 h 151279"/>
                <a:gd name="connsiteX7" fmla="*/ 72534 w 72950"/>
                <a:gd name="connsiteY7" fmla="*/ 151038 h 151279"/>
                <a:gd name="connsiteX8" fmla="*/ 72534 w 72950"/>
                <a:gd name="connsiteY8" fmla="*/ 151038 h 151279"/>
                <a:gd name="connsiteX9" fmla="*/ 72534 w 72950"/>
                <a:gd name="connsiteY9" fmla="*/ 3220 h 151279"/>
                <a:gd name="connsiteX10" fmla="*/ 37903 w 72950"/>
                <a:gd name="connsiteY10" fmla="*/ 52 h 15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950" h="151279">
                  <a:moveTo>
                    <a:pt x="37903" y="52"/>
                  </a:moveTo>
                  <a:cubicBezTo>
                    <a:pt x="26288" y="-2270"/>
                    <a:pt x="15308" y="9555"/>
                    <a:pt x="13196" y="21169"/>
                  </a:cubicBezTo>
                  <a:cubicBezTo>
                    <a:pt x="11296" y="31918"/>
                    <a:pt x="10029" y="42793"/>
                    <a:pt x="9395" y="53689"/>
                  </a:cubicBezTo>
                  <a:lnTo>
                    <a:pt x="9395" y="53689"/>
                  </a:lnTo>
                  <a:cubicBezTo>
                    <a:pt x="3694" y="53985"/>
                    <a:pt x="-698" y="58842"/>
                    <a:pt x="-403" y="64543"/>
                  </a:cubicBezTo>
                  <a:cubicBezTo>
                    <a:pt x="-403" y="64881"/>
                    <a:pt x="-360" y="65198"/>
                    <a:pt x="-318" y="65514"/>
                  </a:cubicBezTo>
                  <a:cubicBezTo>
                    <a:pt x="-318" y="73117"/>
                    <a:pt x="6650" y="95078"/>
                    <a:pt x="15308" y="91488"/>
                  </a:cubicBezTo>
                  <a:cubicBezTo>
                    <a:pt x="27978" y="125275"/>
                    <a:pt x="44871" y="144280"/>
                    <a:pt x="72534" y="151038"/>
                  </a:cubicBezTo>
                  <a:cubicBezTo>
                    <a:pt x="72534" y="151038"/>
                    <a:pt x="72534" y="151038"/>
                    <a:pt x="72534" y="151038"/>
                  </a:cubicBezTo>
                  <a:lnTo>
                    <a:pt x="72534" y="3220"/>
                  </a:lnTo>
                  <a:cubicBezTo>
                    <a:pt x="60920" y="3347"/>
                    <a:pt x="49306" y="2291"/>
                    <a:pt x="37903" y="52"/>
                  </a:cubicBezTo>
                  <a:close/>
                </a:path>
              </a:pathLst>
            </a:custGeom>
            <a:solidFill>
              <a:srgbClr val="FECEB7"/>
            </a:solidFill>
            <a:ln w="21117" cap="flat">
              <a:noFill/>
              <a:prstDash val="solid"/>
              <a:miter/>
            </a:ln>
          </p:spPr>
          <p:txBody>
            <a:bodyPr rtlCol="0" anchor="ctr"/>
            <a:lstStyle/>
            <a:p>
              <a:endParaRPr lang="en-IN"/>
            </a:p>
          </p:txBody>
        </p:sp>
        <p:sp>
          <p:nvSpPr>
            <p:cNvPr id="171" name="Freeform: Shape 170">
              <a:extLst>
                <a:ext uri="{FF2B5EF4-FFF2-40B4-BE49-F238E27FC236}">
                  <a16:creationId xmlns:a16="http://schemas.microsoft.com/office/drawing/2014/main" id="{06EB3121-CCD2-B348-3F06-CC7B6AA3942F}"/>
                </a:ext>
              </a:extLst>
            </p:cNvPr>
            <p:cNvSpPr/>
            <p:nvPr/>
          </p:nvSpPr>
          <p:spPr>
            <a:xfrm>
              <a:off x="4695743" y="4512808"/>
              <a:ext cx="74006" cy="151279"/>
            </a:xfrm>
            <a:custGeom>
              <a:avLst/>
              <a:gdLst>
                <a:gd name="connsiteX0" fmla="*/ 35270 w 74006"/>
                <a:gd name="connsiteY0" fmla="*/ 52 h 151279"/>
                <a:gd name="connsiteX1" fmla="*/ 59977 w 74006"/>
                <a:gd name="connsiteY1" fmla="*/ 21169 h 151279"/>
                <a:gd name="connsiteX2" fmla="*/ 63777 w 74006"/>
                <a:gd name="connsiteY2" fmla="*/ 53689 h 151279"/>
                <a:gd name="connsiteX3" fmla="*/ 63777 w 74006"/>
                <a:gd name="connsiteY3" fmla="*/ 53689 h 151279"/>
                <a:gd name="connsiteX4" fmla="*/ 73575 w 74006"/>
                <a:gd name="connsiteY4" fmla="*/ 64543 h 151279"/>
                <a:gd name="connsiteX5" fmla="*/ 73492 w 74006"/>
                <a:gd name="connsiteY5" fmla="*/ 65514 h 151279"/>
                <a:gd name="connsiteX6" fmla="*/ 57864 w 74006"/>
                <a:gd name="connsiteY6" fmla="*/ 91488 h 151279"/>
                <a:gd name="connsiteX7" fmla="*/ -417 w 74006"/>
                <a:gd name="connsiteY7" fmla="*/ 151038 h 151279"/>
                <a:gd name="connsiteX8" fmla="*/ -417 w 74006"/>
                <a:gd name="connsiteY8" fmla="*/ 3220 h 151279"/>
                <a:gd name="connsiteX9" fmla="*/ 35270 w 74006"/>
                <a:gd name="connsiteY9" fmla="*/ 52 h 15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006" h="151279">
                  <a:moveTo>
                    <a:pt x="35270" y="52"/>
                  </a:moveTo>
                  <a:cubicBezTo>
                    <a:pt x="46884" y="-2270"/>
                    <a:pt x="57864" y="9555"/>
                    <a:pt x="59977" y="21169"/>
                  </a:cubicBezTo>
                  <a:cubicBezTo>
                    <a:pt x="61876" y="31918"/>
                    <a:pt x="63143" y="42793"/>
                    <a:pt x="63777" y="53689"/>
                  </a:cubicBezTo>
                  <a:lnTo>
                    <a:pt x="63777" y="53689"/>
                  </a:lnTo>
                  <a:cubicBezTo>
                    <a:pt x="69479" y="53985"/>
                    <a:pt x="73872" y="58842"/>
                    <a:pt x="73575" y="64543"/>
                  </a:cubicBezTo>
                  <a:cubicBezTo>
                    <a:pt x="73575" y="64881"/>
                    <a:pt x="73533" y="65198"/>
                    <a:pt x="73492" y="65514"/>
                  </a:cubicBezTo>
                  <a:cubicBezTo>
                    <a:pt x="73492" y="73117"/>
                    <a:pt x="66523" y="95078"/>
                    <a:pt x="57864" y="91488"/>
                  </a:cubicBezTo>
                  <a:cubicBezTo>
                    <a:pt x="45195" y="125697"/>
                    <a:pt x="27879" y="144491"/>
                    <a:pt x="-417" y="151038"/>
                  </a:cubicBezTo>
                  <a:lnTo>
                    <a:pt x="-417" y="3220"/>
                  </a:lnTo>
                  <a:cubicBezTo>
                    <a:pt x="11555" y="3431"/>
                    <a:pt x="23529" y="2354"/>
                    <a:pt x="35270" y="52"/>
                  </a:cubicBezTo>
                  <a:close/>
                </a:path>
              </a:pathLst>
            </a:custGeom>
            <a:solidFill>
              <a:srgbClr val="FECEB7"/>
            </a:solidFill>
            <a:ln w="21117" cap="flat">
              <a:noFill/>
              <a:prstDash val="solid"/>
              <a:miter/>
            </a:ln>
          </p:spPr>
          <p:txBody>
            <a:bodyPr rtlCol="0" anchor="ctr"/>
            <a:lstStyle/>
            <a:p>
              <a:endParaRPr lang="en-IN"/>
            </a:p>
          </p:txBody>
        </p:sp>
        <p:sp>
          <p:nvSpPr>
            <p:cNvPr id="172" name="Freeform: Shape 171">
              <a:extLst>
                <a:ext uri="{FF2B5EF4-FFF2-40B4-BE49-F238E27FC236}">
                  <a16:creationId xmlns:a16="http://schemas.microsoft.com/office/drawing/2014/main" id="{D3036B61-8397-7BDA-82D0-5541A5D090C1}"/>
                </a:ext>
              </a:extLst>
            </p:cNvPr>
            <p:cNvSpPr/>
            <p:nvPr/>
          </p:nvSpPr>
          <p:spPr>
            <a:xfrm>
              <a:off x="4682650" y="4680347"/>
              <a:ext cx="27874" cy="22172"/>
            </a:xfrm>
            <a:custGeom>
              <a:avLst/>
              <a:gdLst>
                <a:gd name="connsiteX0" fmla="*/ 13937 w 27874"/>
                <a:gd name="connsiteY0" fmla="*/ 0 h 22172"/>
                <a:gd name="connsiteX1" fmla="*/ 27874 w 27874"/>
                <a:gd name="connsiteY1" fmla="*/ 0 h 22172"/>
                <a:gd name="connsiteX2" fmla="*/ 21962 w 27874"/>
                <a:gd name="connsiteY2" fmla="*/ 22172 h 22172"/>
                <a:gd name="connsiteX3" fmla="*/ 13937 w 27874"/>
                <a:gd name="connsiteY3" fmla="*/ 22172 h 22172"/>
                <a:gd name="connsiteX4" fmla="*/ 13937 w 27874"/>
                <a:gd name="connsiteY4" fmla="*/ 22172 h 22172"/>
                <a:gd name="connsiteX5" fmla="*/ 5913 w 27874"/>
                <a:gd name="connsiteY5" fmla="*/ 22172 h 22172"/>
                <a:gd name="connsiteX6" fmla="*/ 0 w 27874"/>
                <a:gd name="connsiteY6" fmla="*/ 0 h 22172"/>
                <a:gd name="connsiteX7" fmla="*/ 13937 w 27874"/>
                <a:gd name="connsiteY7" fmla="*/ 0 h 22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74" h="22172">
                  <a:moveTo>
                    <a:pt x="13937" y="0"/>
                  </a:moveTo>
                  <a:lnTo>
                    <a:pt x="27874" y="0"/>
                  </a:lnTo>
                  <a:lnTo>
                    <a:pt x="21962" y="22172"/>
                  </a:lnTo>
                  <a:lnTo>
                    <a:pt x="13937" y="22172"/>
                  </a:lnTo>
                  <a:lnTo>
                    <a:pt x="13937" y="22172"/>
                  </a:lnTo>
                  <a:lnTo>
                    <a:pt x="5913" y="22172"/>
                  </a:lnTo>
                  <a:lnTo>
                    <a:pt x="0" y="0"/>
                  </a:lnTo>
                  <a:lnTo>
                    <a:pt x="13937" y="0"/>
                  </a:lnTo>
                  <a:close/>
                </a:path>
              </a:pathLst>
            </a:custGeom>
            <a:solidFill>
              <a:srgbClr val="E84D5C"/>
            </a:solidFill>
            <a:ln w="21117" cap="flat">
              <a:noFill/>
              <a:prstDash val="solid"/>
              <a:miter/>
            </a:ln>
          </p:spPr>
          <p:txBody>
            <a:bodyPr rtlCol="0" anchor="ctr"/>
            <a:lstStyle/>
            <a:p>
              <a:endParaRPr lang="en-IN"/>
            </a:p>
          </p:txBody>
        </p:sp>
        <p:sp>
          <p:nvSpPr>
            <p:cNvPr id="173" name="Freeform: Shape 172">
              <a:extLst>
                <a:ext uri="{FF2B5EF4-FFF2-40B4-BE49-F238E27FC236}">
                  <a16:creationId xmlns:a16="http://schemas.microsoft.com/office/drawing/2014/main" id="{3128E8E2-8B12-207A-E6F8-0BDC8A59E369}"/>
                </a:ext>
              </a:extLst>
            </p:cNvPr>
            <p:cNvSpPr/>
            <p:nvPr/>
          </p:nvSpPr>
          <p:spPr>
            <a:xfrm>
              <a:off x="4682861" y="4701675"/>
              <a:ext cx="27451" cy="109384"/>
            </a:xfrm>
            <a:custGeom>
              <a:avLst/>
              <a:gdLst>
                <a:gd name="connsiteX0" fmla="*/ 21750 w 27451"/>
                <a:gd name="connsiteY0" fmla="*/ 0 h 109384"/>
                <a:gd name="connsiteX1" fmla="*/ 27452 w 27451"/>
                <a:gd name="connsiteY1" fmla="*/ 84045 h 109384"/>
                <a:gd name="connsiteX2" fmla="*/ 13726 w 27451"/>
                <a:gd name="connsiteY2" fmla="*/ 109385 h 109384"/>
                <a:gd name="connsiteX3" fmla="*/ 0 w 27451"/>
                <a:gd name="connsiteY3" fmla="*/ 84045 h 109384"/>
                <a:gd name="connsiteX4" fmla="*/ 5701 w 27451"/>
                <a:gd name="connsiteY4" fmla="*/ 0 h 109384"/>
                <a:gd name="connsiteX5" fmla="*/ 21750 w 27451"/>
                <a:gd name="connsiteY5" fmla="*/ 0 h 109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451" h="109384">
                  <a:moveTo>
                    <a:pt x="21750" y="0"/>
                  </a:moveTo>
                  <a:lnTo>
                    <a:pt x="27452" y="84045"/>
                  </a:lnTo>
                  <a:lnTo>
                    <a:pt x="13726" y="109385"/>
                  </a:lnTo>
                  <a:lnTo>
                    <a:pt x="0" y="84045"/>
                  </a:lnTo>
                  <a:lnTo>
                    <a:pt x="5701" y="0"/>
                  </a:lnTo>
                  <a:lnTo>
                    <a:pt x="21750" y="0"/>
                  </a:lnTo>
                  <a:close/>
                </a:path>
              </a:pathLst>
            </a:custGeom>
            <a:solidFill>
              <a:schemeClr val="accent6"/>
            </a:solidFill>
            <a:ln w="21117" cap="flat">
              <a:noFill/>
              <a:prstDash val="solid"/>
              <a:miter/>
            </a:ln>
          </p:spPr>
          <p:txBody>
            <a:bodyPr rtlCol="0" anchor="ctr"/>
            <a:lstStyle/>
            <a:p>
              <a:endParaRPr lang="en-IN" dirty="0"/>
            </a:p>
          </p:txBody>
        </p:sp>
        <p:sp>
          <p:nvSpPr>
            <p:cNvPr id="174" name="Freeform: Shape 173">
              <a:extLst>
                <a:ext uri="{FF2B5EF4-FFF2-40B4-BE49-F238E27FC236}">
                  <a16:creationId xmlns:a16="http://schemas.microsoft.com/office/drawing/2014/main" id="{BA4B45DE-00FB-299E-5348-267B2455DA25}"/>
                </a:ext>
              </a:extLst>
            </p:cNvPr>
            <p:cNvSpPr/>
            <p:nvPr/>
          </p:nvSpPr>
          <p:spPr>
            <a:xfrm>
              <a:off x="4645696" y="4658386"/>
              <a:ext cx="50890" cy="45190"/>
            </a:xfrm>
            <a:custGeom>
              <a:avLst/>
              <a:gdLst>
                <a:gd name="connsiteX0" fmla="*/ 50474 w 50890"/>
                <a:gd name="connsiteY0" fmla="*/ 21719 h 45190"/>
                <a:gd name="connsiteX1" fmla="*/ 26400 w 50890"/>
                <a:gd name="connsiteY1" fmla="*/ 44948 h 45190"/>
                <a:gd name="connsiteX2" fmla="*/ -417 w 50890"/>
                <a:gd name="connsiteY2" fmla="*/ 5248 h 45190"/>
                <a:gd name="connsiteX3" fmla="*/ 9507 w 50890"/>
                <a:gd name="connsiteY3" fmla="*/ -242 h 45190"/>
                <a:gd name="connsiteX4" fmla="*/ 50474 w 50890"/>
                <a:gd name="connsiteY4" fmla="*/ 21719 h 45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90" h="45190">
                  <a:moveTo>
                    <a:pt x="50474" y="21719"/>
                  </a:moveTo>
                  <a:lnTo>
                    <a:pt x="26400" y="44948"/>
                  </a:lnTo>
                  <a:lnTo>
                    <a:pt x="-417" y="5248"/>
                  </a:lnTo>
                  <a:lnTo>
                    <a:pt x="9507" y="-242"/>
                  </a:lnTo>
                  <a:cubicBezTo>
                    <a:pt x="20657" y="11014"/>
                    <a:pt x="34931" y="18678"/>
                    <a:pt x="50474" y="21719"/>
                  </a:cubicBezTo>
                  <a:close/>
                </a:path>
              </a:pathLst>
            </a:custGeom>
            <a:solidFill>
              <a:srgbClr val="FFFFFF"/>
            </a:solidFill>
            <a:ln w="21117" cap="flat">
              <a:noFill/>
              <a:prstDash val="solid"/>
              <a:miter/>
            </a:ln>
          </p:spPr>
          <p:txBody>
            <a:bodyPr rtlCol="0" anchor="ctr"/>
            <a:lstStyle/>
            <a:p>
              <a:endParaRPr lang="en-IN"/>
            </a:p>
          </p:txBody>
        </p:sp>
        <p:sp>
          <p:nvSpPr>
            <p:cNvPr id="175" name="Freeform: Shape 174">
              <a:extLst>
                <a:ext uri="{FF2B5EF4-FFF2-40B4-BE49-F238E27FC236}">
                  <a16:creationId xmlns:a16="http://schemas.microsoft.com/office/drawing/2014/main" id="{5CC72792-54E9-B3A6-4C53-A059F31337A6}"/>
                </a:ext>
              </a:extLst>
            </p:cNvPr>
            <p:cNvSpPr/>
            <p:nvPr/>
          </p:nvSpPr>
          <p:spPr>
            <a:xfrm>
              <a:off x="4537618" y="4667889"/>
              <a:ext cx="161291" cy="340401"/>
            </a:xfrm>
            <a:custGeom>
              <a:avLst/>
              <a:gdLst>
                <a:gd name="connsiteX0" fmla="*/ 158552 w 161291"/>
                <a:gd name="connsiteY0" fmla="*/ 140606 h 340401"/>
                <a:gd name="connsiteX1" fmla="*/ 99637 w 161291"/>
                <a:gd name="connsiteY1" fmla="*/ -242 h 340401"/>
                <a:gd name="connsiteX2" fmla="*/ 4400 w 161291"/>
                <a:gd name="connsiteY2" fmla="*/ 107453 h 340401"/>
                <a:gd name="connsiteX3" fmla="*/ 1655 w 161291"/>
                <a:gd name="connsiteY3" fmla="*/ 316721 h 340401"/>
                <a:gd name="connsiteX4" fmla="*/ 49800 w 161291"/>
                <a:gd name="connsiteY4" fmla="*/ 316721 h 340401"/>
                <a:gd name="connsiteX5" fmla="*/ 51067 w 161291"/>
                <a:gd name="connsiteY5" fmla="*/ 179250 h 340401"/>
                <a:gd name="connsiteX6" fmla="*/ 60148 w 161291"/>
                <a:gd name="connsiteY6" fmla="*/ 340160 h 340401"/>
                <a:gd name="connsiteX7" fmla="*/ 160874 w 161291"/>
                <a:gd name="connsiteY7" fmla="*/ 340160 h 340401"/>
                <a:gd name="connsiteX8" fmla="*/ 158975 w 161291"/>
                <a:gd name="connsiteY8" fmla="*/ 177561 h 340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291" h="340401">
                  <a:moveTo>
                    <a:pt x="158552" y="140606"/>
                  </a:moveTo>
                  <a:lnTo>
                    <a:pt x="99637" y="-242"/>
                  </a:lnTo>
                  <a:cubicBezTo>
                    <a:pt x="46422" y="22775"/>
                    <a:pt x="10523" y="40091"/>
                    <a:pt x="4400" y="107453"/>
                  </a:cubicBezTo>
                  <a:cubicBezTo>
                    <a:pt x="-922" y="177075"/>
                    <a:pt x="-1829" y="246972"/>
                    <a:pt x="1655" y="316721"/>
                  </a:cubicBezTo>
                  <a:lnTo>
                    <a:pt x="49800" y="316721"/>
                  </a:lnTo>
                  <a:lnTo>
                    <a:pt x="51067" y="179250"/>
                  </a:lnTo>
                  <a:lnTo>
                    <a:pt x="60148" y="340160"/>
                  </a:lnTo>
                  <a:lnTo>
                    <a:pt x="160874" y="340160"/>
                  </a:lnTo>
                  <a:lnTo>
                    <a:pt x="158975" y="177561"/>
                  </a:lnTo>
                  <a:close/>
                </a:path>
              </a:pathLst>
            </a:custGeom>
            <a:solidFill>
              <a:schemeClr val="accent1"/>
            </a:solidFill>
            <a:ln w="21117" cap="flat">
              <a:noFill/>
              <a:prstDash val="solid"/>
              <a:miter/>
            </a:ln>
          </p:spPr>
          <p:txBody>
            <a:bodyPr rtlCol="0" anchor="ctr"/>
            <a:lstStyle/>
            <a:p>
              <a:endParaRPr lang="en-IN"/>
            </a:p>
          </p:txBody>
        </p:sp>
        <p:sp>
          <p:nvSpPr>
            <p:cNvPr id="176" name="Freeform: Shape 175">
              <a:extLst>
                <a:ext uri="{FF2B5EF4-FFF2-40B4-BE49-F238E27FC236}">
                  <a16:creationId xmlns:a16="http://schemas.microsoft.com/office/drawing/2014/main" id="{59043F24-7F73-5EF2-E90B-07F5AF9256BC}"/>
                </a:ext>
              </a:extLst>
            </p:cNvPr>
            <p:cNvSpPr/>
            <p:nvPr/>
          </p:nvSpPr>
          <p:spPr>
            <a:xfrm>
              <a:off x="4621200" y="4663032"/>
              <a:ext cx="75386" cy="181392"/>
            </a:xfrm>
            <a:custGeom>
              <a:avLst/>
              <a:gdLst>
                <a:gd name="connsiteX0" fmla="*/ 75387 w 75386"/>
                <a:gd name="connsiteY0" fmla="*/ 145706 h 181392"/>
                <a:gd name="connsiteX1" fmla="*/ 75387 w 75386"/>
                <a:gd name="connsiteY1" fmla="*/ 181393 h 181392"/>
                <a:gd name="connsiteX2" fmla="*/ 19850 w 75386"/>
                <a:gd name="connsiteY2" fmla="*/ 81933 h 181392"/>
                <a:gd name="connsiteX3" fmla="*/ 36532 w 75386"/>
                <a:gd name="connsiteY3" fmla="*/ 61872 h 181392"/>
                <a:gd name="connsiteX4" fmla="*/ 11403 w 75386"/>
                <a:gd name="connsiteY4" fmla="*/ 53637 h 181392"/>
                <a:gd name="connsiteX5" fmla="*/ 0 w 75386"/>
                <a:gd name="connsiteY5" fmla="*/ 12037 h 181392"/>
                <a:gd name="connsiteX6" fmla="*/ 27452 w 75386"/>
                <a:gd name="connsiteY6" fmla="*/ 0 h 181392"/>
                <a:gd name="connsiteX7" fmla="*/ 75387 w 75386"/>
                <a:gd name="connsiteY7" fmla="*/ 145706 h 181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386" h="181392">
                  <a:moveTo>
                    <a:pt x="75387" y="145706"/>
                  </a:moveTo>
                  <a:lnTo>
                    <a:pt x="75387" y="181393"/>
                  </a:lnTo>
                  <a:lnTo>
                    <a:pt x="19850" y="81933"/>
                  </a:lnTo>
                  <a:lnTo>
                    <a:pt x="36532" y="61872"/>
                  </a:lnTo>
                  <a:lnTo>
                    <a:pt x="11403" y="53637"/>
                  </a:lnTo>
                  <a:lnTo>
                    <a:pt x="0" y="12037"/>
                  </a:lnTo>
                  <a:lnTo>
                    <a:pt x="27452" y="0"/>
                  </a:lnTo>
                  <a:lnTo>
                    <a:pt x="75387" y="145706"/>
                  </a:lnTo>
                  <a:close/>
                </a:path>
              </a:pathLst>
            </a:custGeom>
            <a:solidFill>
              <a:schemeClr val="accent1">
                <a:lumMod val="50000"/>
              </a:schemeClr>
            </a:solidFill>
            <a:ln w="21117" cap="flat">
              <a:noFill/>
              <a:prstDash val="solid"/>
              <a:miter/>
            </a:ln>
          </p:spPr>
          <p:txBody>
            <a:bodyPr rtlCol="0" anchor="ctr"/>
            <a:lstStyle/>
            <a:p>
              <a:endParaRPr lang="en-IN"/>
            </a:p>
          </p:txBody>
        </p:sp>
        <p:sp>
          <p:nvSpPr>
            <p:cNvPr id="177" name="Freeform: Shape 176">
              <a:extLst>
                <a:ext uri="{FF2B5EF4-FFF2-40B4-BE49-F238E27FC236}">
                  <a16:creationId xmlns:a16="http://schemas.microsoft.com/office/drawing/2014/main" id="{D3D37D0E-4FFD-5CAE-2309-B20A961DCA3D}"/>
                </a:ext>
              </a:extLst>
            </p:cNvPr>
            <p:cNvSpPr/>
            <p:nvPr/>
          </p:nvSpPr>
          <p:spPr>
            <a:xfrm>
              <a:off x="4696587" y="4658809"/>
              <a:ext cx="50890" cy="44767"/>
            </a:xfrm>
            <a:custGeom>
              <a:avLst/>
              <a:gdLst>
                <a:gd name="connsiteX0" fmla="*/ -417 w 50890"/>
                <a:gd name="connsiteY0" fmla="*/ 21297 h 44767"/>
                <a:gd name="connsiteX1" fmla="*/ 23656 w 50890"/>
                <a:gd name="connsiteY1" fmla="*/ 44525 h 44767"/>
                <a:gd name="connsiteX2" fmla="*/ 50474 w 50890"/>
                <a:gd name="connsiteY2" fmla="*/ 5248 h 44767"/>
                <a:gd name="connsiteX3" fmla="*/ 40550 w 50890"/>
                <a:gd name="connsiteY3" fmla="*/ -242 h 44767"/>
                <a:gd name="connsiteX4" fmla="*/ -417 w 50890"/>
                <a:gd name="connsiteY4" fmla="*/ 21297 h 44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90" h="44767">
                  <a:moveTo>
                    <a:pt x="-417" y="21297"/>
                  </a:moveTo>
                  <a:lnTo>
                    <a:pt x="23656" y="44525"/>
                  </a:lnTo>
                  <a:lnTo>
                    <a:pt x="50474" y="5248"/>
                  </a:lnTo>
                  <a:lnTo>
                    <a:pt x="40550" y="-242"/>
                  </a:lnTo>
                  <a:cubicBezTo>
                    <a:pt x="29357" y="10865"/>
                    <a:pt x="15083" y="18361"/>
                    <a:pt x="-417" y="21297"/>
                  </a:cubicBezTo>
                  <a:close/>
                </a:path>
              </a:pathLst>
            </a:custGeom>
            <a:solidFill>
              <a:srgbClr val="FFFFFF"/>
            </a:solidFill>
            <a:ln w="21117" cap="flat">
              <a:noFill/>
              <a:prstDash val="solid"/>
              <a:miter/>
            </a:ln>
          </p:spPr>
          <p:txBody>
            <a:bodyPr rtlCol="0" anchor="ctr"/>
            <a:lstStyle/>
            <a:p>
              <a:endParaRPr lang="en-IN"/>
            </a:p>
          </p:txBody>
        </p:sp>
        <p:sp>
          <p:nvSpPr>
            <p:cNvPr id="178" name="Freeform: Shape 177">
              <a:extLst>
                <a:ext uri="{FF2B5EF4-FFF2-40B4-BE49-F238E27FC236}">
                  <a16:creationId xmlns:a16="http://schemas.microsoft.com/office/drawing/2014/main" id="{7356ED34-B467-1A2F-27B4-A755D8C171C1}"/>
                </a:ext>
              </a:extLst>
            </p:cNvPr>
            <p:cNvSpPr/>
            <p:nvPr/>
          </p:nvSpPr>
          <p:spPr>
            <a:xfrm>
              <a:off x="4696587" y="4667889"/>
              <a:ext cx="158887" cy="340401"/>
            </a:xfrm>
            <a:custGeom>
              <a:avLst/>
              <a:gdLst>
                <a:gd name="connsiteX0" fmla="*/ -417 w 158887"/>
                <a:gd name="connsiteY0" fmla="*/ 140606 h 340401"/>
                <a:gd name="connsiteX1" fmla="*/ 58498 w 158887"/>
                <a:gd name="connsiteY1" fmla="*/ -242 h 340401"/>
                <a:gd name="connsiteX2" fmla="*/ 153524 w 158887"/>
                <a:gd name="connsiteY2" fmla="*/ 107453 h 340401"/>
                <a:gd name="connsiteX3" fmla="*/ 156480 w 158887"/>
                <a:gd name="connsiteY3" fmla="*/ 316721 h 340401"/>
                <a:gd name="connsiteX4" fmla="*/ 108335 w 158887"/>
                <a:gd name="connsiteY4" fmla="*/ 316721 h 340401"/>
                <a:gd name="connsiteX5" fmla="*/ 107068 w 158887"/>
                <a:gd name="connsiteY5" fmla="*/ 179250 h 340401"/>
                <a:gd name="connsiteX6" fmla="*/ 97776 w 158887"/>
                <a:gd name="connsiteY6" fmla="*/ 340160 h 340401"/>
                <a:gd name="connsiteX7" fmla="*/ -417 w 158887"/>
                <a:gd name="connsiteY7" fmla="*/ 340160 h 340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887" h="340401">
                  <a:moveTo>
                    <a:pt x="-417" y="140606"/>
                  </a:moveTo>
                  <a:lnTo>
                    <a:pt x="58498" y="-242"/>
                  </a:lnTo>
                  <a:cubicBezTo>
                    <a:pt x="111713" y="22775"/>
                    <a:pt x="147612" y="40091"/>
                    <a:pt x="153524" y="107453"/>
                  </a:cubicBezTo>
                  <a:cubicBezTo>
                    <a:pt x="158909" y="177075"/>
                    <a:pt x="159901" y="246972"/>
                    <a:pt x="156480" y="316721"/>
                  </a:cubicBezTo>
                  <a:lnTo>
                    <a:pt x="108335" y="316721"/>
                  </a:lnTo>
                  <a:lnTo>
                    <a:pt x="107068" y="179250"/>
                  </a:lnTo>
                  <a:lnTo>
                    <a:pt x="97776" y="340160"/>
                  </a:lnTo>
                  <a:lnTo>
                    <a:pt x="-417" y="340160"/>
                  </a:lnTo>
                  <a:close/>
                </a:path>
              </a:pathLst>
            </a:custGeom>
            <a:solidFill>
              <a:schemeClr val="accent1">
                <a:lumMod val="75000"/>
              </a:schemeClr>
            </a:solidFill>
            <a:ln w="21117" cap="flat">
              <a:noFill/>
              <a:prstDash val="solid"/>
              <a:miter/>
            </a:ln>
          </p:spPr>
          <p:txBody>
            <a:bodyPr rtlCol="0" anchor="ctr"/>
            <a:lstStyle/>
            <a:p>
              <a:endParaRPr lang="en-IN"/>
            </a:p>
          </p:txBody>
        </p:sp>
        <p:sp>
          <p:nvSpPr>
            <p:cNvPr id="179" name="Freeform: Shape 178">
              <a:extLst>
                <a:ext uri="{FF2B5EF4-FFF2-40B4-BE49-F238E27FC236}">
                  <a16:creationId xmlns:a16="http://schemas.microsoft.com/office/drawing/2014/main" id="{014DE126-16E9-C05B-FBFD-1575D94BD42F}"/>
                </a:ext>
              </a:extLst>
            </p:cNvPr>
            <p:cNvSpPr/>
            <p:nvPr/>
          </p:nvSpPr>
          <p:spPr>
            <a:xfrm>
              <a:off x="4696587" y="4663243"/>
              <a:ext cx="75386" cy="181181"/>
            </a:xfrm>
            <a:custGeom>
              <a:avLst/>
              <a:gdLst>
                <a:gd name="connsiteX0" fmla="*/ 0 w 75386"/>
                <a:gd name="connsiteY0" fmla="*/ 145495 h 181181"/>
                <a:gd name="connsiteX1" fmla="*/ 0 w 75386"/>
                <a:gd name="connsiteY1" fmla="*/ 181182 h 181181"/>
                <a:gd name="connsiteX2" fmla="*/ 55537 w 75386"/>
                <a:gd name="connsiteY2" fmla="*/ 81722 h 181181"/>
                <a:gd name="connsiteX3" fmla="*/ 39066 w 75386"/>
                <a:gd name="connsiteY3" fmla="*/ 61661 h 181181"/>
                <a:gd name="connsiteX4" fmla="*/ 64195 w 75386"/>
                <a:gd name="connsiteY4" fmla="*/ 53426 h 181181"/>
                <a:gd name="connsiteX5" fmla="*/ 75387 w 75386"/>
                <a:gd name="connsiteY5" fmla="*/ 11825 h 181181"/>
                <a:gd name="connsiteX6" fmla="*/ 48991 w 75386"/>
                <a:gd name="connsiteY6" fmla="*/ 0 h 181181"/>
                <a:gd name="connsiteX7" fmla="*/ 0 w 75386"/>
                <a:gd name="connsiteY7" fmla="*/ 145495 h 181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386" h="181181">
                  <a:moveTo>
                    <a:pt x="0" y="145495"/>
                  </a:moveTo>
                  <a:lnTo>
                    <a:pt x="0" y="181182"/>
                  </a:lnTo>
                  <a:lnTo>
                    <a:pt x="55537" y="81722"/>
                  </a:lnTo>
                  <a:lnTo>
                    <a:pt x="39066" y="61661"/>
                  </a:lnTo>
                  <a:lnTo>
                    <a:pt x="64195" y="53426"/>
                  </a:lnTo>
                  <a:lnTo>
                    <a:pt x="75387" y="11825"/>
                  </a:lnTo>
                  <a:lnTo>
                    <a:pt x="48991" y="0"/>
                  </a:lnTo>
                  <a:lnTo>
                    <a:pt x="0" y="145495"/>
                  </a:lnTo>
                  <a:close/>
                </a:path>
              </a:pathLst>
            </a:custGeom>
            <a:solidFill>
              <a:schemeClr val="accent1">
                <a:lumMod val="50000"/>
              </a:schemeClr>
            </a:solidFill>
            <a:ln w="21117" cap="flat">
              <a:noFill/>
              <a:prstDash val="solid"/>
              <a:miter/>
            </a:ln>
          </p:spPr>
          <p:txBody>
            <a:bodyPr rtlCol="0" anchor="ctr"/>
            <a:lstStyle/>
            <a:p>
              <a:endParaRPr lang="en-IN"/>
            </a:p>
          </p:txBody>
        </p:sp>
        <p:sp>
          <p:nvSpPr>
            <p:cNvPr id="180" name="Freeform: Shape 179">
              <a:extLst>
                <a:ext uri="{FF2B5EF4-FFF2-40B4-BE49-F238E27FC236}">
                  <a16:creationId xmlns:a16="http://schemas.microsoft.com/office/drawing/2014/main" id="{36A9202B-D452-8B0E-FE6A-C21E8C6EC2D7}"/>
                </a:ext>
              </a:extLst>
            </p:cNvPr>
            <p:cNvSpPr/>
            <p:nvPr/>
          </p:nvSpPr>
          <p:spPr>
            <a:xfrm>
              <a:off x="4703345" y="4860262"/>
              <a:ext cx="10135" cy="10136"/>
            </a:xfrm>
            <a:custGeom>
              <a:avLst/>
              <a:gdLst>
                <a:gd name="connsiteX0" fmla="*/ 4651 w 10135"/>
                <a:gd name="connsiteY0" fmla="*/ -242 h 10136"/>
                <a:gd name="connsiteX1" fmla="*/ 9719 w 10135"/>
                <a:gd name="connsiteY1" fmla="*/ 4826 h 10136"/>
                <a:gd name="connsiteX2" fmla="*/ 4651 w 10135"/>
                <a:gd name="connsiteY2" fmla="*/ 9894 h 10136"/>
                <a:gd name="connsiteX3" fmla="*/ -417 w 10135"/>
                <a:gd name="connsiteY3" fmla="*/ 4826 h 10136"/>
                <a:gd name="connsiteX4" fmla="*/ -417 w 10135"/>
                <a:gd name="connsiteY4" fmla="*/ 4615 h 10136"/>
                <a:gd name="connsiteX5" fmla="*/ 4439 w 10135"/>
                <a:gd name="connsiteY5" fmla="*/ -242 h 10136"/>
                <a:gd name="connsiteX6" fmla="*/ 4651 w 10135"/>
                <a:gd name="connsiteY6" fmla="*/ -242 h 1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5" h="10136">
                  <a:moveTo>
                    <a:pt x="4651" y="-242"/>
                  </a:moveTo>
                  <a:cubicBezTo>
                    <a:pt x="7459" y="-242"/>
                    <a:pt x="9719" y="2039"/>
                    <a:pt x="9719" y="4826"/>
                  </a:cubicBezTo>
                  <a:cubicBezTo>
                    <a:pt x="9719" y="7635"/>
                    <a:pt x="7439" y="9894"/>
                    <a:pt x="4651" y="9894"/>
                  </a:cubicBezTo>
                  <a:cubicBezTo>
                    <a:pt x="1842" y="9894"/>
                    <a:pt x="-417" y="7614"/>
                    <a:pt x="-417" y="4826"/>
                  </a:cubicBezTo>
                  <a:cubicBezTo>
                    <a:pt x="-417" y="4742"/>
                    <a:pt x="-417" y="4678"/>
                    <a:pt x="-417" y="4615"/>
                  </a:cubicBezTo>
                  <a:cubicBezTo>
                    <a:pt x="-417" y="1933"/>
                    <a:pt x="1757" y="-242"/>
                    <a:pt x="4439" y="-242"/>
                  </a:cubicBezTo>
                  <a:cubicBezTo>
                    <a:pt x="4503" y="-242"/>
                    <a:pt x="4588" y="-242"/>
                    <a:pt x="4651" y="-242"/>
                  </a:cubicBezTo>
                  <a:close/>
                </a:path>
              </a:pathLst>
            </a:custGeom>
            <a:solidFill>
              <a:schemeClr val="accent1">
                <a:lumMod val="50000"/>
              </a:schemeClr>
            </a:solidFill>
            <a:ln w="21117" cap="flat">
              <a:noFill/>
              <a:prstDash val="solid"/>
              <a:miter/>
            </a:ln>
          </p:spPr>
          <p:txBody>
            <a:bodyPr rtlCol="0" anchor="ctr"/>
            <a:lstStyle/>
            <a:p>
              <a:endParaRPr lang="en-IN"/>
            </a:p>
          </p:txBody>
        </p:sp>
        <p:sp>
          <p:nvSpPr>
            <p:cNvPr id="181" name="Freeform: Shape 180">
              <a:extLst>
                <a:ext uri="{FF2B5EF4-FFF2-40B4-BE49-F238E27FC236}">
                  <a16:creationId xmlns:a16="http://schemas.microsoft.com/office/drawing/2014/main" id="{0ABEA2CE-C31A-57BE-D943-19C947A61090}"/>
                </a:ext>
              </a:extLst>
            </p:cNvPr>
            <p:cNvSpPr/>
            <p:nvPr/>
          </p:nvSpPr>
          <p:spPr>
            <a:xfrm>
              <a:off x="4703341" y="4897531"/>
              <a:ext cx="10964" cy="10143"/>
            </a:xfrm>
            <a:custGeom>
              <a:avLst/>
              <a:gdLst>
                <a:gd name="connsiteX0" fmla="*/ 4443 w 10964"/>
                <a:gd name="connsiteY0" fmla="*/ -135 h 10143"/>
                <a:gd name="connsiteX1" fmla="*/ 10440 w 10964"/>
                <a:gd name="connsiteY1" fmla="*/ 3793 h 10143"/>
                <a:gd name="connsiteX2" fmla="*/ 6491 w 10964"/>
                <a:gd name="connsiteY2" fmla="*/ 9790 h 10143"/>
                <a:gd name="connsiteX3" fmla="*/ 4443 w 10964"/>
                <a:gd name="connsiteY3" fmla="*/ 9790 h 10143"/>
                <a:gd name="connsiteX4" fmla="*/ -413 w 10964"/>
                <a:gd name="connsiteY4" fmla="*/ 4933 h 10143"/>
                <a:gd name="connsiteX5" fmla="*/ 4232 w 10964"/>
                <a:gd name="connsiteY5" fmla="*/ -135 h 10143"/>
                <a:gd name="connsiteX6" fmla="*/ 4443 w 10964"/>
                <a:gd name="connsiteY6" fmla="*/ -135 h 10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64" h="10143">
                  <a:moveTo>
                    <a:pt x="4443" y="-135"/>
                  </a:moveTo>
                  <a:cubicBezTo>
                    <a:pt x="7189" y="-705"/>
                    <a:pt x="9871" y="1048"/>
                    <a:pt x="10440" y="3793"/>
                  </a:cubicBezTo>
                  <a:cubicBezTo>
                    <a:pt x="11011" y="6538"/>
                    <a:pt x="9237" y="9220"/>
                    <a:pt x="6491" y="9790"/>
                  </a:cubicBezTo>
                  <a:cubicBezTo>
                    <a:pt x="5816" y="9938"/>
                    <a:pt x="5119" y="9938"/>
                    <a:pt x="4443" y="9790"/>
                  </a:cubicBezTo>
                  <a:cubicBezTo>
                    <a:pt x="1761" y="9790"/>
                    <a:pt x="-413" y="7615"/>
                    <a:pt x="-413" y="4933"/>
                  </a:cubicBezTo>
                  <a:cubicBezTo>
                    <a:pt x="-519" y="2252"/>
                    <a:pt x="1551" y="-8"/>
                    <a:pt x="4232" y="-135"/>
                  </a:cubicBezTo>
                  <a:cubicBezTo>
                    <a:pt x="4296" y="-135"/>
                    <a:pt x="4380" y="-135"/>
                    <a:pt x="4443" y="-135"/>
                  </a:cubicBezTo>
                  <a:close/>
                </a:path>
              </a:pathLst>
            </a:custGeom>
            <a:solidFill>
              <a:schemeClr val="accent1">
                <a:lumMod val="50000"/>
              </a:schemeClr>
            </a:solidFill>
            <a:ln w="21117" cap="flat">
              <a:noFill/>
              <a:prstDash val="solid"/>
              <a:miter/>
            </a:ln>
          </p:spPr>
          <p:txBody>
            <a:bodyPr rtlCol="0" anchor="ctr"/>
            <a:lstStyle/>
            <a:p>
              <a:endParaRPr lang="en-IN"/>
            </a:p>
          </p:txBody>
        </p:sp>
        <p:sp>
          <p:nvSpPr>
            <p:cNvPr id="182" name="Freeform: Shape 181">
              <a:extLst>
                <a:ext uri="{FF2B5EF4-FFF2-40B4-BE49-F238E27FC236}">
                  <a16:creationId xmlns:a16="http://schemas.microsoft.com/office/drawing/2014/main" id="{BA3051FB-CE21-C30D-8E09-B1603010CEBF}"/>
                </a:ext>
              </a:extLst>
            </p:cNvPr>
            <p:cNvSpPr/>
            <p:nvPr/>
          </p:nvSpPr>
          <p:spPr>
            <a:xfrm>
              <a:off x="4702289" y="4935432"/>
              <a:ext cx="10139" cy="10145"/>
            </a:xfrm>
            <a:custGeom>
              <a:avLst/>
              <a:gdLst>
                <a:gd name="connsiteX0" fmla="*/ 4439 w 10139"/>
                <a:gd name="connsiteY0" fmla="*/ -237 h 10145"/>
                <a:gd name="connsiteX1" fmla="*/ 9719 w 10139"/>
                <a:gd name="connsiteY1" fmla="*/ 4620 h 10145"/>
                <a:gd name="connsiteX2" fmla="*/ 4862 w 10139"/>
                <a:gd name="connsiteY2" fmla="*/ 9899 h 10145"/>
                <a:gd name="connsiteX3" fmla="*/ -417 w 10139"/>
                <a:gd name="connsiteY3" fmla="*/ 5042 h 10145"/>
                <a:gd name="connsiteX4" fmla="*/ -417 w 10139"/>
                <a:gd name="connsiteY4" fmla="*/ 4832 h 10145"/>
                <a:gd name="connsiteX5" fmla="*/ 4439 w 10139"/>
                <a:gd name="connsiteY5" fmla="*/ -237 h 10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39" h="10145">
                  <a:moveTo>
                    <a:pt x="4439" y="-237"/>
                  </a:moveTo>
                  <a:cubicBezTo>
                    <a:pt x="7227" y="-363"/>
                    <a:pt x="9592" y="1812"/>
                    <a:pt x="9719" y="4620"/>
                  </a:cubicBezTo>
                  <a:cubicBezTo>
                    <a:pt x="9824" y="7407"/>
                    <a:pt x="7649" y="9773"/>
                    <a:pt x="4862" y="9899"/>
                  </a:cubicBezTo>
                  <a:cubicBezTo>
                    <a:pt x="2074" y="10005"/>
                    <a:pt x="-291" y="7830"/>
                    <a:pt x="-417" y="5042"/>
                  </a:cubicBezTo>
                  <a:cubicBezTo>
                    <a:pt x="-417" y="4979"/>
                    <a:pt x="-417" y="4895"/>
                    <a:pt x="-417" y="4832"/>
                  </a:cubicBezTo>
                  <a:cubicBezTo>
                    <a:pt x="-417" y="2108"/>
                    <a:pt x="1715" y="-131"/>
                    <a:pt x="4439" y="-237"/>
                  </a:cubicBezTo>
                  <a:close/>
                </a:path>
              </a:pathLst>
            </a:custGeom>
            <a:solidFill>
              <a:schemeClr val="accent1">
                <a:lumMod val="50000"/>
              </a:schemeClr>
            </a:solidFill>
            <a:ln w="21117" cap="flat">
              <a:noFill/>
              <a:prstDash val="solid"/>
              <a:miter/>
            </a:ln>
          </p:spPr>
          <p:txBody>
            <a:bodyPr rtlCol="0" anchor="ctr"/>
            <a:lstStyle/>
            <a:p>
              <a:endParaRPr lang="en-IN"/>
            </a:p>
          </p:txBody>
        </p:sp>
        <p:grpSp>
          <p:nvGrpSpPr>
            <p:cNvPr id="183" name="Graphic 5">
              <a:extLst>
                <a:ext uri="{FF2B5EF4-FFF2-40B4-BE49-F238E27FC236}">
                  <a16:creationId xmlns:a16="http://schemas.microsoft.com/office/drawing/2014/main" id="{2FCFB0C3-CD9F-1C0D-8E1B-3AADE65CC8AE}"/>
                </a:ext>
              </a:extLst>
            </p:cNvPr>
            <p:cNvGrpSpPr/>
            <p:nvPr/>
          </p:nvGrpSpPr>
          <p:grpSpPr>
            <a:xfrm>
              <a:off x="2879280" y="2017525"/>
              <a:ext cx="874866" cy="917945"/>
              <a:chOff x="2879280" y="2017525"/>
              <a:chExt cx="874866" cy="917945"/>
            </a:xfrm>
            <a:solidFill>
              <a:srgbClr val="808080"/>
            </a:solidFill>
          </p:grpSpPr>
          <p:sp>
            <p:nvSpPr>
              <p:cNvPr id="184" name="Freeform: Shape 183">
                <a:extLst>
                  <a:ext uri="{FF2B5EF4-FFF2-40B4-BE49-F238E27FC236}">
                    <a16:creationId xmlns:a16="http://schemas.microsoft.com/office/drawing/2014/main" id="{08E48E14-9F5C-0403-526A-7FB2A81C86F1}"/>
                  </a:ext>
                </a:extLst>
              </p:cNvPr>
              <p:cNvSpPr/>
              <p:nvPr/>
            </p:nvSpPr>
            <p:spPr>
              <a:xfrm>
                <a:off x="3494199" y="2061659"/>
                <a:ext cx="259947" cy="259946"/>
              </a:xfrm>
              <a:custGeom>
                <a:avLst/>
                <a:gdLst>
                  <a:gd name="connsiteX0" fmla="*/ 19433 w 259947"/>
                  <a:gd name="connsiteY0" fmla="*/ -242 h 259946"/>
                  <a:gd name="connsiteX1" fmla="*/ 19433 w 259947"/>
                  <a:gd name="connsiteY1" fmla="*/ 125402 h 259946"/>
                  <a:gd name="connsiteX2" fmla="*/ 125017 w 259947"/>
                  <a:gd name="connsiteY2" fmla="*/ 125402 h 259946"/>
                  <a:gd name="connsiteX3" fmla="*/ 25556 w 259947"/>
                  <a:gd name="connsiteY3" fmla="*/ 224862 h 259946"/>
                  <a:gd name="connsiteX4" fmla="*/ 15421 w 259947"/>
                  <a:gd name="connsiteY4" fmla="*/ 203745 h 259946"/>
                  <a:gd name="connsiteX5" fmla="*/ -417 w 259947"/>
                  <a:gd name="connsiteY5" fmla="*/ 259705 h 259946"/>
                  <a:gd name="connsiteX6" fmla="*/ 55543 w 259947"/>
                  <a:gd name="connsiteY6" fmla="*/ 243656 h 259946"/>
                  <a:gd name="connsiteX7" fmla="*/ 34426 w 259947"/>
                  <a:gd name="connsiteY7" fmla="*/ 233732 h 259946"/>
                  <a:gd name="connsiteX8" fmla="*/ 142332 w 259947"/>
                  <a:gd name="connsiteY8" fmla="*/ 125825 h 259946"/>
                  <a:gd name="connsiteX9" fmla="*/ 259530 w 259947"/>
                  <a:gd name="connsiteY9" fmla="*/ 125825 h 259946"/>
                  <a:gd name="connsiteX10" fmla="*/ 259530 w 259947"/>
                  <a:gd name="connsiteY10" fmla="*/ 180 h 259946"/>
                  <a:gd name="connsiteX11" fmla="*/ 247072 w 259947"/>
                  <a:gd name="connsiteY11" fmla="*/ 113366 h 259946"/>
                  <a:gd name="connsiteX12" fmla="*/ 31258 w 259947"/>
                  <a:gd name="connsiteY12" fmla="*/ 113366 h 259946"/>
                  <a:gd name="connsiteX13" fmla="*/ 31258 w 259947"/>
                  <a:gd name="connsiteY13" fmla="*/ 11583 h 259946"/>
                  <a:gd name="connsiteX14" fmla="*/ 247072 w 259947"/>
                  <a:gd name="connsiteY14" fmla="*/ 11583 h 25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9947" h="259946">
                    <a:moveTo>
                      <a:pt x="19433" y="-242"/>
                    </a:moveTo>
                    <a:lnTo>
                      <a:pt x="19433" y="125402"/>
                    </a:lnTo>
                    <a:lnTo>
                      <a:pt x="125017" y="125402"/>
                    </a:lnTo>
                    <a:lnTo>
                      <a:pt x="25556" y="224862"/>
                    </a:lnTo>
                    <a:lnTo>
                      <a:pt x="15421" y="203745"/>
                    </a:lnTo>
                    <a:cubicBezTo>
                      <a:pt x="13182" y="223131"/>
                      <a:pt x="7839" y="242031"/>
                      <a:pt x="-417" y="259705"/>
                    </a:cubicBezTo>
                    <a:cubicBezTo>
                      <a:pt x="17257" y="251427"/>
                      <a:pt x="36157" y="246000"/>
                      <a:pt x="55543" y="243656"/>
                    </a:cubicBezTo>
                    <a:lnTo>
                      <a:pt x="34426" y="233732"/>
                    </a:lnTo>
                    <a:lnTo>
                      <a:pt x="142332" y="125825"/>
                    </a:lnTo>
                    <a:lnTo>
                      <a:pt x="259530" y="125825"/>
                    </a:lnTo>
                    <a:lnTo>
                      <a:pt x="259530" y="180"/>
                    </a:lnTo>
                    <a:close/>
                    <a:moveTo>
                      <a:pt x="247072" y="113366"/>
                    </a:moveTo>
                    <a:lnTo>
                      <a:pt x="31258" y="113366"/>
                    </a:lnTo>
                    <a:lnTo>
                      <a:pt x="31258" y="11583"/>
                    </a:lnTo>
                    <a:lnTo>
                      <a:pt x="247072" y="11583"/>
                    </a:lnTo>
                    <a:close/>
                  </a:path>
                </a:pathLst>
              </a:custGeom>
              <a:solidFill>
                <a:srgbClr val="808080"/>
              </a:solidFill>
              <a:ln w="21117" cap="flat">
                <a:noFill/>
                <a:prstDash val="solid"/>
                <a:miter/>
              </a:ln>
            </p:spPr>
            <p:txBody>
              <a:bodyPr rtlCol="0" anchor="ctr"/>
              <a:lstStyle/>
              <a:p>
                <a:endParaRPr lang="en-IN"/>
              </a:p>
            </p:txBody>
          </p:sp>
          <p:sp>
            <p:nvSpPr>
              <p:cNvPr id="185" name="Freeform: Shape 184">
                <a:extLst>
                  <a:ext uri="{FF2B5EF4-FFF2-40B4-BE49-F238E27FC236}">
                    <a16:creationId xmlns:a16="http://schemas.microsoft.com/office/drawing/2014/main" id="{31A92EA6-BA40-7F18-390F-C4B780A3A968}"/>
                  </a:ext>
                </a:extLst>
              </p:cNvPr>
              <p:cNvSpPr/>
              <p:nvPr/>
            </p:nvSpPr>
            <p:spPr>
              <a:xfrm>
                <a:off x="2879913" y="2061237"/>
                <a:ext cx="257202" cy="257413"/>
              </a:xfrm>
              <a:custGeom>
                <a:avLst/>
                <a:gdLst>
                  <a:gd name="connsiteX0" fmla="*/ 221942 w 257202"/>
                  <a:gd name="connsiteY0" fmla="*/ 231198 h 257413"/>
                  <a:gd name="connsiteX1" fmla="*/ 200826 w 257202"/>
                  <a:gd name="connsiteY1" fmla="*/ 241334 h 257413"/>
                  <a:gd name="connsiteX2" fmla="*/ 256786 w 257202"/>
                  <a:gd name="connsiteY2" fmla="*/ 257171 h 257413"/>
                  <a:gd name="connsiteX3" fmla="*/ 240737 w 257202"/>
                  <a:gd name="connsiteY3" fmla="*/ 201212 h 257413"/>
                  <a:gd name="connsiteX4" fmla="*/ 230600 w 257202"/>
                  <a:gd name="connsiteY4" fmla="*/ 222328 h 257413"/>
                  <a:gd name="connsiteX5" fmla="*/ 133674 w 257202"/>
                  <a:gd name="connsiteY5" fmla="*/ 125402 h 257413"/>
                  <a:gd name="connsiteX6" fmla="*/ 239258 w 257202"/>
                  <a:gd name="connsiteY6" fmla="*/ 125402 h 257413"/>
                  <a:gd name="connsiteX7" fmla="*/ 239258 w 257202"/>
                  <a:gd name="connsiteY7" fmla="*/ -242 h 257413"/>
                  <a:gd name="connsiteX8" fmla="*/ -417 w 257202"/>
                  <a:gd name="connsiteY8" fmla="*/ -242 h 257413"/>
                  <a:gd name="connsiteX9" fmla="*/ -417 w 257202"/>
                  <a:gd name="connsiteY9" fmla="*/ 125402 h 257413"/>
                  <a:gd name="connsiteX10" fmla="*/ 116359 w 257202"/>
                  <a:gd name="connsiteY10" fmla="*/ 125402 h 257413"/>
                  <a:gd name="connsiteX11" fmla="*/ 10775 w 257202"/>
                  <a:gd name="connsiteY11" fmla="*/ 12006 h 257413"/>
                  <a:gd name="connsiteX12" fmla="*/ 226587 w 257202"/>
                  <a:gd name="connsiteY12" fmla="*/ 12006 h 257413"/>
                  <a:gd name="connsiteX13" fmla="*/ 226587 w 257202"/>
                  <a:gd name="connsiteY13" fmla="*/ 113788 h 257413"/>
                  <a:gd name="connsiteX14" fmla="*/ 10775 w 257202"/>
                  <a:gd name="connsiteY14" fmla="*/ 113788 h 2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7202" h="257413">
                    <a:moveTo>
                      <a:pt x="221942" y="231198"/>
                    </a:moveTo>
                    <a:lnTo>
                      <a:pt x="200826" y="241334"/>
                    </a:lnTo>
                    <a:cubicBezTo>
                      <a:pt x="220211" y="243572"/>
                      <a:pt x="239110" y="248915"/>
                      <a:pt x="256786" y="257171"/>
                    </a:cubicBezTo>
                    <a:cubicBezTo>
                      <a:pt x="248444" y="239518"/>
                      <a:pt x="243017" y="220618"/>
                      <a:pt x="240737" y="201212"/>
                    </a:cubicBezTo>
                    <a:lnTo>
                      <a:pt x="230600" y="222328"/>
                    </a:lnTo>
                    <a:lnTo>
                      <a:pt x="133674" y="125402"/>
                    </a:lnTo>
                    <a:lnTo>
                      <a:pt x="239258" y="125402"/>
                    </a:lnTo>
                    <a:lnTo>
                      <a:pt x="239258" y="-242"/>
                    </a:lnTo>
                    <a:lnTo>
                      <a:pt x="-417" y="-242"/>
                    </a:lnTo>
                    <a:lnTo>
                      <a:pt x="-417" y="125402"/>
                    </a:lnTo>
                    <a:lnTo>
                      <a:pt x="116359" y="125402"/>
                    </a:lnTo>
                    <a:close/>
                    <a:moveTo>
                      <a:pt x="10775" y="12006"/>
                    </a:moveTo>
                    <a:lnTo>
                      <a:pt x="226587" y="12006"/>
                    </a:lnTo>
                    <a:lnTo>
                      <a:pt x="226587" y="113788"/>
                    </a:lnTo>
                    <a:lnTo>
                      <a:pt x="10775" y="113788"/>
                    </a:lnTo>
                    <a:close/>
                  </a:path>
                </a:pathLst>
              </a:custGeom>
              <a:solidFill>
                <a:srgbClr val="808080"/>
              </a:solidFill>
              <a:ln w="21117" cap="flat">
                <a:noFill/>
                <a:prstDash val="solid"/>
                <a:miter/>
              </a:ln>
            </p:spPr>
            <p:txBody>
              <a:bodyPr rtlCol="0" anchor="ctr"/>
              <a:lstStyle/>
              <a:p>
                <a:endParaRPr lang="en-IN"/>
              </a:p>
            </p:txBody>
          </p:sp>
          <p:sp>
            <p:nvSpPr>
              <p:cNvPr id="186" name="Freeform: Shape 185">
                <a:extLst>
                  <a:ext uri="{FF2B5EF4-FFF2-40B4-BE49-F238E27FC236}">
                    <a16:creationId xmlns:a16="http://schemas.microsoft.com/office/drawing/2014/main" id="{A53D0E6B-B1C5-2AC6-9472-4145B6622C0A}"/>
                  </a:ext>
                </a:extLst>
              </p:cNvPr>
              <p:cNvSpPr/>
              <p:nvPr/>
            </p:nvSpPr>
            <p:spPr>
              <a:xfrm>
                <a:off x="3196875" y="2017525"/>
                <a:ext cx="239675" cy="284020"/>
              </a:xfrm>
              <a:custGeom>
                <a:avLst/>
                <a:gdLst>
                  <a:gd name="connsiteX0" fmla="*/ 125439 w 239675"/>
                  <a:gd name="connsiteY0" fmla="*/ 240911 h 284020"/>
                  <a:gd name="connsiteX1" fmla="*/ 125439 w 239675"/>
                  <a:gd name="connsiteY1" fmla="*/ 125403 h 284020"/>
                  <a:gd name="connsiteX2" fmla="*/ 239259 w 239675"/>
                  <a:gd name="connsiteY2" fmla="*/ 125403 h 284020"/>
                  <a:gd name="connsiteX3" fmla="*/ 239259 w 239675"/>
                  <a:gd name="connsiteY3" fmla="*/ -242 h 284020"/>
                  <a:gd name="connsiteX4" fmla="*/ -417 w 239675"/>
                  <a:gd name="connsiteY4" fmla="*/ -242 h 284020"/>
                  <a:gd name="connsiteX5" fmla="*/ -417 w 239675"/>
                  <a:gd name="connsiteY5" fmla="*/ 125403 h 284020"/>
                  <a:gd name="connsiteX6" fmla="*/ 113403 w 239675"/>
                  <a:gd name="connsiteY6" fmla="*/ 125403 h 284020"/>
                  <a:gd name="connsiteX7" fmla="*/ 113403 w 239675"/>
                  <a:gd name="connsiteY7" fmla="*/ 240911 h 284020"/>
                  <a:gd name="connsiteX8" fmla="*/ 91019 w 239675"/>
                  <a:gd name="connsiteY8" fmla="*/ 232887 h 284020"/>
                  <a:gd name="connsiteX9" fmla="*/ 119526 w 239675"/>
                  <a:gd name="connsiteY9" fmla="*/ 283778 h 284020"/>
                  <a:gd name="connsiteX10" fmla="*/ 147823 w 239675"/>
                  <a:gd name="connsiteY10" fmla="*/ 232887 h 284020"/>
                  <a:gd name="connsiteX11" fmla="*/ 11620 w 239675"/>
                  <a:gd name="connsiteY11" fmla="*/ 11584 h 284020"/>
                  <a:gd name="connsiteX12" fmla="*/ 227434 w 239675"/>
                  <a:gd name="connsiteY12" fmla="*/ 11584 h 284020"/>
                  <a:gd name="connsiteX13" fmla="*/ 227434 w 239675"/>
                  <a:gd name="connsiteY13" fmla="*/ 113366 h 284020"/>
                  <a:gd name="connsiteX14" fmla="*/ 11620 w 239675"/>
                  <a:gd name="connsiteY14" fmla="*/ 113366 h 28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9675" h="284020">
                    <a:moveTo>
                      <a:pt x="125439" y="240911"/>
                    </a:moveTo>
                    <a:lnTo>
                      <a:pt x="125439" y="125403"/>
                    </a:lnTo>
                    <a:lnTo>
                      <a:pt x="239259" y="125403"/>
                    </a:lnTo>
                    <a:lnTo>
                      <a:pt x="239259" y="-242"/>
                    </a:lnTo>
                    <a:lnTo>
                      <a:pt x="-417" y="-242"/>
                    </a:lnTo>
                    <a:lnTo>
                      <a:pt x="-417" y="125403"/>
                    </a:lnTo>
                    <a:lnTo>
                      <a:pt x="113403" y="125403"/>
                    </a:lnTo>
                    <a:lnTo>
                      <a:pt x="113403" y="240911"/>
                    </a:lnTo>
                    <a:lnTo>
                      <a:pt x="91019" y="232887"/>
                    </a:lnTo>
                    <a:cubicBezTo>
                      <a:pt x="103245" y="248176"/>
                      <a:pt x="112874" y="265364"/>
                      <a:pt x="119526" y="283778"/>
                    </a:cubicBezTo>
                    <a:cubicBezTo>
                      <a:pt x="126031" y="265344"/>
                      <a:pt x="135597" y="248133"/>
                      <a:pt x="147823" y="232887"/>
                    </a:cubicBezTo>
                    <a:close/>
                    <a:moveTo>
                      <a:pt x="11620" y="11584"/>
                    </a:moveTo>
                    <a:lnTo>
                      <a:pt x="227434" y="11584"/>
                    </a:lnTo>
                    <a:lnTo>
                      <a:pt x="227434" y="113366"/>
                    </a:lnTo>
                    <a:lnTo>
                      <a:pt x="11620" y="113366"/>
                    </a:lnTo>
                    <a:close/>
                  </a:path>
                </a:pathLst>
              </a:custGeom>
              <a:solidFill>
                <a:srgbClr val="808080"/>
              </a:solidFill>
              <a:ln w="21117" cap="flat">
                <a:noFill/>
                <a:prstDash val="solid"/>
                <a:miter/>
              </a:ln>
            </p:spPr>
            <p:txBody>
              <a:bodyPr rtlCol="0" anchor="ctr"/>
              <a:lstStyle/>
              <a:p>
                <a:endParaRPr lang="en-IN"/>
              </a:p>
            </p:txBody>
          </p:sp>
          <p:sp>
            <p:nvSpPr>
              <p:cNvPr id="187" name="Freeform: Shape 186">
                <a:extLst>
                  <a:ext uri="{FF2B5EF4-FFF2-40B4-BE49-F238E27FC236}">
                    <a16:creationId xmlns:a16="http://schemas.microsoft.com/office/drawing/2014/main" id="{C61F2AF0-475E-9190-B1E0-D46E28702218}"/>
                  </a:ext>
                </a:extLst>
              </p:cNvPr>
              <p:cNvSpPr/>
              <p:nvPr/>
            </p:nvSpPr>
            <p:spPr>
              <a:xfrm>
                <a:off x="2879280" y="2634768"/>
                <a:ext cx="257201" cy="257413"/>
              </a:xfrm>
              <a:custGeom>
                <a:avLst/>
                <a:gdLst>
                  <a:gd name="connsiteX0" fmla="*/ 222576 w 257201"/>
                  <a:gd name="connsiteY0" fmla="*/ 25942 h 257413"/>
                  <a:gd name="connsiteX1" fmla="*/ 116992 w 257201"/>
                  <a:gd name="connsiteY1" fmla="*/ 131526 h 257413"/>
                  <a:gd name="connsiteX2" fmla="*/ -417 w 257201"/>
                  <a:gd name="connsiteY2" fmla="*/ 131526 h 257413"/>
                  <a:gd name="connsiteX3" fmla="*/ -417 w 257201"/>
                  <a:gd name="connsiteY3" fmla="*/ 257171 h 257413"/>
                  <a:gd name="connsiteX4" fmla="*/ 239258 w 257201"/>
                  <a:gd name="connsiteY4" fmla="*/ 257171 h 257413"/>
                  <a:gd name="connsiteX5" fmla="*/ 239258 w 257201"/>
                  <a:gd name="connsiteY5" fmla="*/ 131526 h 257413"/>
                  <a:gd name="connsiteX6" fmla="*/ 133674 w 257201"/>
                  <a:gd name="connsiteY6" fmla="*/ 131526 h 257413"/>
                  <a:gd name="connsiteX7" fmla="*/ 230600 w 257201"/>
                  <a:gd name="connsiteY7" fmla="*/ 34600 h 257413"/>
                  <a:gd name="connsiteX8" fmla="*/ 240736 w 257201"/>
                  <a:gd name="connsiteY8" fmla="*/ 55717 h 257413"/>
                  <a:gd name="connsiteX9" fmla="*/ 256785 w 257201"/>
                  <a:gd name="connsiteY9" fmla="*/ -242 h 257413"/>
                  <a:gd name="connsiteX10" fmla="*/ 200825 w 257201"/>
                  <a:gd name="connsiteY10" fmla="*/ 15595 h 257413"/>
                  <a:gd name="connsiteX11" fmla="*/ 227644 w 257201"/>
                  <a:gd name="connsiteY11" fmla="*/ 245134 h 257413"/>
                  <a:gd name="connsiteX12" fmla="*/ 11408 w 257201"/>
                  <a:gd name="connsiteY12" fmla="*/ 245134 h 257413"/>
                  <a:gd name="connsiteX13" fmla="*/ 11408 w 257201"/>
                  <a:gd name="connsiteY13" fmla="*/ 143141 h 257413"/>
                  <a:gd name="connsiteX14" fmla="*/ 227221 w 257201"/>
                  <a:gd name="connsiteY14" fmla="*/ 143141 h 2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7201" h="257413">
                    <a:moveTo>
                      <a:pt x="222576" y="25942"/>
                    </a:moveTo>
                    <a:lnTo>
                      <a:pt x="116992" y="131526"/>
                    </a:lnTo>
                    <a:lnTo>
                      <a:pt x="-417" y="131526"/>
                    </a:lnTo>
                    <a:lnTo>
                      <a:pt x="-417" y="257171"/>
                    </a:lnTo>
                    <a:lnTo>
                      <a:pt x="239258" y="257171"/>
                    </a:lnTo>
                    <a:lnTo>
                      <a:pt x="239258" y="131526"/>
                    </a:lnTo>
                    <a:lnTo>
                      <a:pt x="133674" y="131526"/>
                    </a:lnTo>
                    <a:lnTo>
                      <a:pt x="230600" y="34600"/>
                    </a:lnTo>
                    <a:lnTo>
                      <a:pt x="240736" y="55717"/>
                    </a:lnTo>
                    <a:cubicBezTo>
                      <a:pt x="242975" y="36311"/>
                      <a:pt x="248402" y="17411"/>
                      <a:pt x="256785" y="-242"/>
                    </a:cubicBezTo>
                    <a:cubicBezTo>
                      <a:pt x="239111" y="8014"/>
                      <a:pt x="220211" y="13378"/>
                      <a:pt x="200825" y="15595"/>
                    </a:cubicBezTo>
                    <a:close/>
                    <a:moveTo>
                      <a:pt x="227644" y="245134"/>
                    </a:moveTo>
                    <a:lnTo>
                      <a:pt x="11408" y="245134"/>
                    </a:lnTo>
                    <a:lnTo>
                      <a:pt x="11408" y="143141"/>
                    </a:lnTo>
                    <a:lnTo>
                      <a:pt x="227221" y="143141"/>
                    </a:lnTo>
                    <a:close/>
                  </a:path>
                </a:pathLst>
              </a:custGeom>
              <a:solidFill>
                <a:srgbClr val="808080"/>
              </a:solidFill>
              <a:ln w="21117" cap="flat">
                <a:noFill/>
                <a:prstDash val="solid"/>
                <a:miter/>
              </a:ln>
            </p:spPr>
            <p:txBody>
              <a:bodyPr rtlCol="0" anchor="ctr"/>
              <a:lstStyle/>
              <a:p>
                <a:endParaRPr lang="en-IN"/>
              </a:p>
            </p:txBody>
          </p:sp>
          <p:sp>
            <p:nvSpPr>
              <p:cNvPr id="188" name="Freeform: Shape 187">
                <a:extLst>
                  <a:ext uri="{FF2B5EF4-FFF2-40B4-BE49-F238E27FC236}">
                    <a16:creationId xmlns:a16="http://schemas.microsoft.com/office/drawing/2014/main" id="{EE253C33-905E-FE66-B8E2-D7E7B750C814}"/>
                  </a:ext>
                </a:extLst>
              </p:cNvPr>
              <p:cNvSpPr/>
              <p:nvPr/>
            </p:nvSpPr>
            <p:spPr>
              <a:xfrm>
                <a:off x="2951076" y="2300912"/>
                <a:ext cx="800747" cy="634558"/>
              </a:xfrm>
              <a:custGeom>
                <a:avLst/>
                <a:gdLst>
                  <a:gd name="connsiteX0" fmla="*/ 576915 w 800747"/>
                  <a:gd name="connsiteY0" fmla="*/ 356631 h 634558"/>
                  <a:gd name="connsiteX1" fmla="*/ 598032 w 800747"/>
                  <a:gd name="connsiteY1" fmla="*/ 346495 h 634558"/>
                  <a:gd name="connsiteX2" fmla="*/ 542283 w 800747"/>
                  <a:gd name="connsiteY2" fmla="*/ 330657 h 634558"/>
                  <a:gd name="connsiteX3" fmla="*/ 730011 w 800747"/>
                  <a:gd name="connsiteY3" fmla="*/ 176294 h 634558"/>
                  <a:gd name="connsiteX4" fmla="*/ 364903 w 800747"/>
                  <a:gd name="connsiteY4" fmla="*/ -242 h 634558"/>
                  <a:gd name="connsiteX5" fmla="*/ -417 w 800747"/>
                  <a:gd name="connsiteY5" fmla="*/ 176294 h 634558"/>
                  <a:gd name="connsiteX6" fmla="*/ 363848 w 800747"/>
                  <a:gd name="connsiteY6" fmla="*/ 352830 h 634558"/>
                  <a:gd name="connsiteX7" fmla="*/ 336606 w 800747"/>
                  <a:gd name="connsiteY7" fmla="*/ 401187 h 634558"/>
                  <a:gd name="connsiteX8" fmla="*/ 357723 w 800747"/>
                  <a:gd name="connsiteY8" fmla="*/ 393163 h 634558"/>
                  <a:gd name="connsiteX9" fmla="*/ 357723 w 800747"/>
                  <a:gd name="connsiteY9" fmla="*/ 508672 h 634558"/>
                  <a:gd name="connsiteX10" fmla="*/ 243903 w 800747"/>
                  <a:gd name="connsiteY10" fmla="*/ 508672 h 634558"/>
                  <a:gd name="connsiteX11" fmla="*/ 243903 w 800747"/>
                  <a:gd name="connsiteY11" fmla="*/ 634316 h 634558"/>
                  <a:gd name="connsiteX12" fmla="*/ 483579 w 800747"/>
                  <a:gd name="connsiteY12" fmla="*/ 634316 h 634558"/>
                  <a:gd name="connsiteX13" fmla="*/ 483579 w 800747"/>
                  <a:gd name="connsiteY13" fmla="*/ 508672 h 634558"/>
                  <a:gd name="connsiteX14" fmla="*/ 369760 w 800747"/>
                  <a:gd name="connsiteY14" fmla="*/ 508672 h 634558"/>
                  <a:gd name="connsiteX15" fmla="*/ 369760 w 800747"/>
                  <a:gd name="connsiteY15" fmla="*/ 393163 h 634558"/>
                  <a:gd name="connsiteX16" fmla="*/ 392143 w 800747"/>
                  <a:gd name="connsiteY16" fmla="*/ 401187 h 634558"/>
                  <a:gd name="connsiteX17" fmla="*/ 364692 w 800747"/>
                  <a:gd name="connsiteY17" fmla="*/ 352830 h 634558"/>
                  <a:gd name="connsiteX18" fmla="*/ 541016 w 800747"/>
                  <a:gd name="connsiteY18" fmla="*/ 330657 h 634558"/>
                  <a:gd name="connsiteX19" fmla="*/ 556854 w 800747"/>
                  <a:gd name="connsiteY19" fmla="*/ 386617 h 634558"/>
                  <a:gd name="connsiteX20" fmla="*/ 566991 w 800747"/>
                  <a:gd name="connsiteY20" fmla="*/ 365500 h 634558"/>
                  <a:gd name="connsiteX21" fmla="*/ 666450 w 800747"/>
                  <a:gd name="connsiteY21" fmla="*/ 464960 h 634558"/>
                  <a:gd name="connsiteX22" fmla="*/ 560866 w 800747"/>
                  <a:gd name="connsiteY22" fmla="*/ 464960 h 634558"/>
                  <a:gd name="connsiteX23" fmla="*/ 560866 w 800747"/>
                  <a:gd name="connsiteY23" fmla="*/ 590604 h 634558"/>
                  <a:gd name="connsiteX24" fmla="*/ 800330 w 800747"/>
                  <a:gd name="connsiteY24" fmla="*/ 590604 h 634558"/>
                  <a:gd name="connsiteX25" fmla="*/ 800330 w 800747"/>
                  <a:gd name="connsiteY25" fmla="*/ 464960 h 634558"/>
                  <a:gd name="connsiteX26" fmla="*/ 683133 w 800747"/>
                  <a:gd name="connsiteY26" fmla="*/ 464960 h 634558"/>
                  <a:gd name="connsiteX27" fmla="*/ 473232 w 800747"/>
                  <a:gd name="connsiteY27" fmla="*/ 622491 h 634558"/>
                  <a:gd name="connsiteX28" fmla="*/ 257418 w 800747"/>
                  <a:gd name="connsiteY28" fmla="*/ 622491 h 634558"/>
                  <a:gd name="connsiteX29" fmla="*/ 257418 w 800747"/>
                  <a:gd name="connsiteY29" fmla="*/ 520497 h 634558"/>
                  <a:gd name="connsiteX30" fmla="*/ 473232 w 800747"/>
                  <a:gd name="connsiteY30" fmla="*/ 520497 h 634558"/>
                  <a:gd name="connsiteX31" fmla="*/ 789983 w 800747"/>
                  <a:gd name="connsiteY31" fmla="*/ 578357 h 634558"/>
                  <a:gd name="connsiteX32" fmla="*/ 574381 w 800747"/>
                  <a:gd name="connsiteY32" fmla="*/ 578357 h 634558"/>
                  <a:gd name="connsiteX33" fmla="*/ 574381 w 800747"/>
                  <a:gd name="connsiteY33" fmla="*/ 476997 h 634558"/>
                  <a:gd name="connsiteX34" fmla="*/ 790195 w 800747"/>
                  <a:gd name="connsiteY34" fmla="*/ 476997 h 63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00747" h="634558">
                    <a:moveTo>
                      <a:pt x="576915" y="356631"/>
                    </a:moveTo>
                    <a:lnTo>
                      <a:pt x="598032" y="346495"/>
                    </a:lnTo>
                    <a:cubicBezTo>
                      <a:pt x="578710" y="344298"/>
                      <a:pt x="559874" y="338935"/>
                      <a:pt x="542283" y="330657"/>
                    </a:cubicBezTo>
                    <a:cubicBezTo>
                      <a:pt x="654203" y="300460"/>
                      <a:pt x="730011" y="242601"/>
                      <a:pt x="730011" y="176294"/>
                    </a:cubicBezTo>
                    <a:cubicBezTo>
                      <a:pt x="730011" y="78734"/>
                      <a:pt x="566568" y="-242"/>
                      <a:pt x="364903" y="-242"/>
                    </a:cubicBezTo>
                    <a:cubicBezTo>
                      <a:pt x="163238" y="-242"/>
                      <a:pt x="-417" y="78734"/>
                      <a:pt x="-417" y="176294"/>
                    </a:cubicBezTo>
                    <a:cubicBezTo>
                      <a:pt x="-417" y="273853"/>
                      <a:pt x="162604" y="352619"/>
                      <a:pt x="363848" y="352830"/>
                    </a:cubicBezTo>
                    <a:cubicBezTo>
                      <a:pt x="357365" y="370272"/>
                      <a:pt x="348179" y="386596"/>
                      <a:pt x="336606" y="401187"/>
                    </a:cubicBezTo>
                    <a:lnTo>
                      <a:pt x="357723" y="393163"/>
                    </a:lnTo>
                    <a:lnTo>
                      <a:pt x="357723" y="508672"/>
                    </a:lnTo>
                    <a:lnTo>
                      <a:pt x="243903" y="508672"/>
                    </a:lnTo>
                    <a:lnTo>
                      <a:pt x="243903" y="634316"/>
                    </a:lnTo>
                    <a:lnTo>
                      <a:pt x="483579" y="634316"/>
                    </a:lnTo>
                    <a:lnTo>
                      <a:pt x="483579" y="508672"/>
                    </a:lnTo>
                    <a:lnTo>
                      <a:pt x="369760" y="508672"/>
                    </a:lnTo>
                    <a:lnTo>
                      <a:pt x="369760" y="393163"/>
                    </a:lnTo>
                    <a:lnTo>
                      <a:pt x="392143" y="401187"/>
                    </a:lnTo>
                    <a:cubicBezTo>
                      <a:pt x="380593" y="386553"/>
                      <a:pt x="371322" y="370251"/>
                      <a:pt x="364692" y="352830"/>
                    </a:cubicBezTo>
                    <a:cubicBezTo>
                      <a:pt x="424178" y="353189"/>
                      <a:pt x="483474" y="345735"/>
                      <a:pt x="541016" y="330657"/>
                    </a:cubicBezTo>
                    <a:cubicBezTo>
                      <a:pt x="549273" y="348332"/>
                      <a:pt x="554616" y="367232"/>
                      <a:pt x="556854" y="386617"/>
                    </a:cubicBezTo>
                    <a:lnTo>
                      <a:pt x="566991" y="365500"/>
                    </a:lnTo>
                    <a:lnTo>
                      <a:pt x="666450" y="464960"/>
                    </a:lnTo>
                    <a:lnTo>
                      <a:pt x="560866" y="464960"/>
                    </a:lnTo>
                    <a:lnTo>
                      <a:pt x="560866" y="590604"/>
                    </a:lnTo>
                    <a:lnTo>
                      <a:pt x="800330" y="590604"/>
                    </a:lnTo>
                    <a:lnTo>
                      <a:pt x="800330" y="464960"/>
                    </a:lnTo>
                    <a:lnTo>
                      <a:pt x="683133" y="464960"/>
                    </a:lnTo>
                    <a:close/>
                    <a:moveTo>
                      <a:pt x="473232" y="622491"/>
                    </a:moveTo>
                    <a:lnTo>
                      <a:pt x="257418" y="622491"/>
                    </a:lnTo>
                    <a:lnTo>
                      <a:pt x="257418" y="520497"/>
                    </a:lnTo>
                    <a:lnTo>
                      <a:pt x="473232" y="520497"/>
                    </a:lnTo>
                    <a:close/>
                    <a:moveTo>
                      <a:pt x="789983" y="578357"/>
                    </a:moveTo>
                    <a:lnTo>
                      <a:pt x="574381" y="578357"/>
                    </a:lnTo>
                    <a:lnTo>
                      <a:pt x="574381" y="476997"/>
                    </a:lnTo>
                    <a:lnTo>
                      <a:pt x="790195" y="476997"/>
                    </a:lnTo>
                    <a:close/>
                  </a:path>
                </a:pathLst>
              </a:custGeom>
              <a:solidFill>
                <a:srgbClr val="808080"/>
              </a:solidFill>
              <a:ln w="21117" cap="flat">
                <a:noFill/>
                <a:prstDash val="solid"/>
                <a:miter/>
              </a:ln>
            </p:spPr>
            <p:txBody>
              <a:bodyPr rtlCol="0" anchor="ctr"/>
              <a:lstStyle/>
              <a:p>
                <a:endParaRPr lang="en-IN"/>
              </a:p>
            </p:txBody>
          </p:sp>
        </p:grpSp>
        <p:sp>
          <p:nvSpPr>
            <p:cNvPr id="189" name="Freeform: Shape 188">
              <a:extLst>
                <a:ext uri="{FF2B5EF4-FFF2-40B4-BE49-F238E27FC236}">
                  <a16:creationId xmlns:a16="http://schemas.microsoft.com/office/drawing/2014/main" id="{A924A288-4B61-5050-77A9-1748909A6D10}"/>
                </a:ext>
              </a:extLst>
            </p:cNvPr>
            <p:cNvSpPr/>
            <p:nvPr/>
          </p:nvSpPr>
          <p:spPr>
            <a:xfrm>
              <a:off x="2939885" y="2289720"/>
              <a:ext cx="730217" cy="353072"/>
            </a:xfrm>
            <a:custGeom>
              <a:avLst/>
              <a:gdLst>
                <a:gd name="connsiteX0" fmla="*/ 730217 w 730217"/>
                <a:gd name="connsiteY0" fmla="*/ 176536 h 353072"/>
                <a:gd name="connsiteX1" fmla="*/ 365109 w 730217"/>
                <a:gd name="connsiteY1" fmla="*/ 353072 h 353072"/>
                <a:gd name="connsiteX2" fmla="*/ 0 w 730217"/>
                <a:gd name="connsiteY2" fmla="*/ 176536 h 353072"/>
                <a:gd name="connsiteX3" fmla="*/ 365109 w 730217"/>
                <a:gd name="connsiteY3" fmla="*/ 0 h 353072"/>
                <a:gd name="connsiteX4" fmla="*/ 730217 w 730217"/>
                <a:gd name="connsiteY4" fmla="*/ 176536 h 353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217" h="353072">
                  <a:moveTo>
                    <a:pt x="730217" y="176536"/>
                  </a:moveTo>
                  <a:cubicBezTo>
                    <a:pt x="730217" y="274034"/>
                    <a:pt x="566753" y="353072"/>
                    <a:pt x="365109" y="353072"/>
                  </a:cubicBezTo>
                  <a:cubicBezTo>
                    <a:pt x="163465" y="353072"/>
                    <a:pt x="0" y="274034"/>
                    <a:pt x="0" y="176536"/>
                  </a:cubicBezTo>
                  <a:cubicBezTo>
                    <a:pt x="0" y="79038"/>
                    <a:pt x="163465" y="0"/>
                    <a:pt x="365109" y="0"/>
                  </a:cubicBezTo>
                  <a:cubicBezTo>
                    <a:pt x="566753" y="0"/>
                    <a:pt x="730217" y="79038"/>
                    <a:pt x="730217" y="176536"/>
                  </a:cubicBezTo>
                  <a:close/>
                </a:path>
              </a:pathLst>
            </a:custGeom>
            <a:solidFill>
              <a:schemeClr val="accent6"/>
            </a:solidFill>
            <a:ln w="21117" cap="flat">
              <a:noFill/>
              <a:prstDash val="solid"/>
              <a:miter/>
            </a:ln>
          </p:spPr>
          <p:txBody>
            <a:bodyPr rtlCol="0" anchor="ctr"/>
            <a:lstStyle/>
            <a:p>
              <a:endParaRPr lang="en-IN"/>
            </a:p>
          </p:txBody>
        </p:sp>
        <p:sp>
          <p:nvSpPr>
            <p:cNvPr id="190" name="Freeform: Shape 189">
              <a:extLst>
                <a:ext uri="{FF2B5EF4-FFF2-40B4-BE49-F238E27FC236}">
                  <a16:creationId xmlns:a16="http://schemas.microsoft.com/office/drawing/2014/main" id="{7DE23A8B-75EB-F5FB-7D2D-D332E0F19E4A}"/>
                </a:ext>
              </a:extLst>
            </p:cNvPr>
            <p:cNvSpPr/>
            <p:nvPr/>
          </p:nvSpPr>
          <p:spPr>
            <a:xfrm>
              <a:off x="3044379" y="2396835"/>
              <a:ext cx="67222" cy="127887"/>
            </a:xfrm>
            <a:custGeom>
              <a:avLst/>
              <a:gdLst>
                <a:gd name="connsiteX0" fmla="*/ 31080 w 67222"/>
                <a:gd name="connsiteY0" fmla="*/ 14486 h 127887"/>
                <a:gd name="connsiteX1" fmla="*/ 17545 w 67222"/>
                <a:gd name="connsiteY1" fmla="*/ 25762 h 127887"/>
                <a:gd name="connsiteX2" fmla="*/ 17565 w 67222"/>
                <a:gd name="connsiteY2" fmla="*/ 28212 h 127887"/>
                <a:gd name="connsiteX3" fmla="*/ 26645 w 67222"/>
                <a:gd name="connsiteY3" fmla="*/ 45739 h 127887"/>
                <a:gd name="connsiteX4" fmla="*/ 48819 w 67222"/>
                <a:gd name="connsiteY4" fmla="*/ 63688 h 127887"/>
                <a:gd name="connsiteX5" fmla="*/ 66768 w 67222"/>
                <a:gd name="connsiteY5" fmla="*/ 98108 h 127887"/>
                <a:gd name="connsiteX6" fmla="*/ 40160 w 67222"/>
                <a:gd name="connsiteY6" fmla="*/ 127608 h 127887"/>
                <a:gd name="connsiteX7" fmla="*/ 35515 w 67222"/>
                <a:gd name="connsiteY7" fmla="*/ 127461 h 127887"/>
                <a:gd name="connsiteX8" fmla="*/ -257 w 67222"/>
                <a:gd name="connsiteY8" fmla="*/ 94878 h 127887"/>
                <a:gd name="connsiteX9" fmla="*/ -172 w 67222"/>
                <a:gd name="connsiteY9" fmla="*/ 90507 h 127887"/>
                <a:gd name="connsiteX10" fmla="*/ 17565 w 67222"/>
                <a:gd name="connsiteY10" fmla="*/ 86072 h 127887"/>
                <a:gd name="connsiteX11" fmla="*/ 35515 w 67222"/>
                <a:gd name="connsiteY11" fmla="*/ 112679 h 127887"/>
                <a:gd name="connsiteX12" fmla="*/ 48819 w 67222"/>
                <a:gd name="connsiteY12" fmla="*/ 102543 h 127887"/>
                <a:gd name="connsiteX13" fmla="*/ 48819 w 67222"/>
                <a:gd name="connsiteY13" fmla="*/ 99375 h 127887"/>
                <a:gd name="connsiteX14" fmla="*/ 35515 w 67222"/>
                <a:gd name="connsiteY14" fmla="*/ 76991 h 127887"/>
                <a:gd name="connsiteX15" fmla="*/ 13131 w 67222"/>
                <a:gd name="connsiteY15" fmla="*/ 59253 h 127887"/>
                <a:gd name="connsiteX16" fmla="*/ -384 w 67222"/>
                <a:gd name="connsiteY16" fmla="*/ 30112 h 127887"/>
                <a:gd name="connsiteX17" fmla="*/ 27131 w 67222"/>
                <a:gd name="connsiteY17" fmla="*/ -169 h 127887"/>
                <a:gd name="connsiteX18" fmla="*/ 31080 w 67222"/>
                <a:gd name="connsiteY18" fmla="*/ -85 h 127887"/>
                <a:gd name="connsiteX19" fmla="*/ 66619 w 67222"/>
                <a:gd name="connsiteY19" fmla="*/ 29120 h 127887"/>
                <a:gd name="connsiteX20" fmla="*/ 66768 w 67222"/>
                <a:gd name="connsiteY20" fmla="*/ 32435 h 127887"/>
                <a:gd name="connsiteX21" fmla="*/ 48819 w 67222"/>
                <a:gd name="connsiteY21" fmla="*/ 36870 h 127887"/>
                <a:gd name="connsiteX22" fmla="*/ 31080 w 67222"/>
                <a:gd name="connsiteY22" fmla="*/ 14486 h 12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7222" h="127887">
                  <a:moveTo>
                    <a:pt x="31080" y="14486"/>
                  </a:moveTo>
                  <a:cubicBezTo>
                    <a:pt x="24217" y="13874"/>
                    <a:pt x="18177" y="18920"/>
                    <a:pt x="17545" y="25762"/>
                  </a:cubicBezTo>
                  <a:cubicBezTo>
                    <a:pt x="17481" y="26586"/>
                    <a:pt x="17481" y="27410"/>
                    <a:pt x="17565" y="28212"/>
                  </a:cubicBezTo>
                  <a:cubicBezTo>
                    <a:pt x="17502" y="35202"/>
                    <a:pt x="20902" y="41748"/>
                    <a:pt x="26645" y="45739"/>
                  </a:cubicBezTo>
                  <a:lnTo>
                    <a:pt x="48819" y="63688"/>
                  </a:lnTo>
                  <a:cubicBezTo>
                    <a:pt x="59884" y="71712"/>
                    <a:pt x="66514" y="84446"/>
                    <a:pt x="66768" y="98108"/>
                  </a:cubicBezTo>
                  <a:cubicBezTo>
                    <a:pt x="67570" y="113608"/>
                    <a:pt x="55660" y="126806"/>
                    <a:pt x="40160" y="127608"/>
                  </a:cubicBezTo>
                  <a:cubicBezTo>
                    <a:pt x="38619" y="127693"/>
                    <a:pt x="37057" y="127630"/>
                    <a:pt x="35515" y="127461"/>
                  </a:cubicBezTo>
                  <a:cubicBezTo>
                    <a:pt x="16636" y="128348"/>
                    <a:pt x="629" y="113756"/>
                    <a:pt x="-257" y="94878"/>
                  </a:cubicBezTo>
                  <a:cubicBezTo>
                    <a:pt x="-320" y="93421"/>
                    <a:pt x="-300" y="91964"/>
                    <a:pt x="-172" y="90507"/>
                  </a:cubicBezTo>
                  <a:lnTo>
                    <a:pt x="17565" y="86072"/>
                  </a:lnTo>
                  <a:cubicBezTo>
                    <a:pt x="17565" y="98953"/>
                    <a:pt x="22000" y="112679"/>
                    <a:pt x="35515" y="112679"/>
                  </a:cubicBezTo>
                  <a:cubicBezTo>
                    <a:pt x="41998" y="113545"/>
                    <a:pt x="47953" y="109026"/>
                    <a:pt x="48819" y="102543"/>
                  </a:cubicBezTo>
                  <a:cubicBezTo>
                    <a:pt x="48966" y="101487"/>
                    <a:pt x="48966" y="100431"/>
                    <a:pt x="48819" y="99375"/>
                  </a:cubicBezTo>
                  <a:cubicBezTo>
                    <a:pt x="48396" y="90169"/>
                    <a:pt x="43412" y="81764"/>
                    <a:pt x="35515" y="76991"/>
                  </a:cubicBezTo>
                  <a:lnTo>
                    <a:pt x="13131" y="59253"/>
                  </a:lnTo>
                  <a:cubicBezTo>
                    <a:pt x="4389" y="52137"/>
                    <a:pt x="-595" y="41389"/>
                    <a:pt x="-384" y="30112"/>
                  </a:cubicBezTo>
                  <a:cubicBezTo>
                    <a:pt x="-1144" y="14148"/>
                    <a:pt x="11167" y="591"/>
                    <a:pt x="27131" y="-169"/>
                  </a:cubicBezTo>
                  <a:cubicBezTo>
                    <a:pt x="28441" y="-232"/>
                    <a:pt x="29771" y="-211"/>
                    <a:pt x="31080" y="-85"/>
                  </a:cubicBezTo>
                  <a:cubicBezTo>
                    <a:pt x="48945" y="-1837"/>
                    <a:pt x="64866" y="11234"/>
                    <a:pt x="66619" y="29120"/>
                  </a:cubicBezTo>
                  <a:cubicBezTo>
                    <a:pt x="66725" y="30218"/>
                    <a:pt x="66768" y="31316"/>
                    <a:pt x="66768" y="32435"/>
                  </a:cubicBezTo>
                  <a:lnTo>
                    <a:pt x="48819" y="36870"/>
                  </a:lnTo>
                  <a:cubicBezTo>
                    <a:pt x="48185" y="25044"/>
                    <a:pt x="43750" y="14486"/>
                    <a:pt x="31080" y="14486"/>
                  </a:cubicBezTo>
                  <a:close/>
                </a:path>
              </a:pathLst>
            </a:custGeom>
            <a:solidFill>
              <a:srgbClr val="FFFFFF"/>
            </a:solidFill>
            <a:ln w="21117" cap="flat">
              <a:noFill/>
              <a:prstDash val="solid"/>
              <a:miter/>
            </a:ln>
          </p:spPr>
          <p:txBody>
            <a:bodyPr rtlCol="0" anchor="ctr"/>
            <a:lstStyle/>
            <a:p>
              <a:endParaRPr lang="en-IN"/>
            </a:p>
          </p:txBody>
        </p:sp>
        <p:sp>
          <p:nvSpPr>
            <p:cNvPr id="191" name="Freeform: Shape 190">
              <a:extLst>
                <a:ext uri="{FF2B5EF4-FFF2-40B4-BE49-F238E27FC236}">
                  <a16:creationId xmlns:a16="http://schemas.microsoft.com/office/drawing/2014/main" id="{7BF293F5-460C-9919-FD52-940EE8035383}"/>
                </a:ext>
              </a:extLst>
            </p:cNvPr>
            <p:cNvSpPr/>
            <p:nvPr/>
          </p:nvSpPr>
          <p:spPr>
            <a:xfrm>
              <a:off x="3123601" y="2398260"/>
              <a:ext cx="71374" cy="126278"/>
            </a:xfrm>
            <a:custGeom>
              <a:avLst/>
              <a:gdLst>
                <a:gd name="connsiteX0" fmla="*/ 35270 w 71374"/>
                <a:gd name="connsiteY0" fmla="*/ 126036 h 126278"/>
                <a:gd name="connsiteX1" fmla="*/ -417 w 71374"/>
                <a:gd name="connsiteY1" fmla="*/ 80002 h 126278"/>
                <a:gd name="connsiteX2" fmla="*/ -417 w 71374"/>
                <a:gd name="connsiteY2" fmla="*/ -242 h 126278"/>
                <a:gd name="connsiteX3" fmla="*/ 17532 w 71374"/>
                <a:gd name="connsiteY3" fmla="*/ -242 h 126278"/>
                <a:gd name="connsiteX4" fmla="*/ 17532 w 71374"/>
                <a:gd name="connsiteY4" fmla="*/ 80002 h 126278"/>
                <a:gd name="connsiteX5" fmla="*/ 35270 w 71374"/>
                <a:gd name="connsiteY5" fmla="*/ 111254 h 126278"/>
                <a:gd name="connsiteX6" fmla="*/ 53219 w 71374"/>
                <a:gd name="connsiteY6" fmla="*/ 80002 h 126278"/>
                <a:gd name="connsiteX7" fmla="*/ 53219 w 71374"/>
                <a:gd name="connsiteY7" fmla="*/ -242 h 126278"/>
                <a:gd name="connsiteX8" fmla="*/ 70958 w 71374"/>
                <a:gd name="connsiteY8" fmla="*/ -242 h 126278"/>
                <a:gd name="connsiteX9" fmla="*/ 70958 w 71374"/>
                <a:gd name="connsiteY9" fmla="*/ 80002 h 126278"/>
                <a:gd name="connsiteX10" fmla="*/ 35270 w 71374"/>
                <a:gd name="connsiteY10" fmla="*/ 126036 h 12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374" h="126278">
                  <a:moveTo>
                    <a:pt x="35270" y="126036"/>
                  </a:moveTo>
                  <a:cubicBezTo>
                    <a:pt x="7607" y="126036"/>
                    <a:pt x="-417" y="107665"/>
                    <a:pt x="-417" y="80002"/>
                  </a:cubicBezTo>
                  <a:lnTo>
                    <a:pt x="-417" y="-242"/>
                  </a:lnTo>
                  <a:lnTo>
                    <a:pt x="17532" y="-242"/>
                  </a:lnTo>
                  <a:lnTo>
                    <a:pt x="17532" y="80002"/>
                  </a:lnTo>
                  <a:cubicBezTo>
                    <a:pt x="17532" y="96684"/>
                    <a:pt x="18799" y="111254"/>
                    <a:pt x="35270" y="111254"/>
                  </a:cubicBezTo>
                  <a:cubicBezTo>
                    <a:pt x="51741" y="111254"/>
                    <a:pt x="53219" y="96684"/>
                    <a:pt x="53219" y="80002"/>
                  </a:cubicBezTo>
                  <a:lnTo>
                    <a:pt x="53219" y="-242"/>
                  </a:lnTo>
                  <a:lnTo>
                    <a:pt x="70958" y="-242"/>
                  </a:lnTo>
                  <a:lnTo>
                    <a:pt x="70958" y="80002"/>
                  </a:lnTo>
                  <a:cubicBezTo>
                    <a:pt x="70958" y="107665"/>
                    <a:pt x="62722" y="126036"/>
                    <a:pt x="35270" y="126036"/>
                  </a:cubicBezTo>
                  <a:close/>
                </a:path>
              </a:pathLst>
            </a:custGeom>
            <a:solidFill>
              <a:srgbClr val="FFFFFF"/>
            </a:solidFill>
            <a:ln w="21117" cap="flat">
              <a:noFill/>
              <a:prstDash val="solid"/>
              <a:miter/>
            </a:ln>
          </p:spPr>
          <p:txBody>
            <a:bodyPr rtlCol="0" anchor="ctr"/>
            <a:lstStyle/>
            <a:p>
              <a:endParaRPr lang="en-IN"/>
            </a:p>
          </p:txBody>
        </p:sp>
        <p:sp>
          <p:nvSpPr>
            <p:cNvPr id="192" name="Freeform: Shape 191">
              <a:extLst>
                <a:ext uri="{FF2B5EF4-FFF2-40B4-BE49-F238E27FC236}">
                  <a16:creationId xmlns:a16="http://schemas.microsoft.com/office/drawing/2014/main" id="{5D644182-23F5-EA2F-2B0F-F089F2A03CF3}"/>
                </a:ext>
              </a:extLst>
            </p:cNvPr>
            <p:cNvSpPr/>
            <p:nvPr/>
          </p:nvSpPr>
          <p:spPr>
            <a:xfrm>
              <a:off x="3209757" y="2396993"/>
              <a:ext cx="67572" cy="127545"/>
            </a:xfrm>
            <a:custGeom>
              <a:avLst/>
              <a:gdLst>
                <a:gd name="connsiteX0" fmla="*/ 33792 w 67572"/>
                <a:gd name="connsiteY0" fmla="*/ 127303 h 127545"/>
                <a:gd name="connsiteX1" fmla="*/ -417 w 67572"/>
                <a:gd name="connsiteY1" fmla="*/ 81269 h 127545"/>
                <a:gd name="connsiteX2" fmla="*/ -417 w 67572"/>
                <a:gd name="connsiteY2" fmla="*/ 45582 h 127545"/>
                <a:gd name="connsiteX3" fmla="*/ 33792 w 67572"/>
                <a:gd name="connsiteY3" fmla="*/ -242 h 127545"/>
                <a:gd name="connsiteX4" fmla="*/ 67156 w 67572"/>
                <a:gd name="connsiteY4" fmla="*/ 41991 h 127545"/>
                <a:gd name="connsiteX5" fmla="*/ 49207 w 67572"/>
                <a:gd name="connsiteY5" fmla="*/ 41991 h 127545"/>
                <a:gd name="connsiteX6" fmla="*/ 33792 w 67572"/>
                <a:gd name="connsiteY6" fmla="*/ 15173 h 127545"/>
                <a:gd name="connsiteX7" fmla="*/ 17320 w 67572"/>
                <a:gd name="connsiteY7" fmla="*/ 41991 h 127545"/>
                <a:gd name="connsiteX8" fmla="*/ 17320 w 67572"/>
                <a:gd name="connsiteY8" fmla="*/ 86759 h 127545"/>
                <a:gd name="connsiteX9" fmla="*/ 33792 w 67572"/>
                <a:gd name="connsiteY9" fmla="*/ 113366 h 127545"/>
                <a:gd name="connsiteX10" fmla="*/ 49207 w 67572"/>
                <a:gd name="connsiteY10" fmla="*/ 86759 h 127545"/>
                <a:gd name="connsiteX11" fmla="*/ 49207 w 67572"/>
                <a:gd name="connsiteY11" fmla="*/ 82113 h 127545"/>
                <a:gd name="connsiteX12" fmla="*/ 67156 w 67572"/>
                <a:gd name="connsiteY12" fmla="*/ 82113 h 127545"/>
                <a:gd name="connsiteX13" fmla="*/ 67156 w 67572"/>
                <a:gd name="connsiteY13" fmla="*/ 86759 h 127545"/>
                <a:gd name="connsiteX14" fmla="*/ 33792 w 67572"/>
                <a:gd name="connsiteY14" fmla="*/ 127303 h 12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572" h="127545">
                  <a:moveTo>
                    <a:pt x="33792" y="127303"/>
                  </a:moveTo>
                  <a:cubicBezTo>
                    <a:pt x="6973" y="127303"/>
                    <a:pt x="-417" y="108087"/>
                    <a:pt x="-417" y="81269"/>
                  </a:cubicBezTo>
                  <a:lnTo>
                    <a:pt x="-417" y="45582"/>
                  </a:lnTo>
                  <a:cubicBezTo>
                    <a:pt x="-417" y="18763"/>
                    <a:pt x="6973" y="-242"/>
                    <a:pt x="33792" y="-242"/>
                  </a:cubicBezTo>
                  <a:cubicBezTo>
                    <a:pt x="60609" y="-242"/>
                    <a:pt x="67156" y="16018"/>
                    <a:pt x="67156" y="41991"/>
                  </a:cubicBezTo>
                  <a:lnTo>
                    <a:pt x="49207" y="41991"/>
                  </a:lnTo>
                  <a:cubicBezTo>
                    <a:pt x="49207" y="26787"/>
                    <a:pt x="49207" y="15173"/>
                    <a:pt x="33792" y="15173"/>
                  </a:cubicBezTo>
                  <a:cubicBezTo>
                    <a:pt x="18376" y="15173"/>
                    <a:pt x="17320" y="26787"/>
                    <a:pt x="17320" y="41991"/>
                  </a:cubicBezTo>
                  <a:lnTo>
                    <a:pt x="17320" y="86759"/>
                  </a:lnTo>
                  <a:cubicBezTo>
                    <a:pt x="17320" y="100274"/>
                    <a:pt x="20277" y="113366"/>
                    <a:pt x="33792" y="113366"/>
                  </a:cubicBezTo>
                  <a:cubicBezTo>
                    <a:pt x="47306" y="113366"/>
                    <a:pt x="49207" y="100274"/>
                    <a:pt x="49207" y="86759"/>
                  </a:cubicBezTo>
                  <a:lnTo>
                    <a:pt x="49207" y="82113"/>
                  </a:lnTo>
                  <a:lnTo>
                    <a:pt x="67156" y="82113"/>
                  </a:lnTo>
                  <a:lnTo>
                    <a:pt x="67156" y="86759"/>
                  </a:lnTo>
                  <a:cubicBezTo>
                    <a:pt x="67156" y="110621"/>
                    <a:pt x="58921" y="127303"/>
                    <a:pt x="33792" y="127303"/>
                  </a:cubicBezTo>
                  <a:close/>
                </a:path>
              </a:pathLst>
            </a:custGeom>
            <a:solidFill>
              <a:srgbClr val="FFFFFF"/>
            </a:solidFill>
            <a:ln w="21117" cap="flat">
              <a:noFill/>
              <a:prstDash val="solid"/>
              <a:miter/>
            </a:ln>
          </p:spPr>
          <p:txBody>
            <a:bodyPr rtlCol="0" anchor="ctr"/>
            <a:lstStyle/>
            <a:p>
              <a:endParaRPr lang="en-IN"/>
            </a:p>
          </p:txBody>
        </p:sp>
        <p:sp>
          <p:nvSpPr>
            <p:cNvPr id="193" name="Freeform: Shape 192">
              <a:extLst>
                <a:ext uri="{FF2B5EF4-FFF2-40B4-BE49-F238E27FC236}">
                  <a16:creationId xmlns:a16="http://schemas.microsoft.com/office/drawing/2014/main" id="{8C5E594E-02EB-E3FB-7DA8-BE896BD512B0}"/>
                </a:ext>
              </a:extLst>
            </p:cNvPr>
            <p:cNvSpPr/>
            <p:nvPr/>
          </p:nvSpPr>
          <p:spPr>
            <a:xfrm>
              <a:off x="3287044" y="2396993"/>
              <a:ext cx="68629" cy="127545"/>
            </a:xfrm>
            <a:custGeom>
              <a:avLst/>
              <a:gdLst>
                <a:gd name="connsiteX0" fmla="*/ 33792 w 68629"/>
                <a:gd name="connsiteY0" fmla="*/ 127303 h 127545"/>
                <a:gd name="connsiteX1" fmla="*/ -417 w 68629"/>
                <a:gd name="connsiteY1" fmla="*/ 81269 h 127545"/>
                <a:gd name="connsiteX2" fmla="*/ -417 w 68629"/>
                <a:gd name="connsiteY2" fmla="*/ 45582 h 127545"/>
                <a:gd name="connsiteX3" fmla="*/ 33792 w 68629"/>
                <a:gd name="connsiteY3" fmla="*/ -242 h 127545"/>
                <a:gd name="connsiteX4" fmla="*/ 67157 w 68629"/>
                <a:gd name="connsiteY4" fmla="*/ 41991 h 127545"/>
                <a:gd name="connsiteX5" fmla="*/ 49207 w 68629"/>
                <a:gd name="connsiteY5" fmla="*/ 41991 h 127545"/>
                <a:gd name="connsiteX6" fmla="*/ 33792 w 68629"/>
                <a:gd name="connsiteY6" fmla="*/ 15173 h 127545"/>
                <a:gd name="connsiteX7" fmla="*/ 17322 w 68629"/>
                <a:gd name="connsiteY7" fmla="*/ 41991 h 127545"/>
                <a:gd name="connsiteX8" fmla="*/ 17322 w 68629"/>
                <a:gd name="connsiteY8" fmla="*/ 86759 h 127545"/>
                <a:gd name="connsiteX9" fmla="*/ 33792 w 68629"/>
                <a:gd name="connsiteY9" fmla="*/ 113366 h 127545"/>
                <a:gd name="connsiteX10" fmla="*/ 49207 w 68629"/>
                <a:gd name="connsiteY10" fmla="*/ 86759 h 127545"/>
                <a:gd name="connsiteX11" fmla="*/ 49207 w 68629"/>
                <a:gd name="connsiteY11" fmla="*/ 82113 h 127545"/>
                <a:gd name="connsiteX12" fmla="*/ 68212 w 68629"/>
                <a:gd name="connsiteY12" fmla="*/ 82113 h 127545"/>
                <a:gd name="connsiteX13" fmla="*/ 68212 w 68629"/>
                <a:gd name="connsiteY13" fmla="*/ 86759 h 127545"/>
                <a:gd name="connsiteX14" fmla="*/ 33792 w 68629"/>
                <a:gd name="connsiteY14" fmla="*/ 127303 h 12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629" h="127545">
                  <a:moveTo>
                    <a:pt x="33792" y="127303"/>
                  </a:moveTo>
                  <a:cubicBezTo>
                    <a:pt x="6973" y="127303"/>
                    <a:pt x="-417" y="108087"/>
                    <a:pt x="-417" y="81269"/>
                  </a:cubicBezTo>
                  <a:lnTo>
                    <a:pt x="-417" y="45582"/>
                  </a:lnTo>
                  <a:cubicBezTo>
                    <a:pt x="-417" y="18763"/>
                    <a:pt x="6973" y="-242"/>
                    <a:pt x="33792" y="-242"/>
                  </a:cubicBezTo>
                  <a:cubicBezTo>
                    <a:pt x="60611" y="-242"/>
                    <a:pt x="67157" y="16018"/>
                    <a:pt x="67157" y="41991"/>
                  </a:cubicBezTo>
                  <a:lnTo>
                    <a:pt x="49207" y="41991"/>
                  </a:lnTo>
                  <a:cubicBezTo>
                    <a:pt x="49207" y="26787"/>
                    <a:pt x="49207" y="15173"/>
                    <a:pt x="33792" y="15173"/>
                  </a:cubicBezTo>
                  <a:cubicBezTo>
                    <a:pt x="18377" y="15173"/>
                    <a:pt x="17322" y="26787"/>
                    <a:pt x="17322" y="41991"/>
                  </a:cubicBezTo>
                  <a:lnTo>
                    <a:pt x="17322" y="86759"/>
                  </a:lnTo>
                  <a:cubicBezTo>
                    <a:pt x="17322" y="100274"/>
                    <a:pt x="20277" y="113366"/>
                    <a:pt x="33792" y="113366"/>
                  </a:cubicBezTo>
                  <a:cubicBezTo>
                    <a:pt x="47307" y="113366"/>
                    <a:pt x="49207" y="100274"/>
                    <a:pt x="49207" y="86759"/>
                  </a:cubicBezTo>
                  <a:lnTo>
                    <a:pt x="49207" y="82113"/>
                  </a:lnTo>
                  <a:lnTo>
                    <a:pt x="68212" y="82113"/>
                  </a:lnTo>
                  <a:lnTo>
                    <a:pt x="68212" y="86759"/>
                  </a:lnTo>
                  <a:cubicBezTo>
                    <a:pt x="68212" y="110621"/>
                    <a:pt x="58921" y="127303"/>
                    <a:pt x="33792" y="127303"/>
                  </a:cubicBezTo>
                  <a:close/>
                </a:path>
              </a:pathLst>
            </a:custGeom>
            <a:solidFill>
              <a:srgbClr val="FFFFFF"/>
            </a:solidFill>
            <a:ln w="21117" cap="flat">
              <a:noFill/>
              <a:prstDash val="solid"/>
              <a:miter/>
            </a:ln>
          </p:spPr>
          <p:txBody>
            <a:bodyPr rtlCol="0" anchor="ctr"/>
            <a:lstStyle/>
            <a:p>
              <a:endParaRPr lang="en-IN"/>
            </a:p>
          </p:txBody>
        </p:sp>
        <p:sp>
          <p:nvSpPr>
            <p:cNvPr id="194" name="Freeform: Shape 193">
              <a:extLst>
                <a:ext uri="{FF2B5EF4-FFF2-40B4-BE49-F238E27FC236}">
                  <a16:creationId xmlns:a16="http://schemas.microsoft.com/office/drawing/2014/main" id="{878B8B7A-FA7D-A3CE-0DAE-89B347FEC119}"/>
                </a:ext>
              </a:extLst>
            </p:cNvPr>
            <p:cNvSpPr/>
            <p:nvPr/>
          </p:nvSpPr>
          <p:spPr>
            <a:xfrm>
              <a:off x="3366443" y="2398471"/>
              <a:ext cx="49202" cy="125011"/>
            </a:xfrm>
            <a:custGeom>
              <a:avLst/>
              <a:gdLst>
                <a:gd name="connsiteX0" fmla="*/ 17320 w 49202"/>
                <a:gd name="connsiteY0" fmla="*/ 66487 h 125011"/>
                <a:gd name="connsiteX1" fmla="*/ 17320 w 49202"/>
                <a:gd name="connsiteY1" fmla="*/ 111254 h 125011"/>
                <a:gd name="connsiteX2" fmla="*/ 48785 w 49202"/>
                <a:gd name="connsiteY2" fmla="*/ 111254 h 125011"/>
                <a:gd name="connsiteX3" fmla="*/ 48785 w 49202"/>
                <a:gd name="connsiteY3" fmla="*/ 124769 h 125011"/>
                <a:gd name="connsiteX4" fmla="*/ -417 w 49202"/>
                <a:gd name="connsiteY4" fmla="*/ 124769 h 125011"/>
                <a:gd name="connsiteX5" fmla="*/ -417 w 49202"/>
                <a:gd name="connsiteY5" fmla="*/ -242 h 125011"/>
                <a:gd name="connsiteX6" fmla="*/ 48785 w 49202"/>
                <a:gd name="connsiteY6" fmla="*/ -242 h 125011"/>
                <a:gd name="connsiteX7" fmla="*/ 48785 w 49202"/>
                <a:gd name="connsiteY7" fmla="*/ 13062 h 125011"/>
                <a:gd name="connsiteX8" fmla="*/ 17320 w 49202"/>
                <a:gd name="connsiteY8" fmla="*/ 13062 h 125011"/>
                <a:gd name="connsiteX9" fmla="*/ 17320 w 49202"/>
                <a:gd name="connsiteY9" fmla="*/ 53395 h 125011"/>
                <a:gd name="connsiteX10" fmla="*/ 39704 w 49202"/>
                <a:gd name="connsiteY10" fmla="*/ 53395 h 125011"/>
                <a:gd name="connsiteX11" fmla="*/ 39704 w 49202"/>
                <a:gd name="connsiteY11" fmla="*/ 66698 h 12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9202" h="125011">
                  <a:moveTo>
                    <a:pt x="17320" y="66487"/>
                  </a:moveTo>
                  <a:lnTo>
                    <a:pt x="17320" y="111254"/>
                  </a:lnTo>
                  <a:lnTo>
                    <a:pt x="48785" y="111254"/>
                  </a:lnTo>
                  <a:lnTo>
                    <a:pt x="48785" y="124769"/>
                  </a:lnTo>
                  <a:lnTo>
                    <a:pt x="-417" y="124769"/>
                  </a:lnTo>
                  <a:lnTo>
                    <a:pt x="-417" y="-242"/>
                  </a:lnTo>
                  <a:lnTo>
                    <a:pt x="48785" y="-242"/>
                  </a:lnTo>
                  <a:lnTo>
                    <a:pt x="48785" y="13062"/>
                  </a:lnTo>
                  <a:lnTo>
                    <a:pt x="17320" y="13062"/>
                  </a:lnTo>
                  <a:lnTo>
                    <a:pt x="17320" y="53395"/>
                  </a:lnTo>
                  <a:lnTo>
                    <a:pt x="39704" y="53395"/>
                  </a:lnTo>
                  <a:lnTo>
                    <a:pt x="39704" y="66698"/>
                  </a:lnTo>
                  <a:close/>
                </a:path>
              </a:pathLst>
            </a:custGeom>
            <a:solidFill>
              <a:srgbClr val="FFFFFF"/>
            </a:solidFill>
            <a:ln w="21117" cap="flat">
              <a:noFill/>
              <a:prstDash val="solid"/>
              <a:miter/>
            </a:ln>
          </p:spPr>
          <p:txBody>
            <a:bodyPr rtlCol="0" anchor="ctr"/>
            <a:lstStyle/>
            <a:p>
              <a:endParaRPr lang="en-IN"/>
            </a:p>
          </p:txBody>
        </p:sp>
        <p:sp>
          <p:nvSpPr>
            <p:cNvPr id="195" name="Freeform: Shape 194">
              <a:extLst>
                <a:ext uri="{FF2B5EF4-FFF2-40B4-BE49-F238E27FC236}">
                  <a16:creationId xmlns:a16="http://schemas.microsoft.com/office/drawing/2014/main" id="{E010BA3E-8FCA-A679-DE42-BE70D53C60C0}"/>
                </a:ext>
              </a:extLst>
            </p:cNvPr>
            <p:cNvSpPr/>
            <p:nvPr/>
          </p:nvSpPr>
          <p:spPr>
            <a:xfrm>
              <a:off x="3423214" y="2396835"/>
              <a:ext cx="67222" cy="127887"/>
            </a:xfrm>
            <a:custGeom>
              <a:avLst/>
              <a:gdLst>
                <a:gd name="connsiteX0" fmla="*/ 31080 w 67222"/>
                <a:gd name="connsiteY0" fmla="*/ 14486 h 127887"/>
                <a:gd name="connsiteX1" fmla="*/ 17545 w 67222"/>
                <a:gd name="connsiteY1" fmla="*/ 25762 h 127887"/>
                <a:gd name="connsiteX2" fmla="*/ 17565 w 67222"/>
                <a:gd name="connsiteY2" fmla="*/ 28212 h 127887"/>
                <a:gd name="connsiteX3" fmla="*/ 26434 w 67222"/>
                <a:gd name="connsiteY3" fmla="*/ 45739 h 127887"/>
                <a:gd name="connsiteX4" fmla="*/ 48819 w 67222"/>
                <a:gd name="connsiteY4" fmla="*/ 63688 h 127887"/>
                <a:gd name="connsiteX5" fmla="*/ 66768 w 67222"/>
                <a:gd name="connsiteY5" fmla="*/ 98108 h 127887"/>
                <a:gd name="connsiteX6" fmla="*/ 40160 w 67222"/>
                <a:gd name="connsiteY6" fmla="*/ 127608 h 127887"/>
                <a:gd name="connsiteX7" fmla="*/ 35515 w 67222"/>
                <a:gd name="connsiteY7" fmla="*/ 127461 h 127887"/>
                <a:gd name="connsiteX8" fmla="*/ -257 w 67222"/>
                <a:gd name="connsiteY8" fmla="*/ 94878 h 127887"/>
                <a:gd name="connsiteX9" fmla="*/ -172 w 67222"/>
                <a:gd name="connsiteY9" fmla="*/ 90507 h 127887"/>
                <a:gd name="connsiteX10" fmla="*/ 17565 w 67222"/>
                <a:gd name="connsiteY10" fmla="*/ 86072 h 127887"/>
                <a:gd name="connsiteX11" fmla="*/ 35515 w 67222"/>
                <a:gd name="connsiteY11" fmla="*/ 112679 h 127887"/>
                <a:gd name="connsiteX12" fmla="*/ 48819 w 67222"/>
                <a:gd name="connsiteY12" fmla="*/ 102543 h 127887"/>
                <a:gd name="connsiteX13" fmla="*/ 48819 w 67222"/>
                <a:gd name="connsiteY13" fmla="*/ 99375 h 127887"/>
                <a:gd name="connsiteX14" fmla="*/ 35515 w 67222"/>
                <a:gd name="connsiteY14" fmla="*/ 76991 h 127887"/>
                <a:gd name="connsiteX15" fmla="*/ 13131 w 67222"/>
                <a:gd name="connsiteY15" fmla="*/ 59253 h 127887"/>
                <a:gd name="connsiteX16" fmla="*/ -384 w 67222"/>
                <a:gd name="connsiteY16" fmla="*/ 30112 h 127887"/>
                <a:gd name="connsiteX17" fmla="*/ 27131 w 67222"/>
                <a:gd name="connsiteY17" fmla="*/ -169 h 127887"/>
                <a:gd name="connsiteX18" fmla="*/ 31080 w 67222"/>
                <a:gd name="connsiteY18" fmla="*/ -85 h 127887"/>
                <a:gd name="connsiteX19" fmla="*/ 66619 w 67222"/>
                <a:gd name="connsiteY19" fmla="*/ 29120 h 127887"/>
                <a:gd name="connsiteX20" fmla="*/ 66768 w 67222"/>
                <a:gd name="connsiteY20" fmla="*/ 32435 h 127887"/>
                <a:gd name="connsiteX21" fmla="*/ 48819 w 67222"/>
                <a:gd name="connsiteY21" fmla="*/ 36870 h 127887"/>
                <a:gd name="connsiteX22" fmla="*/ 31080 w 67222"/>
                <a:gd name="connsiteY22" fmla="*/ 14486 h 12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7222" h="127887">
                  <a:moveTo>
                    <a:pt x="31080" y="14486"/>
                  </a:moveTo>
                  <a:cubicBezTo>
                    <a:pt x="24217" y="13874"/>
                    <a:pt x="18177" y="18920"/>
                    <a:pt x="17545" y="25762"/>
                  </a:cubicBezTo>
                  <a:cubicBezTo>
                    <a:pt x="17481" y="26586"/>
                    <a:pt x="17481" y="27410"/>
                    <a:pt x="17565" y="28212"/>
                  </a:cubicBezTo>
                  <a:cubicBezTo>
                    <a:pt x="17671" y="35117"/>
                    <a:pt x="20945" y="41579"/>
                    <a:pt x="26434" y="45739"/>
                  </a:cubicBezTo>
                  <a:lnTo>
                    <a:pt x="48819" y="63688"/>
                  </a:lnTo>
                  <a:cubicBezTo>
                    <a:pt x="59799" y="71776"/>
                    <a:pt x="66430" y="84488"/>
                    <a:pt x="66768" y="98108"/>
                  </a:cubicBezTo>
                  <a:cubicBezTo>
                    <a:pt x="67570" y="113608"/>
                    <a:pt x="55660" y="126806"/>
                    <a:pt x="40160" y="127608"/>
                  </a:cubicBezTo>
                  <a:cubicBezTo>
                    <a:pt x="38619" y="127693"/>
                    <a:pt x="37057" y="127630"/>
                    <a:pt x="35515" y="127461"/>
                  </a:cubicBezTo>
                  <a:cubicBezTo>
                    <a:pt x="16636" y="128348"/>
                    <a:pt x="629" y="113756"/>
                    <a:pt x="-257" y="94878"/>
                  </a:cubicBezTo>
                  <a:cubicBezTo>
                    <a:pt x="-320" y="93421"/>
                    <a:pt x="-300" y="91964"/>
                    <a:pt x="-172" y="90507"/>
                  </a:cubicBezTo>
                  <a:lnTo>
                    <a:pt x="17565" y="86072"/>
                  </a:lnTo>
                  <a:cubicBezTo>
                    <a:pt x="17565" y="98953"/>
                    <a:pt x="22000" y="112679"/>
                    <a:pt x="35515" y="112679"/>
                  </a:cubicBezTo>
                  <a:cubicBezTo>
                    <a:pt x="41997" y="113545"/>
                    <a:pt x="47953" y="109026"/>
                    <a:pt x="48819" y="102543"/>
                  </a:cubicBezTo>
                  <a:cubicBezTo>
                    <a:pt x="48966" y="101487"/>
                    <a:pt x="48966" y="100431"/>
                    <a:pt x="48819" y="99375"/>
                  </a:cubicBezTo>
                  <a:cubicBezTo>
                    <a:pt x="48290" y="90189"/>
                    <a:pt x="43328" y="81849"/>
                    <a:pt x="35515" y="76991"/>
                  </a:cubicBezTo>
                  <a:lnTo>
                    <a:pt x="13131" y="59253"/>
                  </a:lnTo>
                  <a:cubicBezTo>
                    <a:pt x="4389" y="52137"/>
                    <a:pt x="-595" y="41389"/>
                    <a:pt x="-384" y="30112"/>
                  </a:cubicBezTo>
                  <a:cubicBezTo>
                    <a:pt x="-1144" y="14148"/>
                    <a:pt x="11167" y="591"/>
                    <a:pt x="27131" y="-169"/>
                  </a:cubicBezTo>
                  <a:cubicBezTo>
                    <a:pt x="28441" y="-232"/>
                    <a:pt x="29771" y="-211"/>
                    <a:pt x="31080" y="-85"/>
                  </a:cubicBezTo>
                  <a:cubicBezTo>
                    <a:pt x="48945" y="-1837"/>
                    <a:pt x="64866" y="11234"/>
                    <a:pt x="66619" y="29120"/>
                  </a:cubicBezTo>
                  <a:cubicBezTo>
                    <a:pt x="66725" y="30218"/>
                    <a:pt x="66768" y="31316"/>
                    <a:pt x="66768" y="32435"/>
                  </a:cubicBezTo>
                  <a:lnTo>
                    <a:pt x="48819" y="36870"/>
                  </a:lnTo>
                  <a:cubicBezTo>
                    <a:pt x="47973" y="25044"/>
                    <a:pt x="43540" y="14486"/>
                    <a:pt x="31080" y="14486"/>
                  </a:cubicBezTo>
                  <a:close/>
                </a:path>
              </a:pathLst>
            </a:custGeom>
            <a:solidFill>
              <a:srgbClr val="FFFFFF"/>
            </a:solidFill>
            <a:ln w="21117" cap="flat">
              <a:noFill/>
              <a:prstDash val="solid"/>
              <a:miter/>
            </a:ln>
          </p:spPr>
          <p:txBody>
            <a:bodyPr rtlCol="0" anchor="ctr"/>
            <a:lstStyle/>
            <a:p>
              <a:endParaRPr lang="en-IN"/>
            </a:p>
          </p:txBody>
        </p:sp>
        <p:sp>
          <p:nvSpPr>
            <p:cNvPr id="196" name="Freeform: Shape 195">
              <a:extLst>
                <a:ext uri="{FF2B5EF4-FFF2-40B4-BE49-F238E27FC236}">
                  <a16:creationId xmlns:a16="http://schemas.microsoft.com/office/drawing/2014/main" id="{AD9C38DC-9804-409F-721E-5271C6C23E2F}"/>
                </a:ext>
              </a:extLst>
            </p:cNvPr>
            <p:cNvSpPr/>
            <p:nvPr/>
          </p:nvSpPr>
          <p:spPr>
            <a:xfrm>
              <a:off x="3500079" y="2396835"/>
              <a:ext cx="67222" cy="127887"/>
            </a:xfrm>
            <a:custGeom>
              <a:avLst/>
              <a:gdLst>
                <a:gd name="connsiteX0" fmla="*/ 31080 w 67222"/>
                <a:gd name="connsiteY0" fmla="*/ 14486 h 127887"/>
                <a:gd name="connsiteX1" fmla="*/ 17545 w 67222"/>
                <a:gd name="connsiteY1" fmla="*/ 25762 h 127887"/>
                <a:gd name="connsiteX2" fmla="*/ 17565 w 67222"/>
                <a:gd name="connsiteY2" fmla="*/ 28212 h 127887"/>
                <a:gd name="connsiteX3" fmla="*/ 26434 w 67222"/>
                <a:gd name="connsiteY3" fmla="*/ 45739 h 127887"/>
                <a:gd name="connsiteX4" fmla="*/ 48818 w 67222"/>
                <a:gd name="connsiteY4" fmla="*/ 63688 h 127887"/>
                <a:gd name="connsiteX5" fmla="*/ 66768 w 67222"/>
                <a:gd name="connsiteY5" fmla="*/ 98108 h 127887"/>
                <a:gd name="connsiteX6" fmla="*/ 40160 w 67222"/>
                <a:gd name="connsiteY6" fmla="*/ 127608 h 127887"/>
                <a:gd name="connsiteX7" fmla="*/ 35514 w 67222"/>
                <a:gd name="connsiteY7" fmla="*/ 127461 h 127887"/>
                <a:gd name="connsiteX8" fmla="*/ -257 w 67222"/>
                <a:gd name="connsiteY8" fmla="*/ 94878 h 127887"/>
                <a:gd name="connsiteX9" fmla="*/ -174 w 67222"/>
                <a:gd name="connsiteY9" fmla="*/ 90507 h 127887"/>
                <a:gd name="connsiteX10" fmla="*/ 17565 w 67222"/>
                <a:gd name="connsiteY10" fmla="*/ 86072 h 127887"/>
                <a:gd name="connsiteX11" fmla="*/ 35514 w 67222"/>
                <a:gd name="connsiteY11" fmla="*/ 112679 h 127887"/>
                <a:gd name="connsiteX12" fmla="*/ 48818 w 67222"/>
                <a:gd name="connsiteY12" fmla="*/ 102543 h 127887"/>
                <a:gd name="connsiteX13" fmla="*/ 48818 w 67222"/>
                <a:gd name="connsiteY13" fmla="*/ 99375 h 127887"/>
                <a:gd name="connsiteX14" fmla="*/ 35514 w 67222"/>
                <a:gd name="connsiteY14" fmla="*/ 76991 h 127887"/>
                <a:gd name="connsiteX15" fmla="*/ 13130 w 67222"/>
                <a:gd name="connsiteY15" fmla="*/ 59253 h 127887"/>
                <a:gd name="connsiteX16" fmla="*/ -384 w 67222"/>
                <a:gd name="connsiteY16" fmla="*/ 30112 h 127887"/>
                <a:gd name="connsiteX17" fmla="*/ 27131 w 67222"/>
                <a:gd name="connsiteY17" fmla="*/ -169 h 127887"/>
                <a:gd name="connsiteX18" fmla="*/ 31080 w 67222"/>
                <a:gd name="connsiteY18" fmla="*/ -85 h 127887"/>
                <a:gd name="connsiteX19" fmla="*/ 66619 w 67222"/>
                <a:gd name="connsiteY19" fmla="*/ 29120 h 127887"/>
                <a:gd name="connsiteX20" fmla="*/ 66768 w 67222"/>
                <a:gd name="connsiteY20" fmla="*/ 32435 h 127887"/>
                <a:gd name="connsiteX21" fmla="*/ 48818 w 67222"/>
                <a:gd name="connsiteY21" fmla="*/ 36870 h 127887"/>
                <a:gd name="connsiteX22" fmla="*/ 31080 w 67222"/>
                <a:gd name="connsiteY22" fmla="*/ 14486 h 12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7222" h="127887">
                  <a:moveTo>
                    <a:pt x="31080" y="14486"/>
                  </a:moveTo>
                  <a:cubicBezTo>
                    <a:pt x="24217" y="13874"/>
                    <a:pt x="18177" y="18920"/>
                    <a:pt x="17545" y="25762"/>
                  </a:cubicBezTo>
                  <a:cubicBezTo>
                    <a:pt x="17480" y="26586"/>
                    <a:pt x="17480" y="27410"/>
                    <a:pt x="17565" y="28212"/>
                  </a:cubicBezTo>
                  <a:cubicBezTo>
                    <a:pt x="17671" y="35117"/>
                    <a:pt x="20943" y="41579"/>
                    <a:pt x="26434" y="45739"/>
                  </a:cubicBezTo>
                  <a:lnTo>
                    <a:pt x="48818" y="63688"/>
                  </a:lnTo>
                  <a:cubicBezTo>
                    <a:pt x="59799" y="71776"/>
                    <a:pt x="66430" y="84488"/>
                    <a:pt x="66768" y="98108"/>
                  </a:cubicBezTo>
                  <a:cubicBezTo>
                    <a:pt x="67569" y="113608"/>
                    <a:pt x="55660" y="126806"/>
                    <a:pt x="40160" y="127608"/>
                  </a:cubicBezTo>
                  <a:cubicBezTo>
                    <a:pt x="38619" y="127693"/>
                    <a:pt x="37055" y="127630"/>
                    <a:pt x="35514" y="127461"/>
                  </a:cubicBezTo>
                  <a:cubicBezTo>
                    <a:pt x="16636" y="128348"/>
                    <a:pt x="629" y="113756"/>
                    <a:pt x="-257" y="94878"/>
                  </a:cubicBezTo>
                  <a:cubicBezTo>
                    <a:pt x="-320" y="93421"/>
                    <a:pt x="-300" y="91964"/>
                    <a:pt x="-174" y="90507"/>
                  </a:cubicBezTo>
                  <a:lnTo>
                    <a:pt x="17565" y="86072"/>
                  </a:lnTo>
                  <a:cubicBezTo>
                    <a:pt x="17565" y="98953"/>
                    <a:pt x="22000" y="112679"/>
                    <a:pt x="35514" y="112679"/>
                  </a:cubicBezTo>
                  <a:cubicBezTo>
                    <a:pt x="41976" y="113545"/>
                    <a:pt x="47953" y="109026"/>
                    <a:pt x="48818" y="102543"/>
                  </a:cubicBezTo>
                  <a:cubicBezTo>
                    <a:pt x="48966" y="101487"/>
                    <a:pt x="48966" y="100431"/>
                    <a:pt x="48818" y="99375"/>
                  </a:cubicBezTo>
                  <a:cubicBezTo>
                    <a:pt x="48290" y="90189"/>
                    <a:pt x="43327" y="81849"/>
                    <a:pt x="35514" y="76991"/>
                  </a:cubicBezTo>
                  <a:lnTo>
                    <a:pt x="13130" y="59253"/>
                  </a:lnTo>
                  <a:cubicBezTo>
                    <a:pt x="4388" y="52137"/>
                    <a:pt x="-595" y="41389"/>
                    <a:pt x="-384" y="30112"/>
                  </a:cubicBezTo>
                  <a:cubicBezTo>
                    <a:pt x="-1144" y="14148"/>
                    <a:pt x="11167" y="591"/>
                    <a:pt x="27131" y="-169"/>
                  </a:cubicBezTo>
                  <a:cubicBezTo>
                    <a:pt x="28441" y="-232"/>
                    <a:pt x="29771" y="-211"/>
                    <a:pt x="31080" y="-85"/>
                  </a:cubicBezTo>
                  <a:cubicBezTo>
                    <a:pt x="48945" y="-1837"/>
                    <a:pt x="64866" y="11234"/>
                    <a:pt x="66619" y="29120"/>
                  </a:cubicBezTo>
                  <a:cubicBezTo>
                    <a:pt x="66725" y="30218"/>
                    <a:pt x="66768" y="31316"/>
                    <a:pt x="66768" y="32435"/>
                  </a:cubicBezTo>
                  <a:lnTo>
                    <a:pt x="48818" y="36870"/>
                  </a:lnTo>
                  <a:cubicBezTo>
                    <a:pt x="48185" y="25044"/>
                    <a:pt x="43538" y="14486"/>
                    <a:pt x="31080" y="14486"/>
                  </a:cubicBezTo>
                  <a:close/>
                </a:path>
              </a:pathLst>
            </a:custGeom>
            <a:solidFill>
              <a:srgbClr val="FFFFFF"/>
            </a:solidFill>
            <a:ln w="21117" cap="flat">
              <a:noFill/>
              <a:prstDash val="solid"/>
              <a:miter/>
            </a:ln>
          </p:spPr>
          <p:txBody>
            <a:bodyPr rtlCol="0" anchor="ctr"/>
            <a:lstStyle/>
            <a:p>
              <a:endParaRPr lang="en-IN"/>
            </a:p>
          </p:txBody>
        </p:sp>
        <p:sp>
          <p:nvSpPr>
            <p:cNvPr id="197" name="Freeform: Shape 196">
              <a:extLst>
                <a:ext uri="{FF2B5EF4-FFF2-40B4-BE49-F238E27FC236}">
                  <a16:creationId xmlns:a16="http://schemas.microsoft.com/office/drawing/2014/main" id="{86051D5A-753A-8EAC-99F8-8E5B8F8279BF}"/>
                </a:ext>
              </a:extLst>
            </p:cNvPr>
            <p:cNvSpPr/>
            <p:nvPr/>
          </p:nvSpPr>
          <p:spPr>
            <a:xfrm>
              <a:off x="3185261" y="2005699"/>
              <a:ext cx="239675" cy="125644"/>
            </a:xfrm>
            <a:custGeom>
              <a:avLst/>
              <a:gdLst>
                <a:gd name="connsiteX0" fmla="*/ 239259 w 239675"/>
                <a:gd name="connsiteY0" fmla="*/ 125403 h 125644"/>
                <a:gd name="connsiteX1" fmla="*/ -417 w 239675"/>
                <a:gd name="connsiteY1" fmla="*/ 125403 h 125644"/>
                <a:gd name="connsiteX2" fmla="*/ -417 w 239675"/>
                <a:gd name="connsiteY2" fmla="*/ -242 h 125644"/>
                <a:gd name="connsiteX3" fmla="*/ 239259 w 239675"/>
                <a:gd name="connsiteY3" fmla="*/ -242 h 125644"/>
                <a:gd name="connsiteX4" fmla="*/ 11408 w 239675"/>
                <a:gd name="connsiteY4" fmla="*/ 113577 h 125644"/>
                <a:gd name="connsiteX5" fmla="*/ 227222 w 239675"/>
                <a:gd name="connsiteY5" fmla="*/ 113577 h 125644"/>
                <a:gd name="connsiteX6" fmla="*/ 227222 w 239675"/>
                <a:gd name="connsiteY6" fmla="*/ 11795 h 125644"/>
                <a:gd name="connsiteX7" fmla="*/ 11408 w 239675"/>
                <a:gd name="connsiteY7" fmla="*/ 11795 h 12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9675" h="125644">
                  <a:moveTo>
                    <a:pt x="239259" y="125403"/>
                  </a:moveTo>
                  <a:lnTo>
                    <a:pt x="-417" y="125403"/>
                  </a:lnTo>
                  <a:lnTo>
                    <a:pt x="-417" y="-242"/>
                  </a:lnTo>
                  <a:lnTo>
                    <a:pt x="239259" y="-242"/>
                  </a:lnTo>
                  <a:close/>
                  <a:moveTo>
                    <a:pt x="11408" y="113577"/>
                  </a:moveTo>
                  <a:lnTo>
                    <a:pt x="227222" y="113577"/>
                  </a:lnTo>
                  <a:lnTo>
                    <a:pt x="227222" y="11795"/>
                  </a:lnTo>
                  <a:lnTo>
                    <a:pt x="11408" y="11795"/>
                  </a:lnTo>
                  <a:close/>
                </a:path>
              </a:pathLst>
            </a:custGeom>
            <a:solidFill>
              <a:srgbClr val="131C2E"/>
            </a:solidFill>
            <a:ln w="21117" cap="flat">
              <a:noFill/>
              <a:prstDash val="solid"/>
              <a:miter/>
            </a:ln>
          </p:spPr>
          <p:txBody>
            <a:bodyPr rtlCol="0" anchor="ctr"/>
            <a:lstStyle/>
            <a:p>
              <a:endParaRPr lang="en-IN"/>
            </a:p>
          </p:txBody>
        </p:sp>
        <p:sp>
          <p:nvSpPr>
            <p:cNvPr id="198" name="Freeform: Shape 197">
              <a:extLst>
                <a:ext uri="{FF2B5EF4-FFF2-40B4-BE49-F238E27FC236}">
                  <a16:creationId xmlns:a16="http://schemas.microsoft.com/office/drawing/2014/main" id="{CE68DA6D-E080-C070-67C4-87927ED75ADE}"/>
                </a:ext>
              </a:extLst>
            </p:cNvPr>
            <p:cNvSpPr/>
            <p:nvPr/>
          </p:nvSpPr>
          <p:spPr>
            <a:xfrm>
              <a:off x="2868299" y="2048989"/>
              <a:ext cx="239463" cy="126700"/>
            </a:xfrm>
            <a:custGeom>
              <a:avLst/>
              <a:gdLst>
                <a:gd name="connsiteX0" fmla="*/ 239047 w 239463"/>
                <a:gd name="connsiteY0" fmla="*/ 126458 h 126700"/>
                <a:gd name="connsiteX1" fmla="*/ -417 w 239463"/>
                <a:gd name="connsiteY1" fmla="*/ 126458 h 126700"/>
                <a:gd name="connsiteX2" fmla="*/ -417 w 239463"/>
                <a:gd name="connsiteY2" fmla="*/ -242 h 126700"/>
                <a:gd name="connsiteX3" fmla="*/ 239047 w 239463"/>
                <a:gd name="connsiteY3" fmla="*/ -242 h 126700"/>
                <a:gd name="connsiteX4" fmla="*/ 11408 w 239463"/>
                <a:gd name="connsiteY4" fmla="*/ 114422 h 126700"/>
                <a:gd name="connsiteX5" fmla="*/ 227222 w 239463"/>
                <a:gd name="connsiteY5" fmla="*/ 114422 h 126700"/>
                <a:gd name="connsiteX6" fmla="*/ 227222 w 239463"/>
                <a:gd name="connsiteY6" fmla="*/ 12639 h 126700"/>
                <a:gd name="connsiteX7" fmla="*/ 11408 w 239463"/>
                <a:gd name="connsiteY7" fmla="*/ 12639 h 12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9463" h="126700">
                  <a:moveTo>
                    <a:pt x="239047" y="126458"/>
                  </a:moveTo>
                  <a:lnTo>
                    <a:pt x="-417" y="126458"/>
                  </a:lnTo>
                  <a:lnTo>
                    <a:pt x="-417" y="-242"/>
                  </a:lnTo>
                  <a:lnTo>
                    <a:pt x="239047" y="-242"/>
                  </a:lnTo>
                  <a:close/>
                  <a:moveTo>
                    <a:pt x="11408" y="114422"/>
                  </a:moveTo>
                  <a:lnTo>
                    <a:pt x="227222" y="114422"/>
                  </a:lnTo>
                  <a:lnTo>
                    <a:pt x="227222" y="12639"/>
                  </a:lnTo>
                  <a:lnTo>
                    <a:pt x="11408" y="12639"/>
                  </a:lnTo>
                  <a:close/>
                </a:path>
              </a:pathLst>
            </a:custGeom>
            <a:solidFill>
              <a:srgbClr val="131C2E"/>
            </a:solidFill>
            <a:ln w="21117" cap="flat">
              <a:noFill/>
              <a:prstDash val="solid"/>
              <a:miter/>
            </a:ln>
          </p:spPr>
          <p:txBody>
            <a:bodyPr rtlCol="0" anchor="ctr"/>
            <a:lstStyle/>
            <a:p>
              <a:endParaRPr lang="en-IN"/>
            </a:p>
          </p:txBody>
        </p:sp>
        <p:sp>
          <p:nvSpPr>
            <p:cNvPr id="199" name="Freeform: Shape 198">
              <a:extLst>
                <a:ext uri="{FF2B5EF4-FFF2-40B4-BE49-F238E27FC236}">
                  <a16:creationId xmlns:a16="http://schemas.microsoft.com/office/drawing/2014/main" id="{C6B90721-355D-A713-081A-51A89FE4E57E}"/>
                </a:ext>
              </a:extLst>
            </p:cNvPr>
            <p:cNvSpPr/>
            <p:nvPr/>
          </p:nvSpPr>
          <p:spPr>
            <a:xfrm>
              <a:off x="3502224" y="2048989"/>
              <a:ext cx="239674" cy="126700"/>
            </a:xfrm>
            <a:custGeom>
              <a:avLst/>
              <a:gdLst>
                <a:gd name="connsiteX0" fmla="*/ 239258 w 239674"/>
                <a:gd name="connsiteY0" fmla="*/ 126458 h 126700"/>
                <a:gd name="connsiteX1" fmla="*/ -417 w 239674"/>
                <a:gd name="connsiteY1" fmla="*/ 126458 h 126700"/>
                <a:gd name="connsiteX2" fmla="*/ -417 w 239674"/>
                <a:gd name="connsiteY2" fmla="*/ -242 h 126700"/>
                <a:gd name="connsiteX3" fmla="*/ 239258 w 239674"/>
                <a:gd name="connsiteY3" fmla="*/ -242 h 126700"/>
                <a:gd name="connsiteX4" fmla="*/ 11620 w 239674"/>
                <a:gd name="connsiteY4" fmla="*/ 114422 h 126700"/>
                <a:gd name="connsiteX5" fmla="*/ 227432 w 239674"/>
                <a:gd name="connsiteY5" fmla="*/ 114422 h 126700"/>
                <a:gd name="connsiteX6" fmla="*/ 227432 w 239674"/>
                <a:gd name="connsiteY6" fmla="*/ 12639 h 126700"/>
                <a:gd name="connsiteX7" fmla="*/ 11620 w 239674"/>
                <a:gd name="connsiteY7" fmla="*/ 12639 h 12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9674" h="126700">
                  <a:moveTo>
                    <a:pt x="239258" y="126458"/>
                  </a:moveTo>
                  <a:lnTo>
                    <a:pt x="-417" y="126458"/>
                  </a:lnTo>
                  <a:lnTo>
                    <a:pt x="-417" y="-242"/>
                  </a:lnTo>
                  <a:lnTo>
                    <a:pt x="239258" y="-242"/>
                  </a:lnTo>
                  <a:close/>
                  <a:moveTo>
                    <a:pt x="11620" y="114422"/>
                  </a:moveTo>
                  <a:lnTo>
                    <a:pt x="227432" y="114422"/>
                  </a:lnTo>
                  <a:lnTo>
                    <a:pt x="227432" y="12639"/>
                  </a:lnTo>
                  <a:lnTo>
                    <a:pt x="11620" y="12639"/>
                  </a:lnTo>
                  <a:close/>
                </a:path>
              </a:pathLst>
            </a:custGeom>
            <a:solidFill>
              <a:srgbClr val="131C2E"/>
            </a:solidFill>
            <a:ln w="21117" cap="flat">
              <a:noFill/>
              <a:prstDash val="solid"/>
              <a:miter/>
            </a:ln>
          </p:spPr>
          <p:txBody>
            <a:bodyPr rtlCol="0" anchor="ctr"/>
            <a:lstStyle/>
            <a:p>
              <a:endParaRPr lang="en-IN"/>
            </a:p>
          </p:txBody>
        </p:sp>
        <p:sp>
          <p:nvSpPr>
            <p:cNvPr id="200" name="Freeform: Shape 199">
              <a:extLst>
                <a:ext uri="{FF2B5EF4-FFF2-40B4-BE49-F238E27FC236}">
                  <a16:creationId xmlns:a16="http://schemas.microsoft.com/office/drawing/2014/main" id="{3BE692C5-9AEF-9085-674A-109F81C4EC2B}"/>
                </a:ext>
              </a:extLst>
            </p:cNvPr>
            <p:cNvSpPr/>
            <p:nvPr/>
          </p:nvSpPr>
          <p:spPr>
            <a:xfrm>
              <a:off x="3185261" y="2798845"/>
              <a:ext cx="239675" cy="125644"/>
            </a:xfrm>
            <a:custGeom>
              <a:avLst/>
              <a:gdLst>
                <a:gd name="connsiteX0" fmla="*/ 239259 w 239675"/>
                <a:gd name="connsiteY0" fmla="*/ 125403 h 125644"/>
                <a:gd name="connsiteX1" fmla="*/ -417 w 239675"/>
                <a:gd name="connsiteY1" fmla="*/ 125403 h 125644"/>
                <a:gd name="connsiteX2" fmla="*/ -417 w 239675"/>
                <a:gd name="connsiteY2" fmla="*/ -242 h 125644"/>
                <a:gd name="connsiteX3" fmla="*/ 239259 w 239675"/>
                <a:gd name="connsiteY3" fmla="*/ -242 h 125644"/>
                <a:gd name="connsiteX4" fmla="*/ 11408 w 239675"/>
                <a:gd name="connsiteY4" fmla="*/ 113366 h 125644"/>
                <a:gd name="connsiteX5" fmla="*/ 227222 w 239675"/>
                <a:gd name="connsiteY5" fmla="*/ 113366 h 125644"/>
                <a:gd name="connsiteX6" fmla="*/ 227222 w 239675"/>
                <a:gd name="connsiteY6" fmla="*/ 11583 h 125644"/>
                <a:gd name="connsiteX7" fmla="*/ 11408 w 239675"/>
                <a:gd name="connsiteY7" fmla="*/ 11583 h 12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9675" h="125644">
                  <a:moveTo>
                    <a:pt x="239259" y="125403"/>
                  </a:moveTo>
                  <a:lnTo>
                    <a:pt x="-417" y="125403"/>
                  </a:lnTo>
                  <a:lnTo>
                    <a:pt x="-417" y="-242"/>
                  </a:lnTo>
                  <a:lnTo>
                    <a:pt x="239259" y="-242"/>
                  </a:lnTo>
                  <a:close/>
                  <a:moveTo>
                    <a:pt x="11408" y="113366"/>
                  </a:moveTo>
                  <a:lnTo>
                    <a:pt x="227222" y="113366"/>
                  </a:lnTo>
                  <a:lnTo>
                    <a:pt x="227222" y="11583"/>
                  </a:lnTo>
                  <a:lnTo>
                    <a:pt x="11408" y="11583"/>
                  </a:lnTo>
                  <a:close/>
                </a:path>
              </a:pathLst>
            </a:custGeom>
            <a:solidFill>
              <a:srgbClr val="131C2E"/>
            </a:solidFill>
            <a:ln w="21117" cap="flat">
              <a:noFill/>
              <a:prstDash val="solid"/>
              <a:miter/>
            </a:ln>
          </p:spPr>
          <p:txBody>
            <a:bodyPr rtlCol="0" anchor="ctr"/>
            <a:lstStyle/>
            <a:p>
              <a:endParaRPr lang="en-IN"/>
            </a:p>
          </p:txBody>
        </p:sp>
        <p:sp>
          <p:nvSpPr>
            <p:cNvPr id="201" name="Freeform: Shape 200">
              <a:extLst>
                <a:ext uri="{FF2B5EF4-FFF2-40B4-BE49-F238E27FC236}">
                  <a16:creationId xmlns:a16="http://schemas.microsoft.com/office/drawing/2014/main" id="{347D4393-F556-2791-4EFD-7354D7D851AA}"/>
                </a:ext>
              </a:extLst>
            </p:cNvPr>
            <p:cNvSpPr/>
            <p:nvPr/>
          </p:nvSpPr>
          <p:spPr>
            <a:xfrm>
              <a:off x="2868299" y="2753655"/>
              <a:ext cx="239463" cy="126700"/>
            </a:xfrm>
            <a:custGeom>
              <a:avLst/>
              <a:gdLst>
                <a:gd name="connsiteX0" fmla="*/ 239047 w 239463"/>
                <a:gd name="connsiteY0" fmla="*/ 126458 h 126700"/>
                <a:gd name="connsiteX1" fmla="*/ -417 w 239463"/>
                <a:gd name="connsiteY1" fmla="*/ 126458 h 126700"/>
                <a:gd name="connsiteX2" fmla="*/ -417 w 239463"/>
                <a:gd name="connsiteY2" fmla="*/ -242 h 126700"/>
                <a:gd name="connsiteX3" fmla="*/ 239047 w 239463"/>
                <a:gd name="connsiteY3" fmla="*/ -242 h 126700"/>
                <a:gd name="connsiteX4" fmla="*/ 11408 w 239463"/>
                <a:gd name="connsiteY4" fmla="*/ 115055 h 126700"/>
                <a:gd name="connsiteX5" fmla="*/ 227222 w 239463"/>
                <a:gd name="connsiteY5" fmla="*/ 115055 h 126700"/>
                <a:gd name="connsiteX6" fmla="*/ 227222 w 239463"/>
                <a:gd name="connsiteY6" fmla="*/ 13272 h 126700"/>
                <a:gd name="connsiteX7" fmla="*/ 11408 w 239463"/>
                <a:gd name="connsiteY7" fmla="*/ 13272 h 12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9463" h="126700">
                  <a:moveTo>
                    <a:pt x="239047" y="126458"/>
                  </a:moveTo>
                  <a:lnTo>
                    <a:pt x="-417" y="126458"/>
                  </a:lnTo>
                  <a:lnTo>
                    <a:pt x="-417" y="-242"/>
                  </a:lnTo>
                  <a:lnTo>
                    <a:pt x="239047" y="-242"/>
                  </a:lnTo>
                  <a:close/>
                  <a:moveTo>
                    <a:pt x="11408" y="115055"/>
                  </a:moveTo>
                  <a:lnTo>
                    <a:pt x="227222" y="115055"/>
                  </a:lnTo>
                  <a:lnTo>
                    <a:pt x="227222" y="13272"/>
                  </a:lnTo>
                  <a:lnTo>
                    <a:pt x="11408" y="13272"/>
                  </a:lnTo>
                  <a:close/>
                </a:path>
              </a:pathLst>
            </a:custGeom>
            <a:solidFill>
              <a:srgbClr val="131C2E"/>
            </a:solidFill>
            <a:ln w="21117" cap="flat">
              <a:noFill/>
              <a:prstDash val="solid"/>
              <a:miter/>
            </a:ln>
          </p:spPr>
          <p:txBody>
            <a:bodyPr rtlCol="0" anchor="ctr"/>
            <a:lstStyle/>
            <a:p>
              <a:endParaRPr lang="en-IN"/>
            </a:p>
          </p:txBody>
        </p:sp>
        <p:sp>
          <p:nvSpPr>
            <p:cNvPr id="202" name="Freeform: Shape 201">
              <a:extLst>
                <a:ext uri="{FF2B5EF4-FFF2-40B4-BE49-F238E27FC236}">
                  <a16:creationId xmlns:a16="http://schemas.microsoft.com/office/drawing/2014/main" id="{9F5529A6-99C4-98E9-0A35-B941AABACE4B}"/>
                </a:ext>
              </a:extLst>
            </p:cNvPr>
            <p:cNvSpPr/>
            <p:nvPr/>
          </p:nvSpPr>
          <p:spPr>
            <a:xfrm>
              <a:off x="3502224" y="2753655"/>
              <a:ext cx="239674" cy="126700"/>
            </a:xfrm>
            <a:custGeom>
              <a:avLst/>
              <a:gdLst>
                <a:gd name="connsiteX0" fmla="*/ 239258 w 239674"/>
                <a:gd name="connsiteY0" fmla="*/ 126458 h 126700"/>
                <a:gd name="connsiteX1" fmla="*/ -417 w 239674"/>
                <a:gd name="connsiteY1" fmla="*/ 126458 h 126700"/>
                <a:gd name="connsiteX2" fmla="*/ -417 w 239674"/>
                <a:gd name="connsiteY2" fmla="*/ -242 h 126700"/>
                <a:gd name="connsiteX3" fmla="*/ 239258 w 239674"/>
                <a:gd name="connsiteY3" fmla="*/ -242 h 126700"/>
                <a:gd name="connsiteX4" fmla="*/ 11620 w 239674"/>
                <a:gd name="connsiteY4" fmla="*/ 115055 h 126700"/>
                <a:gd name="connsiteX5" fmla="*/ 227432 w 239674"/>
                <a:gd name="connsiteY5" fmla="*/ 115055 h 126700"/>
                <a:gd name="connsiteX6" fmla="*/ 227432 w 239674"/>
                <a:gd name="connsiteY6" fmla="*/ 13272 h 126700"/>
                <a:gd name="connsiteX7" fmla="*/ 11620 w 239674"/>
                <a:gd name="connsiteY7" fmla="*/ 13272 h 12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9674" h="126700">
                  <a:moveTo>
                    <a:pt x="239258" y="126458"/>
                  </a:moveTo>
                  <a:lnTo>
                    <a:pt x="-417" y="126458"/>
                  </a:lnTo>
                  <a:lnTo>
                    <a:pt x="-417" y="-242"/>
                  </a:lnTo>
                  <a:lnTo>
                    <a:pt x="239258" y="-242"/>
                  </a:lnTo>
                  <a:close/>
                  <a:moveTo>
                    <a:pt x="11620" y="115055"/>
                  </a:moveTo>
                  <a:lnTo>
                    <a:pt x="227432" y="115055"/>
                  </a:lnTo>
                  <a:lnTo>
                    <a:pt x="227432" y="13272"/>
                  </a:lnTo>
                  <a:lnTo>
                    <a:pt x="11620" y="13272"/>
                  </a:lnTo>
                  <a:close/>
                </a:path>
              </a:pathLst>
            </a:custGeom>
            <a:solidFill>
              <a:srgbClr val="131C2E"/>
            </a:solidFill>
            <a:ln w="21117" cap="flat">
              <a:noFill/>
              <a:prstDash val="solid"/>
              <a:miter/>
            </a:ln>
          </p:spPr>
          <p:txBody>
            <a:bodyPr rtlCol="0" anchor="ctr"/>
            <a:lstStyle/>
            <a:p>
              <a:endParaRPr lang="en-IN"/>
            </a:p>
          </p:txBody>
        </p:sp>
        <p:sp>
          <p:nvSpPr>
            <p:cNvPr id="203" name="Freeform: Shape 202">
              <a:extLst>
                <a:ext uri="{FF2B5EF4-FFF2-40B4-BE49-F238E27FC236}">
                  <a16:creationId xmlns:a16="http://schemas.microsoft.com/office/drawing/2014/main" id="{6C75DFAD-0F87-CD67-A2D3-E69FB63E8627}"/>
                </a:ext>
              </a:extLst>
            </p:cNvPr>
            <p:cNvSpPr/>
            <p:nvPr/>
          </p:nvSpPr>
          <p:spPr>
            <a:xfrm rot="-2700000">
              <a:off x="3037983" y="2145706"/>
              <a:ext cx="11825" cy="158375"/>
            </a:xfrm>
            <a:custGeom>
              <a:avLst/>
              <a:gdLst>
                <a:gd name="connsiteX0" fmla="*/ -417 w 11825"/>
                <a:gd name="connsiteY0" fmla="*/ -242 h 158375"/>
                <a:gd name="connsiteX1" fmla="*/ 11409 w 11825"/>
                <a:gd name="connsiteY1" fmla="*/ -242 h 158375"/>
                <a:gd name="connsiteX2" fmla="*/ 11409 w 11825"/>
                <a:gd name="connsiteY2" fmla="*/ 158133 h 158375"/>
                <a:gd name="connsiteX3" fmla="*/ -417 w 11825"/>
                <a:gd name="connsiteY3" fmla="*/ 158133 h 158375"/>
              </a:gdLst>
              <a:ahLst/>
              <a:cxnLst>
                <a:cxn ang="0">
                  <a:pos x="connsiteX0" y="connsiteY0"/>
                </a:cxn>
                <a:cxn ang="0">
                  <a:pos x="connsiteX1" y="connsiteY1"/>
                </a:cxn>
                <a:cxn ang="0">
                  <a:pos x="connsiteX2" y="connsiteY2"/>
                </a:cxn>
                <a:cxn ang="0">
                  <a:pos x="connsiteX3" y="connsiteY3"/>
                </a:cxn>
              </a:cxnLst>
              <a:rect l="l" t="t" r="r" b="b"/>
              <a:pathLst>
                <a:path w="11825" h="158375">
                  <a:moveTo>
                    <a:pt x="-417" y="-242"/>
                  </a:moveTo>
                  <a:lnTo>
                    <a:pt x="11409" y="-242"/>
                  </a:lnTo>
                  <a:lnTo>
                    <a:pt x="11409" y="158133"/>
                  </a:lnTo>
                  <a:lnTo>
                    <a:pt x="-417" y="158133"/>
                  </a:lnTo>
                  <a:close/>
                </a:path>
              </a:pathLst>
            </a:custGeom>
            <a:solidFill>
              <a:srgbClr val="131C2E"/>
            </a:solidFill>
            <a:ln w="21117" cap="flat">
              <a:noFill/>
              <a:prstDash val="solid"/>
              <a:miter/>
            </a:ln>
          </p:spPr>
          <p:txBody>
            <a:bodyPr rtlCol="0" anchor="ctr"/>
            <a:lstStyle/>
            <a:p>
              <a:endParaRPr lang="en-IN"/>
            </a:p>
          </p:txBody>
        </p:sp>
        <p:sp>
          <p:nvSpPr>
            <p:cNvPr id="204" name="Freeform: Shape 203">
              <a:extLst>
                <a:ext uri="{FF2B5EF4-FFF2-40B4-BE49-F238E27FC236}">
                  <a16:creationId xmlns:a16="http://schemas.microsoft.com/office/drawing/2014/main" id="{0470957A-2385-7E05-C606-397AF5AB7B1C}"/>
                </a:ext>
              </a:extLst>
            </p:cNvPr>
            <p:cNvSpPr/>
            <p:nvPr/>
          </p:nvSpPr>
          <p:spPr>
            <a:xfrm>
              <a:off x="3069330" y="2251076"/>
              <a:ext cx="55959" cy="55959"/>
            </a:xfrm>
            <a:custGeom>
              <a:avLst/>
              <a:gdLst>
                <a:gd name="connsiteX0" fmla="*/ 55543 w 55959"/>
                <a:gd name="connsiteY0" fmla="*/ 55717 h 55959"/>
                <a:gd name="connsiteX1" fmla="*/ -417 w 55959"/>
                <a:gd name="connsiteY1" fmla="*/ 39669 h 55959"/>
                <a:gd name="connsiteX2" fmla="*/ 26823 w 55959"/>
                <a:gd name="connsiteY2" fmla="*/ 26998 h 55959"/>
                <a:gd name="connsiteX3" fmla="*/ 39705 w 55959"/>
                <a:gd name="connsiteY3" fmla="*/ -242 h 55959"/>
                <a:gd name="connsiteX4" fmla="*/ 55543 w 55959"/>
                <a:gd name="connsiteY4" fmla="*/ 55717 h 55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59" h="55959">
                  <a:moveTo>
                    <a:pt x="55543" y="55717"/>
                  </a:moveTo>
                  <a:cubicBezTo>
                    <a:pt x="37889" y="47334"/>
                    <a:pt x="18989" y="41907"/>
                    <a:pt x="-417" y="39669"/>
                  </a:cubicBezTo>
                  <a:lnTo>
                    <a:pt x="26823" y="26998"/>
                  </a:lnTo>
                  <a:lnTo>
                    <a:pt x="39705" y="-242"/>
                  </a:lnTo>
                  <a:cubicBezTo>
                    <a:pt x="41943" y="19143"/>
                    <a:pt x="47285" y="38042"/>
                    <a:pt x="55543" y="55717"/>
                  </a:cubicBezTo>
                  <a:close/>
                </a:path>
              </a:pathLst>
            </a:custGeom>
            <a:solidFill>
              <a:srgbClr val="131C2E"/>
            </a:solidFill>
            <a:ln w="21117" cap="flat">
              <a:noFill/>
              <a:prstDash val="solid"/>
              <a:miter/>
            </a:ln>
          </p:spPr>
          <p:txBody>
            <a:bodyPr rtlCol="0" anchor="ctr"/>
            <a:lstStyle/>
            <a:p>
              <a:endParaRPr lang="en-IN"/>
            </a:p>
          </p:txBody>
        </p:sp>
        <p:sp>
          <p:nvSpPr>
            <p:cNvPr id="205" name="Freeform: Shape 204">
              <a:extLst>
                <a:ext uri="{FF2B5EF4-FFF2-40B4-BE49-F238E27FC236}">
                  <a16:creationId xmlns:a16="http://schemas.microsoft.com/office/drawing/2014/main" id="{27FC0C43-BC62-47B1-052B-841FA934FE4F}"/>
                </a:ext>
              </a:extLst>
            </p:cNvPr>
            <p:cNvSpPr/>
            <p:nvPr/>
          </p:nvSpPr>
          <p:spPr>
            <a:xfrm>
              <a:off x="3299081" y="2125431"/>
              <a:ext cx="11825" cy="128389"/>
            </a:xfrm>
            <a:custGeom>
              <a:avLst/>
              <a:gdLst>
                <a:gd name="connsiteX0" fmla="*/ 0 w 11825"/>
                <a:gd name="connsiteY0" fmla="*/ 0 h 128389"/>
                <a:gd name="connsiteX1" fmla="*/ 11825 w 11825"/>
                <a:gd name="connsiteY1" fmla="*/ 0 h 128389"/>
                <a:gd name="connsiteX2" fmla="*/ 11825 w 11825"/>
                <a:gd name="connsiteY2" fmla="*/ 128390 h 128389"/>
                <a:gd name="connsiteX3" fmla="*/ 0 w 11825"/>
                <a:gd name="connsiteY3" fmla="*/ 128390 h 128389"/>
              </a:gdLst>
              <a:ahLst/>
              <a:cxnLst>
                <a:cxn ang="0">
                  <a:pos x="connsiteX0" y="connsiteY0"/>
                </a:cxn>
                <a:cxn ang="0">
                  <a:pos x="connsiteX1" y="connsiteY1"/>
                </a:cxn>
                <a:cxn ang="0">
                  <a:pos x="connsiteX2" y="connsiteY2"/>
                </a:cxn>
                <a:cxn ang="0">
                  <a:pos x="connsiteX3" y="connsiteY3"/>
                </a:cxn>
              </a:cxnLst>
              <a:rect l="l" t="t" r="r" b="b"/>
              <a:pathLst>
                <a:path w="11825" h="128389">
                  <a:moveTo>
                    <a:pt x="0" y="0"/>
                  </a:moveTo>
                  <a:lnTo>
                    <a:pt x="11825" y="0"/>
                  </a:lnTo>
                  <a:lnTo>
                    <a:pt x="11825" y="128390"/>
                  </a:lnTo>
                  <a:lnTo>
                    <a:pt x="0" y="128390"/>
                  </a:lnTo>
                  <a:close/>
                </a:path>
              </a:pathLst>
            </a:custGeom>
            <a:solidFill>
              <a:srgbClr val="131C2E"/>
            </a:solidFill>
            <a:ln w="21117" cap="flat">
              <a:noFill/>
              <a:prstDash val="solid"/>
              <a:miter/>
            </a:ln>
          </p:spPr>
          <p:txBody>
            <a:bodyPr rtlCol="0" anchor="ctr"/>
            <a:lstStyle/>
            <a:p>
              <a:endParaRPr lang="en-IN"/>
            </a:p>
          </p:txBody>
        </p:sp>
        <p:sp>
          <p:nvSpPr>
            <p:cNvPr id="206" name="Freeform: Shape 205">
              <a:extLst>
                <a:ext uri="{FF2B5EF4-FFF2-40B4-BE49-F238E27FC236}">
                  <a16:creationId xmlns:a16="http://schemas.microsoft.com/office/drawing/2014/main" id="{835D112B-B19B-DA43-D1BA-742DFF9A497A}"/>
                </a:ext>
              </a:extLst>
            </p:cNvPr>
            <p:cNvSpPr/>
            <p:nvPr/>
          </p:nvSpPr>
          <p:spPr>
            <a:xfrm>
              <a:off x="3276697" y="2238829"/>
              <a:ext cx="56592" cy="50891"/>
            </a:xfrm>
            <a:custGeom>
              <a:avLst/>
              <a:gdLst>
                <a:gd name="connsiteX0" fmla="*/ 27879 w 56592"/>
                <a:gd name="connsiteY0" fmla="*/ 50649 h 50891"/>
                <a:gd name="connsiteX1" fmla="*/ -417 w 56592"/>
                <a:gd name="connsiteY1" fmla="*/ -242 h 50891"/>
                <a:gd name="connsiteX2" fmla="*/ 27879 w 56592"/>
                <a:gd name="connsiteY2" fmla="*/ 10105 h 50891"/>
                <a:gd name="connsiteX3" fmla="*/ 56176 w 56592"/>
                <a:gd name="connsiteY3" fmla="*/ -242 h 50891"/>
                <a:gd name="connsiteX4" fmla="*/ 27879 w 56592"/>
                <a:gd name="connsiteY4" fmla="*/ 50649 h 50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592" h="50891">
                  <a:moveTo>
                    <a:pt x="27879" y="50649"/>
                  </a:moveTo>
                  <a:cubicBezTo>
                    <a:pt x="21333" y="32235"/>
                    <a:pt x="11767" y="15025"/>
                    <a:pt x="-417" y="-242"/>
                  </a:cubicBezTo>
                  <a:lnTo>
                    <a:pt x="27879" y="10105"/>
                  </a:lnTo>
                  <a:lnTo>
                    <a:pt x="56176" y="-242"/>
                  </a:lnTo>
                  <a:cubicBezTo>
                    <a:pt x="44139" y="15131"/>
                    <a:pt x="34595" y="32320"/>
                    <a:pt x="27879" y="50649"/>
                  </a:cubicBezTo>
                  <a:close/>
                </a:path>
              </a:pathLst>
            </a:custGeom>
            <a:solidFill>
              <a:srgbClr val="131C2E"/>
            </a:solidFill>
            <a:ln w="21117" cap="flat">
              <a:noFill/>
              <a:prstDash val="solid"/>
              <a:miter/>
            </a:ln>
          </p:spPr>
          <p:txBody>
            <a:bodyPr rtlCol="0" anchor="ctr"/>
            <a:lstStyle/>
            <a:p>
              <a:endParaRPr lang="en-IN"/>
            </a:p>
          </p:txBody>
        </p:sp>
        <p:sp>
          <p:nvSpPr>
            <p:cNvPr id="207" name="Freeform: Shape 206">
              <a:extLst>
                <a:ext uri="{FF2B5EF4-FFF2-40B4-BE49-F238E27FC236}">
                  <a16:creationId xmlns:a16="http://schemas.microsoft.com/office/drawing/2014/main" id="{C09620F6-6349-1936-E968-5A096E79EF78}"/>
                </a:ext>
              </a:extLst>
            </p:cNvPr>
            <p:cNvSpPr/>
            <p:nvPr/>
          </p:nvSpPr>
          <p:spPr>
            <a:xfrm rot="-2703002">
              <a:off x="3483841" y="2221007"/>
              <a:ext cx="161965" cy="11825"/>
            </a:xfrm>
            <a:custGeom>
              <a:avLst/>
              <a:gdLst>
                <a:gd name="connsiteX0" fmla="*/ -417 w 161965"/>
                <a:gd name="connsiteY0" fmla="*/ -242 h 11825"/>
                <a:gd name="connsiteX1" fmla="*/ 161548 w 161965"/>
                <a:gd name="connsiteY1" fmla="*/ -242 h 11825"/>
                <a:gd name="connsiteX2" fmla="*/ 161548 w 161965"/>
                <a:gd name="connsiteY2" fmla="*/ 11583 h 11825"/>
                <a:gd name="connsiteX3" fmla="*/ -417 w 161965"/>
                <a:gd name="connsiteY3" fmla="*/ 11583 h 11825"/>
              </a:gdLst>
              <a:ahLst/>
              <a:cxnLst>
                <a:cxn ang="0">
                  <a:pos x="connsiteX0" y="connsiteY0"/>
                </a:cxn>
                <a:cxn ang="0">
                  <a:pos x="connsiteX1" y="connsiteY1"/>
                </a:cxn>
                <a:cxn ang="0">
                  <a:pos x="connsiteX2" y="connsiteY2"/>
                </a:cxn>
                <a:cxn ang="0">
                  <a:pos x="connsiteX3" y="connsiteY3"/>
                </a:cxn>
              </a:cxnLst>
              <a:rect l="l" t="t" r="r" b="b"/>
              <a:pathLst>
                <a:path w="161965" h="11825">
                  <a:moveTo>
                    <a:pt x="-417" y="-242"/>
                  </a:moveTo>
                  <a:lnTo>
                    <a:pt x="161548" y="-242"/>
                  </a:lnTo>
                  <a:lnTo>
                    <a:pt x="161548" y="11583"/>
                  </a:lnTo>
                  <a:lnTo>
                    <a:pt x="-417" y="11583"/>
                  </a:lnTo>
                  <a:close/>
                </a:path>
              </a:pathLst>
            </a:custGeom>
            <a:solidFill>
              <a:srgbClr val="131C2E"/>
            </a:solidFill>
            <a:ln w="21117" cap="flat">
              <a:noFill/>
              <a:prstDash val="solid"/>
              <a:miter/>
            </a:ln>
          </p:spPr>
          <p:txBody>
            <a:bodyPr rtlCol="0" anchor="ctr"/>
            <a:lstStyle/>
            <a:p>
              <a:endParaRPr lang="en-IN"/>
            </a:p>
          </p:txBody>
        </p:sp>
        <p:sp>
          <p:nvSpPr>
            <p:cNvPr id="208" name="Freeform: Shape 207">
              <a:extLst>
                <a:ext uri="{FF2B5EF4-FFF2-40B4-BE49-F238E27FC236}">
                  <a16:creationId xmlns:a16="http://schemas.microsoft.com/office/drawing/2014/main" id="{2D8A6E2A-86B2-C1F6-8030-0E3F9DD2ADC8}"/>
                </a:ext>
              </a:extLst>
            </p:cNvPr>
            <p:cNvSpPr/>
            <p:nvPr/>
          </p:nvSpPr>
          <p:spPr>
            <a:xfrm>
              <a:off x="3482374" y="2253610"/>
              <a:ext cx="55959" cy="55959"/>
            </a:xfrm>
            <a:custGeom>
              <a:avLst/>
              <a:gdLst>
                <a:gd name="connsiteX0" fmla="*/ -417 w 55959"/>
                <a:gd name="connsiteY0" fmla="*/ 55717 h 55959"/>
                <a:gd name="connsiteX1" fmla="*/ 15632 w 55959"/>
                <a:gd name="connsiteY1" fmla="*/ -242 h 55959"/>
                <a:gd name="connsiteX2" fmla="*/ 28301 w 55959"/>
                <a:gd name="connsiteY2" fmla="*/ 26998 h 55959"/>
                <a:gd name="connsiteX3" fmla="*/ 55543 w 55959"/>
                <a:gd name="connsiteY3" fmla="*/ 39669 h 55959"/>
                <a:gd name="connsiteX4" fmla="*/ -417 w 55959"/>
                <a:gd name="connsiteY4" fmla="*/ 55717 h 55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59" h="55959">
                  <a:moveTo>
                    <a:pt x="-417" y="55717"/>
                  </a:moveTo>
                  <a:cubicBezTo>
                    <a:pt x="7903" y="38043"/>
                    <a:pt x="13330" y="19164"/>
                    <a:pt x="15632" y="-242"/>
                  </a:cubicBezTo>
                  <a:lnTo>
                    <a:pt x="28301" y="26998"/>
                  </a:lnTo>
                  <a:lnTo>
                    <a:pt x="55543" y="39669"/>
                  </a:lnTo>
                  <a:cubicBezTo>
                    <a:pt x="36157" y="41970"/>
                    <a:pt x="17257" y="47397"/>
                    <a:pt x="-417" y="55717"/>
                  </a:cubicBezTo>
                  <a:close/>
                </a:path>
              </a:pathLst>
            </a:custGeom>
            <a:solidFill>
              <a:srgbClr val="131C2E"/>
            </a:solidFill>
            <a:ln w="21117" cap="flat">
              <a:noFill/>
              <a:prstDash val="solid"/>
              <a:miter/>
            </a:ln>
          </p:spPr>
          <p:txBody>
            <a:bodyPr rtlCol="0" anchor="ctr"/>
            <a:lstStyle/>
            <a:p>
              <a:endParaRPr lang="en-IN"/>
            </a:p>
          </p:txBody>
        </p:sp>
        <p:sp>
          <p:nvSpPr>
            <p:cNvPr id="209" name="Freeform: Shape 208">
              <a:extLst>
                <a:ext uri="{FF2B5EF4-FFF2-40B4-BE49-F238E27FC236}">
                  <a16:creationId xmlns:a16="http://schemas.microsoft.com/office/drawing/2014/main" id="{EDD92391-0A95-FFBF-8A10-30FA29D67964}"/>
                </a:ext>
              </a:extLst>
            </p:cNvPr>
            <p:cNvSpPr/>
            <p:nvPr/>
          </p:nvSpPr>
          <p:spPr>
            <a:xfrm rot="-2697601">
              <a:off x="2964447" y="2697694"/>
              <a:ext cx="158375" cy="11825"/>
            </a:xfrm>
            <a:custGeom>
              <a:avLst/>
              <a:gdLst>
                <a:gd name="connsiteX0" fmla="*/ -417 w 158375"/>
                <a:gd name="connsiteY0" fmla="*/ -242 h 11825"/>
                <a:gd name="connsiteX1" fmla="*/ 157958 w 158375"/>
                <a:gd name="connsiteY1" fmla="*/ -242 h 11825"/>
                <a:gd name="connsiteX2" fmla="*/ 157958 w 158375"/>
                <a:gd name="connsiteY2" fmla="*/ 11583 h 11825"/>
                <a:gd name="connsiteX3" fmla="*/ -417 w 158375"/>
                <a:gd name="connsiteY3" fmla="*/ 11583 h 11825"/>
              </a:gdLst>
              <a:ahLst/>
              <a:cxnLst>
                <a:cxn ang="0">
                  <a:pos x="connsiteX0" y="connsiteY0"/>
                </a:cxn>
                <a:cxn ang="0">
                  <a:pos x="connsiteX1" y="connsiteY1"/>
                </a:cxn>
                <a:cxn ang="0">
                  <a:pos x="connsiteX2" y="connsiteY2"/>
                </a:cxn>
                <a:cxn ang="0">
                  <a:pos x="connsiteX3" y="connsiteY3"/>
                </a:cxn>
              </a:cxnLst>
              <a:rect l="l" t="t" r="r" b="b"/>
              <a:pathLst>
                <a:path w="158375" h="11825">
                  <a:moveTo>
                    <a:pt x="-417" y="-242"/>
                  </a:moveTo>
                  <a:lnTo>
                    <a:pt x="157958" y="-242"/>
                  </a:lnTo>
                  <a:lnTo>
                    <a:pt x="157958" y="11583"/>
                  </a:lnTo>
                  <a:lnTo>
                    <a:pt x="-417" y="11583"/>
                  </a:lnTo>
                  <a:close/>
                </a:path>
              </a:pathLst>
            </a:custGeom>
            <a:solidFill>
              <a:srgbClr val="131C2E"/>
            </a:solidFill>
            <a:ln w="21117" cap="flat">
              <a:noFill/>
              <a:prstDash val="solid"/>
              <a:miter/>
            </a:ln>
          </p:spPr>
          <p:txBody>
            <a:bodyPr rtlCol="0" anchor="ctr"/>
            <a:lstStyle/>
            <a:p>
              <a:endParaRPr lang="en-IN"/>
            </a:p>
          </p:txBody>
        </p:sp>
        <p:sp>
          <p:nvSpPr>
            <p:cNvPr id="210" name="Freeform: Shape 209">
              <a:extLst>
                <a:ext uri="{FF2B5EF4-FFF2-40B4-BE49-F238E27FC236}">
                  <a16:creationId xmlns:a16="http://schemas.microsoft.com/office/drawing/2014/main" id="{15C3CE05-746E-44B1-3A70-F39E55F89802}"/>
                </a:ext>
              </a:extLst>
            </p:cNvPr>
            <p:cNvSpPr/>
            <p:nvPr/>
          </p:nvSpPr>
          <p:spPr>
            <a:xfrm>
              <a:off x="3069330" y="2623153"/>
              <a:ext cx="55959" cy="56170"/>
            </a:xfrm>
            <a:custGeom>
              <a:avLst/>
              <a:gdLst>
                <a:gd name="connsiteX0" fmla="*/ 55543 w 55959"/>
                <a:gd name="connsiteY0" fmla="*/ -242 h 56170"/>
                <a:gd name="connsiteX1" fmla="*/ 39705 w 55959"/>
                <a:gd name="connsiteY1" fmla="*/ 55929 h 56170"/>
                <a:gd name="connsiteX2" fmla="*/ 26823 w 55959"/>
                <a:gd name="connsiteY2" fmla="*/ 28477 h 56170"/>
                <a:gd name="connsiteX3" fmla="*/ -417 w 55959"/>
                <a:gd name="connsiteY3" fmla="*/ 15807 h 56170"/>
                <a:gd name="connsiteX4" fmla="*/ 55543 w 55959"/>
                <a:gd name="connsiteY4" fmla="*/ -242 h 56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59" h="56170">
                  <a:moveTo>
                    <a:pt x="55543" y="-242"/>
                  </a:moveTo>
                  <a:cubicBezTo>
                    <a:pt x="47244" y="17497"/>
                    <a:pt x="41900" y="36480"/>
                    <a:pt x="39705" y="55929"/>
                  </a:cubicBezTo>
                  <a:lnTo>
                    <a:pt x="26823" y="28477"/>
                  </a:lnTo>
                  <a:lnTo>
                    <a:pt x="-417" y="15807"/>
                  </a:lnTo>
                  <a:cubicBezTo>
                    <a:pt x="18989" y="13569"/>
                    <a:pt x="37889" y="8141"/>
                    <a:pt x="55543" y="-242"/>
                  </a:cubicBezTo>
                  <a:close/>
                </a:path>
              </a:pathLst>
            </a:custGeom>
            <a:solidFill>
              <a:srgbClr val="131C2E"/>
            </a:solidFill>
            <a:ln w="21117" cap="flat">
              <a:noFill/>
              <a:prstDash val="solid"/>
              <a:miter/>
            </a:ln>
          </p:spPr>
          <p:txBody>
            <a:bodyPr rtlCol="0" anchor="ctr"/>
            <a:lstStyle/>
            <a:p>
              <a:endParaRPr lang="en-IN"/>
            </a:p>
          </p:txBody>
        </p:sp>
        <p:sp>
          <p:nvSpPr>
            <p:cNvPr id="211" name="Freeform: Shape 210">
              <a:extLst>
                <a:ext uri="{FF2B5EF4-FFF2-40B4-BE49-F238E27FC236}">
                  <a16:creationId xmlns:a16="http://schemas.microsoft.com/office/drawing/2014/main" id="{C2188A53-73AB-96A4-1F2D-F3A566E99C79}"/>
                </a:ext>
              </a:extLst>
            </p:cNvPr>
            <p:cNvSpPr/>
            <p:nvPr/>
          </p:nvSpPr>
          <p:spPr>
            <a:xfrm>
              <a:off x="3299081" y="2676368"/>
              <a:ext cx="11825" cy="128389"/>
            </a:xfrm>
            <a:custGeom>
              <a:avLst/>
              <a:gdLst>
                <a:gd name="connsiteX0" fmla="*/ 0 w 11825"/>
                <a:gd name="connsiteY0" fmla="*/ 0 h 128389"/>
                <a:gd name="connsiteX1" fmla="*/ 11825 w 11825"/>
                <a:gd name="connsiteY1" fmla="*/ 0 h 128389"/>
                <a:gd name="connsiteX2" fmla="*/ 11825 w 11825"/>
                <a:gd name="connsiteY2" fmla="*/ 128390 h 128389"/>
                <a:gd name="connsiteX3" fmla="*/ 0 w 11825"/>
                <a:gd name="connsiteY3" fmla="*/ 128390 h 128389"/>
              </a:gdLst>
              <a:ahLst/>
              <a:cxnLst>
                <a:cxn ang="0">
                  <a:pos x="connsiteX0" y="connsiteY0"/>
                </a:cxn>
                <a:cxn ang="0">
                  <a:pos x="connsiteX1" y="connsiteY1"/>
                </a:cxn>
                <a:cxn ang="0">
                  <a:pos x="connsiteX2" y="connsiteY2"/>
                </a:cxn>
                <a:cxn ang="0">
                  <a:pos x="connsiteX3" y="connsiteY3"/>
                </a:cxn>
              </a:cxnLst>
              <a:rect l="l" t="t" r="r" b="b"/>
              <a:pathLst>
                <a:path w="11825" h="128389">
                  <a:moveTo>
                    <a:pt x="0" y="0"/>
                  </a:moveTo>
                  <a:lnTo>
                    <a:pt x="11825" y="0"/>
                  </a:lnTo>
                  <a:lnTo>
                    <a:pt x="11825" y="128390"/>
                  </a:lnTo>
                  <a:lnTo>
                    <a:pt x="0" y="128390"/>
                  </a:lnTo>
                  <a:close/>
                </a:path>
              </a:pathLst>
            </a:custGeom>
            <a:solidFill>
              <a:srgbClr val="131C2E"/>
            </a:solidFill>
            <a:ln w="21117" cap="flat">
              <a:noFill/>
              <a:prstDash val="solid"/>
              <a:miter/>
            </a:ln>
          </p:spPr>
          <p:txBody>
            <a:bodyPr rtlCol="0" anchor="ctr"/>
            <a:lstStyle/>
            <a:p>
              <a:endParaRPr lang="en-IN"/>
            </a:p>
          </p:txBody>
        </p:sp>
        <p:sp>
          <p:nvSpPr>
            <p:cNvPr id="212" name="Freeform: Shape 211">
              <a:extLst>
                <a:ext uri="{FF2B5EF4-FFF2-40B4-BE49-F238E27FC236}">
                  <a16:creationId xmlns:a16="http://schemas.microsoft.com/office/drawing/2014/main" id="{6C4B375B-356A-7C4B-19A0-93D84F2FCB75}"/>
                </a:ext>
              </a:extLst>
            </p:cNvPr>
            <p:cNvSpPr/>
            <p:nvPr/>
          </p:nvSpPr>
          <p:spPr>
            <a:xfrm>
              <a:off x="3276697" y="2640469"/>
              <a:ext cx="56592" cy="50891"/>
            </a:xfrm>
            <a:custGeom>
              <a:avLst/>
              <a:gdLst>
                <a:gd name="connsiteX0" fmla="*/ 27879 w 56592"/>
                <a:gd name="connsiteY0" fmla="*/ -242 h 50891"/>
                <a:gd name="connsiteX1" fmla="*/ 56176 w 56592"/>
                <a:gd name="connsiteY1" fmla="*/ 50649 h 50891"/>
                <a:gd name="connsiteX2" fmla="*/ 27879 w 56592"/>
                <a:gd name="connsiteY2" fmla="*/ 40302 h 50891"/>
                <a:gd name="connsiteX3" fmla="*/ -417 w 56592"/>
                <a:gd name="connsiteY3" fmla="*/ 50649 h 50891"/>
                <a:gd name="connsiteX4" fmla="*/ 27879 w 56592"/>
                <a:gd name="connsiteY4" fmla="*/ -242 h 50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592" h="50891">
                  <a:moveTo>
                    <a:pt x="27879" y="-242"/>
                  </a:moveTo>
                  <a:cubicBezTo>
                    <a:pt x="34595" y="18087"/>
                    <a:pt x="44139" y="35276"/>
                    <a:pt x="56176" y="50649"/>
                  </a:cubicBezTo>
                  <a:lnTo>
                    <a:pt x="27879" y="40302"/>
                  </a:lnTo>
                  <a:lnTo>
                    <a:pt x="-417" y="50649"/>
                  </a:lnTo>
                  <a:cubicBezTo>
                    <a:pt x="11767" y="35382"/>
                    <a:pt x="21333" y="18172"/>
                    <a:pt x="27879" y="-242"/>
                  </a:cubicBezTo>
                  <a:close/>
                </a:path>
              </a:pathLst>
            </a:custGeom>
            <a:solidFill>
              <a:srgbClr val="131C2E"/>
            </a:solidFill>
            <a:ln w="21117" cap="flat">
              <a:noFill/>
              <a:prstDash val="solid"/>
              <a:miter/>
            </a:ln>
          </p:spPr>
          <p:txBody>
            <a:bodyPr rtlCol="0" anchor="ctr"/>
            <a:lstStyle/>
            <a:p>
              <a:endParaRPr lang="en-IN"/>
            </a:p>
          </p:txBody>
        </p:sp>
        <p:sp>
          <p:nvSpPr>
            <p:cNvPr id="213" name="Freeform: Shape 212">
              <a:extLst>
                <a:ext uri="{FF2B5EF4-FFF2-40B4-BE49-F238E27FC236}">
                  <a16:creationId xmlns:a16="http://schemas.microsoft.com/office/drawing/2014/main" id="{0C571FEB-E894-5B95-9285-AC697DC122BB}"/>
                </a:ext>
              </a:extLst>
            </p:cNvPr>
            <p:cNvSpPr/>
            <p:nvPr/>
          </p:nvSpPr>
          <p:spPr>
            <a:xfrm rot="-2700000">
              <a:off x="3559112" y="2622922"/>
              <a:ext cx="11825" cy="161965"/>
            </a:xfrm>
            <a:custGeom>
              <a:avLst/>
              <a:gdLst>
                <a:gd name="connsiteX0" fmla="*/ -417 w 11825"/>
                <a:gd name="connsiteY0" fmla="*/ -242 h 161965"/>
                <a:gd name="connsiteX1" fmla="*/ 11408 w 11825"/>
                <a:gd name="connsiteY1" fmla="*/ -242 h 161965"/>
                <a:gd name="connsiteX2" fmla="*/ 11408 w 11825"/>
                <a:gd name="connsiteY2" fmla="*/ 161724 h 161965"/>
                <a:gd name="connsiteX3" fmla="*/ -417 w 11825"/>
                <a:gd name="connsiteY3" fmla="*/ 161724 h 161965"/>
              </a:gdLst>
              <a:ahLst/>
              <a:cxnLst>
                <a:cxn ang="0">
                  <a:pos x="connsiteX0" y="connsiteY0"/>
                </a:cxn>
                <a:cxn ang="0">
                  <a:pos x="connsiteX1" y="connsiteY1"/>
                </a:cxn>
                <a:cxn ang="0">
                  <a:pos x="connsiteX2" y="connsiteY2"/>
                </a:cxn>
                <a:cxn ang="0">
                  <a:pos x="connsiteX3" y="connsiteY3"/>
                </a:cxn>
              </a:cxnLst>
              <a:rect l="l" t="t" r="r" b="b"/>
              <a:pathLst>
                <a:path w="11825" h="161965">
                  <a:moveTo>
                    <a:pt x="-417" y="-242"/>
                  </a:moveTo>
                  <a:lnTo>
                    <a:pt x="11408" y="-242"/>
                  </a:lnTo>
                  <a:lnTo>
                    <a:pt x="11408" y="161724"/>
                  </a:lnTo>
                  <a:lnTo>
                    <a:pt x="-417" y="161724"/>
                  </a:lnTo>
                  <a:close/>
                </a:path>
              </a:pathLst>
            </a:custGeom>
            <a:solidFill>
              <a:srgbClr val="131C2E"/>
            </a:solidFill>
            <a:ln w="21117" cap="flat">
              <a:noFill/>
              <a:prstDash val="solid"/>
              <a:miter/>
            </a:ln>
          </p:spPr>
          <p:txBody>
            <a:bodyPr rtlCol="0" anchor="ctr"/>
            <a:lstStyle/>
            <a:p>
              <a:endParaRPr lang="en-IN"/>
            </a:p>
          </p:txBody>
        </p:sp>
        <p:sp>
          <p:nvSpPr>
            <p:cNvPr id="214" name="Freeform: Shape 213">
              <a:extLst>
                <a:ext uri="{FF2B5EF4-FFF2-40B4-BE49-F238E27FC236}">
                  <a16:creationId xmlns:a16="http://schemas.microsoft.com/office/drawing/2014/main" id="{DAEB083A-D320-160D-714A-938122371A25}"/>
                </a:ext>
              </a:extLst>
            </p:cNvPr>
            <p:cNvSpPr/>
            <p:nvPr/>
          </p:nvSpPr>
          <p:spPr>
            <a:xfrm>
              <a:off x="3482374" y="2620619"/>
              <a:ext cx="55959" cy="56170"/>
            </a:xfrm>
            <a:custGeom>
              <a:avLst/>
              <a:gdLst>
                <a:gd name="connsiteX0" fmla="*/ -417 w 55959"/>
                <a:gd name="connsiteY0" fmla="*/ -242 h 56170"/>
                <a:gd name="connsiteX1" fmla="*/ 55543 w 55959"/>
                <a:gd name="connsiteY1" fmla="*/ 15807 h 56170"/>
                <a:gd name="connsiteX2" fmla="*/ 28301 w 55959"/>
                <a:gd name="connsiteY2" fmla="*/ 28477 h 56170"/>
                <a:gd name="connsiteX3" fmla="*/ 15632 w 55959"/>
                <a:gd name="connsiteY3" fmla="*/ 55929 h 56170"/>
                <a:gd name="connsiteX4" fmla="*/ -417 w 55959"/>
                <a:gd name="connsiteY4" fmla="*/ -242 h 56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59" h="56170">
                  <a:moveTo>
                    <a:pt x="-417" y="-242"/>
                  </a:moveTo>
                  <a:cubicBezTo>
                    <a:pt x="17257" y="8078"/>
                    <a:pt x="36157" y="13505"/>
                    <a:pt x="55543" y="15807"/>
                  </a:cubicBezTo>
                  <a:lnTo>
                    <a:pt x="28301" y="28477"/>
                  </a:lnTo>
                  <a:lnTo>
                    <a:pt x="15632" y="55929"/>
                  </a:lnTo>
                  <a:cubicBezTo>
                    <a:pt x="13351" y="36459"/>
                    <a:pt x="7945" y="17496"/>
                    <a:pt x="-417" y="-242"/>
                  </a:cubicBezTo>
                  <a:close/>
                </a:path>
              </a:pathLst>
            </a:custGeom>
            <a:solidFill>
              <a:srgbClr val="131C2E"/>
            </a:solidFill>
            <a:ln w="21117" cap="flat">
              <a:noFill/>
              <a:prstDash val="solid"/>
              <a:miter/>
            </a:ln>
          </p:spPr>
          <p:txBody>
            <a:bodyPr rtlCol="0" anchor="ctr"/>
            <a:lstStyle/>
            <a:p>
              <a:endParaRPr lang="en-IN"/>
            </a:p>
          </p:txBody>
        </p:sp>
        <p:sp>
          <p:nvSpPr>
            <p:cNvPr id="215" name="Freeform: Shape 214">
              <a:extLst>
                <a:ext uri="{FF2B5EF4-FFF2-40B4-BE49-F238E27FC236}">
                  <a16:creationId xmlns:a16="http://schemas.microsoft.com/office/drawing/2014/main" id="{6C571A29-53FA-618B-3292-AAE444DFEBF5}"/>
                </a:ext>
              </a:extLst>
            </p:cNvPr>
            <p:cNvSpPr/>
            <p:nvPr/>
          </p:nvSpPr>
          <p:spPr>
            <a:xfrm>
              <a:off x="1436372" y="2888083"/>
              <a:ext cx="707622" cy="859748"/>
            </a:xfrm>
            <a:custGeom>
              <a:avLst/>
              <a:gdLst>
                <a:gd name="connsiteX0" fmla="*/ 453593 w 707622"/>
                <a:gd name="connsiteY0" fmla="*/ 441817 h 859748"/>
                <a:gd name="connsiteX1" fmla="*/ 360046 w 707622"/>
                <a:gd name="connsiteY1" fmla="*/ 288087 h 859748"/>
                <a:gd name="connsiteX2" fmla="*/ 360046 w 707622"/>
                <a:gd name="connsiteY2" fmla="*/ 38065 h 859748"/>
                <a:gd name="connsiteX3" fmla="*/ 372505 w 707622"/>
                <a:gd name="connsiteY3" fmla="*/ 20538 h 859748"/>
                <a:gd name="connsiteX4" fmla="*/ 355802 w 707622"/>
                <a:gd name="connsiteY4" fmla="*/ -135 h 859748"/>
                <a:gd name="connsiteX5" fmla="*/ 335128 w 707622"/>
                <a:gd name="connsiteY5" fmla="*/ 16568 h 859748"/>
                <a:gd name="connsiteX6" fmla="*/ 335128 w 707622"/>
                <a:gd name="connsiteY6" fmla="*/ 20538 h 859748"/>
                <a:gd name="connsiteX7" fmla="*/ 340830 w 707622"/>
                <a:gd name="connsiteY7" fmla="*/ 34053 h 859748"/>
                <a:gd name="connsiteX8" fmla="*/ 229545 w 707622"/>
                <a:gd name="connsiteY8" fmla="*/ 34053 h 859748"/>
                <a:gd name="connsiteX9" fmla="*/ 229545 w 707622"/>
                <a:gd name="connsiteY9" fmla="*/ 62138 h 859748"/>
                <a:gd name="connsiteX10" fmla="*/ 130718 w 707622"/>
                <a:gd name="connsiteY10" fmla="*/ 62138 h 859748"/>
                <a:gd name="connsiteX11" fmla="*/ 168306 w 707622"/>
                <a:gd name="connsiteY11" fmla="*/ 118308 h 859748"/>
                <a:gd name="connsiteX12" fmla="*/ 130718 w 707622"/>
                <a:gd name="connsiteY12" fmla="*/ 177436 h 859748"/>
                <a:gd name="connsiteX13" fmla="*/ 254462 w 707622"/>
                <a:gd name="connsiteY13" fmla="*/ 177436 h 859748"/>
                <a:gd name="connsiteX14" fmla="*/ 254462 w 707622"/>
                <a:gd name="connsiteY14" fmla="*/ 149561 h 859748"/>
                <a:gd name="connsiteX15" fmla="*/ 347165 w 707622"/>
                <a:gd name="connsiteY15" fmla="*/ 149561 h 859748"/>
                <a:gd name="connsiteX16" fmla="*/ 347165 w 707622"/>
                <a:gd name="connsiteY16" fmla="*/ 288509 h 859748"/>
                <a:gd name="connsiteX17" fmla="*/ 259953 w 707622"/>
                <a:gd name="connsiteY17" fmla="*/ 431681 h 859748"/>
                <a:gd name="connsiteX18" fmla="*/ -417 w 707622"/>
                <a:gd name="connsiteY18" fmla="*/ 859507 h 859748"/>
                <a:gd name="connsiteX19" fmla="*/ 707206 w 707622"/>
                <a:gd name="connsiteY19" fmla="*/ 859507 h 85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622" h="859748">
                  <a:moveTo>
                    <a:pt x="453593" y="441817"/>
                  </a:moveTo>
                  <a:lnTo>
                    <a:pt x="360046" y="288087"/>
                  </a:lnTo>
                  <a:lnTo>
                    <a:pt x="360046" y="38065"/>
                  </a:lnTo>
                  <a:cubicBezTo>
                    <a:pt x="367500" y="35467"/>
                    <a:pt x="372505" y="28436"/>
                    <a:pt x="372505" y="20538"/>
                  </a:cubicBezTo>
                  <a:cubicBezTo>
                    <a:pt x="373603" y="10212"/>
                    <a:pt x="366128" y="963"/>
                    <a:pt x="355802" y="-135"/>
                  </a:cubicBezTo>
                  <a:cubicBezTo>
                    <a:pt x="345475" y="-1233"/>
                    <a:pt x="336227" y="6242"/>
                    <a:pt x="335128" y="16568"/>
                  </a:cubicBezTo>
                  <a:cubicBezTo>
                    <a:pt x="334981" y="17877"/>
                    <a:pt x="334981" y="19208"/>
                    <a:pt x="335128" y="20538"/>
                  </a:cubicBezTo>
                  <a:cubicBezTo>
                    <a:pt x="335086" y="25627"/>
                    <a:pt x="337156" y="30526"/>
                    <a:pt x="340830" y="34053"/>
                  </a:cubicBezTo>
                  <a:lnTo>
                    <a:pt x="229545" y="34053"/>
                  </a:lnTo>
                  <a:lnTo>
                    <a:pt x="229545" y="62138"/>
                  </a:lnTo>
                  <a:lnTo>
                    <a:pt x="130718" y="62138"/>
                  </a:lnTo>
                  <a:lnTo>
                    <a:pt x="168306" y="118308"/>
                  </a:lnTo>
                  <a:lnTo>
                    <a:pt x="130718" y="177436"/>
                  </a:lnTo>
                  <a:lnTo>
                    <a:pt x="254462" y="177436"/>
                  </a:lnTo>
                  <a:lnTo>
                    <a:pt x="254462" y="149561"/>
                  </a:lnTo>
                  <a:lnTo>
                    <a:pt x="347165" y="149561"/>
                  </a:lnTo>
                  <a:lnTo>
                    <a:pt x="347165" y="288509"/>
                  </a:lnTo>
                  <a:lnTo>
                    <a:pt x="259953" y="431681"/>
                  </a:lnTo>
                  <a:lnTo>
                    <a:pt x="-417" y="859507"/>
                  </a:lnTo>
                  <a:lnTo>
                    <a:pt x="707206" y="859507"/>
                  </a:lnTo>
                  <a:close/>
                </a:path>
              </a:pathLst>
            </a:custGeom>
            <a:solidFill>
              <a:srgbClr val="808080">
                <a:alpha val="70000"/>
              </a:srgbClr>
            </a:solidFill>
            <a:ln w="21117" cap="flat">
              <a:noFill/>
              <a:prstDash val="solid"/>
              <a:miter/>
            </a:ln>
          </p:spPr>
          <p:txBody>
            <a:bodyPr rtlCol="0" anchor="ctr"/>
            <a:lstStyle/>
            <a:p>
              <a:endParaRPr lang="en-IN"/>
            </a:p>
          </p:txBody>
        </p:sp>
        <p:sp>
          <p:nvSpPr>
            <p:cNvPr id="216" name="Freeform: Shape 215">
              <a:extLst>
                <a:ext uri="{FF2B5EF4-FFF2-40B4-BE49-F238E27FC236}">
                  <a16:creationId xmlns:a16="http://schemas.microsoft.com/office/drawing/2014/main" id="{B2F5EF9F-F143-F3DF-630B-E72C8EDA87AC}"/>
                </a:ext>
              </a:extLst>
            </p:cNvPr>
            <p:cNvSpPr/>
            <p:nvPr/>
          </p:nvSpPr>
          <p:spPr>
            <a:xfrm>
              <a:off x="1556315" y="2938849"/>
              <a:ext cx="123744" cy="115086"/>
            </a:xfrm>
            <a:custGeom>
              <a:avLst/>
              <a:gdLst>
                <a:gd name="connsiteX0" fmla="*/ 0 w 123744"/>
                <a:gd name="connsiteY0" fmla="*/ 115086 h 115086"/>
                <a:gd name="connsiteX1" fmla="*/ 123744 w 123744"/>
                <a:gd name="connsiteY1" fmla="*/ 115086 h 115086"/>
                <a:gd name="connsiteX2" fmla="*/ 123744 w 123744"/>
                <a:gd name="connsiteY2" fmla="*/ 0 h 115086"/>
                <a:gd name="connsiteX3" fmla="*/ 0 w 123744"/>
                <a:gd name="connsiteY3" fmla="*/ 0 h 115086"/>
                <a:gd name="connsiteX4" fmla="*/ 37377 w 123744"/>
                <a:gd name="connsiteY4" fmla="*/ 56171 h 115086"/>
                <a:gd name="connsiteX5" fmla="*/ 0 w 123744"/>
                <a:gd name="connsiteY5" fmla="*/ 115086 h 11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744" h="115086">
                  <a:moveTo>
                    <a:pt x="0" y="115086"/>
                  </a:moveTo>
                  <a:lnTo>
                    <a:pt x="123744" y="115086"/>
                  </a:lnTo>
                  <a:lnTo>
                    <a:pt x="123744" y="0"/>
                  </a:lnTo>
                  <a:lnTo>
                    <a:pt x="0" y="0"/>
                  </a:lnTo>
                  <a:lnTo>
                    <a:pt x="37377" y="56171"/>
                  </a:lnTo>
                  <a:lnTo>
                    <a:pt x="0" y="115086"/>
                  </a:lnTo>
                  <a:close/>
                </a:path>
              </a:pathLst>
            </a:custGeom>
            <a:solidFill>
              <a:schemeClr val="accent6"/>
            </a:solidFill>
            <a:ln w="21117" cap="flat">
              <a:noFill/>
              <a:prstDash val="solid"/>
              <a:miter/>
            </a:ln>
          </p:spPr>
          <p:txBody>
            <a:bodyPr rtlCol="0" anchor="ctr"/>
            <a:lstStyle/>
            <a:p>
              <a:endParaRPr lang="en-IN"/>
            </a:p>
          </p:txBody>
        </p:sp>
        <p:sp>
          <p:nvSpPr>
            <p:cNvPr id="217" name="Freeform: Shape 216">
              <a:extLst>
                <a:ext uri="{FF2B5EF4-FFF2-40B4-BE49-F238E27FC236}">
                  <a16:creationId xmlns:a16="http://schemas.microsoft.com/office/drawing/2014/main" id="{91202E1F-AD55-1651-CD42-25A9BD82DAC9}"/>
                </a:ext>
              </a:extLst>
            </p:cNvPr>
            <p:cNvSpPr/>
            <p:nvPr/>
          </p:nvSpPr>
          <p:spPr>
            <a:xfrm>
              <a:off x="1655142" y="2910552"/>
              <a:ext cx="24917" cy="143382"/>
            </a:xfrm>
            <a:custGeom>
              <a:avLst/>
              <a:gdLst>
                <a:gd name="connsiteX0" fmla="*/ 0 w 24917"/>
                <a:gd name="connsiteY0" fmla="*/ 115298 h 143382"/>
                <a:gd name="connsiteX1" fmla="*/ 24918 w 24917"/>
                <a:gd name="connsiteY1" fmla="*/ 143383 h 143382"/>
                <a:gd name="connsiteX2" fmla="*/ 24918 w 24917"/>
                <a:gd name="connsiteY2" fmla="*/ 0 h 143382"/>
                <a:gd name="connsiteX3" fmla="*/ 0 w 24917"/>
                <a:gd name="connsiteY3" fmla="*/ 0 h 143382"/>
                <a:gd name="connsiteX4" fmla="*/ 0 w 24917"/>
                <a:gd name="connsiteY4" fmla="*/ 115298 h 143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17" h="143382">
                  <a:moveTo>
                    <a:pt x="0" y="115298"/>
                  </a:moveTo>
                  <a:lnTo>
                    <a:pt x="24918" y="143383"/>
                  </a:lnTo>
                  <a:lnTo>
                    <a:pt x="24918" y="0"/>
                  </a:lnTo>
                  <a:lnTo>
                    <a:pt x="0" y="0"/>
                  </a:lnTo>
                  <a:lnTo>
                    <a:pt x="0" y="115298"/>
                  </a:lnTo>
                  <a:close/>
                </a:path>
              </a:pathLst>
            </a:custGeom>
            <a:solidFill>
              <a:srgbClr val="E84D5C"/>
            </a:solidFill>
            <a:ln w="21117" cap="flat">
              <a:noFill/>
              <a:prstDash val="solid"/>
              <a:miter/>
            </a:ln>
          </p:spPr>
          <p:txBody>
            <a:bodyPr rtlCol="0" anchor="ctr"/>
            <a:lstStyle/>
            <a:p>
              <a:endParaRPr lang="en-IN"/>
            </a:p>
          </p:txBody>
        </p:sp>
        <p:sp>
          <p:nvSpPr>
            <p:cNvPr id="218" name="Freeform: Shape 217">
              <a:extLst>
                <a:ext uri="{FF2B5EF4-FFF2-40B4-BE49-F238E27FC236}">
                  <a16:creationId xmlns:a16="http://schemas.microsoft.com/office/drawing/2014/main" id="{3A8DE8BF-D5A6-0A73-2D17-633F65671D98}"/>
                </a:ext>
              </a:extLst>
            </p:cNvPr>
            <p:cNvSpPr/>
            <p:nvPr/>
          </p:nvSpPr>
          <p:spPr>
            <a:xfrm>
              <a:off x="1772762" y="2897038"/>
              <a:ext cx="12458" cy="294367"/>
            </a:xfrm>
            <a:custGeom>
              <a:avLst/>
              <a:gdLst>
                <a:gd name="connsiteX0" fmla="*/ 0 w 12458"/>
                <a:gd name="connsiteY0" fmla="*/ 0 h 294367"/>
                <a:gd name="connsiteX1" fmla="*/ 12459 w 12458"/>
                <a:gd name="connsiteY1" fmla="*/ 0 h 294367"/>
                <a:gd name="connsiteX2" fmla="*/ 12459 w 12458"/>
                <a:gd name="connsiteY2" fmla="*/ 294367 h 294367"/>
                <a:gd name="connsiteX3" fmla="*/ 0 w 12458"/>
                <a:gd name="connsiteY3" fmla="*/ 294367 h 294367"/>
              </a:gdLst>
              <a:ahLst/>
              <a:cxnLst>
                <a:cxn ang="0">
                  <a:pos x="connsiteX0" y="connsiteY0"/>
                </a:cxn>
                <a:cxn ang="0">
                  <a:pos x="connsiteX1" y="connsiteY1"/>
                </a:cxn>
                <a:cxn ang="0">
                  <a:pos x="connsiteX2" y="connsiteY2"/>
                </a:cxn>
                <a:cxn ang="0">
                  <a:pos x="connsiteX3" y="connsiteY3"/>
                </a:cxn>
              </a:cxnLst>
              <a:rect l="l" t="t" r="r" b="b"/>
              <a:pathLst>
                <a:path w="12458" h="294367">
                  <a:moveTo>
                    <a:pt x="0" y="0"/>
                  </a:moveTo>
                  <a:lnTo>
                    <a:pt x="12459" y="0"/>
                  </a:lnTo>
                  <a:lnTo>
                    <a:pt x="12459" y="294367"/>
                  </a:lnTo>
                  <a:lnTo>
                    <a:pt x="0" y="294367"/>
                  </a:lnTo>
                  <a:close/>
                </a:path>
              </a:pathLst>
            </a:custGeom>
            <a:solidFill>
              <a:srgbClr val="3D3D3D"/>
            </a:solidFill>
            <a:ln w="21117" cap="flat">
              <a:noFill/>
              <a:prstDash val="solid"/>
              <a:miter/>
            </a:ln>
          </p:spPr>
          <p:txBody>
            <a:bodyPr rtlCol="0" anchor="ctr"/>
            <a:lstStyle/>
            <a:p>
              <a:endParaRPr lang="en-IN"/>
            </a:p>
          </p:txBody>
        </p:sp>
        <p:sp>
          <p:nvSpPr>
            <p:cNvPr id="219" name="Freeform: Shape 218">
              <a:extLst>
                <a:ext uri="{FF2B5EF4-FFF2-40B4-BE49-F238E27FC236}">
                  <a16:creationId xmlns:a16="http://schemas.microsoft.com/office/drawing/2014/main" id="{31AC2C19-5032-E820-1E00-895E433E9476}"/>
                </a:ext>
              </a:extLst>
            </p:cNvPr>
            <p:cNvSpPr/>
            <p:nvPr/>
          </p:nvSpPr>
          <p:spPr>
            <a:xfrm>
              <a:off x="1425180" y="3154662"/>
              <a:ext cx="707622" cy="581133"/>
            </a:xfrm>
            <a:custGeom>
              <a:avLst/>
              <a:gdLst>
                <a:gd name="connsiteX0" fmla="*/ 0 w 707622"/>
                <a:gd name="connsiteY0" fmla="*/ 581133 h 581133"/>
                <a:gd name="connsiteX1" fmla="*/ 707622 w 707622"/>
                <a:gd name="connsiteY1" fmla="*/ 581133 h 581133"/>
                <a:gd name="connsiteX2" fmla="*/ 453377 w 707622"/>
                <a:gd name="connsiteY2" fmla="*/ 163655 h 581133"/>
                <a:gd name="connsiteX3" fmla="*/ 353917 w 707622"/>
                <a:gd name="connsiteY3" fmla="*/ 0 h 581133"/>
                <a:gd name="connsiteX4" fmla="*/ 260370 w 707622"/>
                <a:gd name="connsiteY4" fmla="*/ 153519 h 581133"/>
                <a:gd name="connsiteX5" fmla="*/ 0 w 707622"/>
                <a:gd name="connsiteY5" fmla="*/ 581133 h 581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7622" h="581133">
                  <a:moveTo>
                    <a:pt x="0" y="581133"/>
                  </a:moveTo>
                  <a:lnTo>
                    <a:pt x="707622" y="581133"/>
                  </a:lnTo>
                  <a:lnTo>
                    <a:pt x="453377" y="163655"/>
                  </a:lnTo>
                  <a:lnTo>
                    <a:pt x="353917" y="0"/>
                  </a:lnTo>
                  <a:lnTo>
                    <a:pt x="260370" y="153519"/>
                  </a:lnTo>
                  <a:lnTo>
                    <a:pt x="0" y="581133"/>
                  </a:lnTo>
                  <a:close/>
                </a:path>
              </a:pathLst>
            </a:custGeom>
            <a:solidFill>
              <a:schemeClr val="accent1">
                <a:lumMod val="75000"/>
              </a:schemeClr>
            </a:solidFill>
            <a:ln w="21117" cap="flat">
              <a:noFill/>
              <a:prstDash val="solid"/>
              <a:miter/>
            </a:ln>
          </p:spPr>
          <p:txBody>
            <a:bodyPr rtlCol="0" anchor="ctr"/>
            <a:lstStyle/>
            <a:p>
              <a:endParaRPr lang="en-IN"/>
            </a:p>
          </p:txBody>
        </p:sp>
        <p:sp>
          <p:nvSpPr>
            <p:cNvPr id="220" name="Freeform: Shape 219">
              <a:extLst>
                <a:ext uri="{FF2B5EF4-FFF2-40B4-BE49-F238E27FC236}">
                  <a16:creationId xmlns:a16="http://schemas.microsoft.com/office/drawing/2014/main" id="{A65A3D70-C686-5CA8-6BF7-F0B7AE23AFAE}"/>
                </a:ext>
              </a:extLst>
            </p:cNvPr>
            <p:cNvSpPr/>
            <p:nvPr/>
          </p:nvSpPr>
          <p:spPr>
            <a:xfrm>
              <a:off x="1425180" y="3154662"/>
              <a:ext cx="353705" cy="581133"/>
            </a:xfrm>
            <a:custGeom>
              <a:avLst/>
              <a:gdLst>
                <a:gd name="connsiteX0" fmla="*/ 353706 w 353705"/>
                <a:gd name="connsiteY0" fmla="*/ 581133 h 581133"/>
                <a:gd name="connsiteX1" fmla="*/ 0 w 353705"/>
                <a:gd name="connsiteY1" fmla="*/ 581133 h 581133"/>
                <a:gd name="connsiteX2" fmla="*/ 260370 w 353705"/>
                <a:gd name="connsiteY2" fmla="*/ 153519 h 581133"/>
                <a:gd name="connsiteX3" fmla="*/ 353706 w 353705"/>
                <a:gd name="connsiteY3" fmla="*/ 0 h 581133"/>
                <a:gd name="connsiteX4" fmla="*/ 353706 w 353705"/>
                <a:gd name="connsiteY4" fmla="*/ 581133 h 581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705" h="581133">
                  <a:moveTo>
                    <a:pt x="353706" y="581133"/>
                  </a:moveTo>
                  <a:lnTo>
                    <a:pt x="0" y="581133"/>
                  </a:lnTo>
                  <a:lnTo>
                    <a:pt x="260370" y="153519"/>
                  </a:lnTo>
                  <a:lnTo>
                    <a:pt x="353706" y="0"/>
                  </a:lnTo>
                  <a:lnTo>
                    <a:pt x="353706" y="581133"/>
                  </a:lnTo>
                  <a:close/>
                </a:path>
              </a:pathLst>
            </a:custGeom>
            <a:solidFill>
              <a:schemeClr val="accent1"/>
            </a:solidFill>
            <a:ln w="21117" cap="flat">
              <a:noFill/>
              <a:prstDash val="solid"/>
              <a:miter/>
            </a:ln>
          </p:spPr>
          <p:txBody>
            <a:bodyPr rtlCol="0" anchor="ctr"/>
            <a:lstStyle/>
            <a:p>
              <a:endParaRPr lang="en-IN"/>
            </a:p>
          </p:txBody>
        </p:sp>
        <p:sp>
          <p:nvSpPr>
            <p:cNvPr id="221" name="Freeform: Shape 220">
              <a:extLst>
                <a:ext uri="{FF2B5EF4-FFF2-40B4-BE49-F238E27FC236}">
                  <a16:creationId xmlns:a16="http://schemas.microsoft.com/office/drawing/2014/main" id="{4FF8DDF6-C788-8527-B912-00EA1931B5A3}"/>
                </a:ext>
              </a:extLst>
            </p:cNvPr>
            <p:cNvSpPr/>
            <p:nvPr/>
          </p:nvSpPr>
          <p:spPr>
            <a:xfrm>
              <a:off x="1685550" y="3154662"/>
              <a:ext cx="193007" cy="252345"/>
            </a:xfrm>
            <a:custGeom>
              <a:avLst/>
              <a:gdLst>
                <a:gd name="connsiteX0" fmla="*/ 0 w 193007"/>
                <a:gd name="connsiteY0" fmla="*/ 153519 h 252345"/>
                <a:gd name="connsiteX1" fmla="*/ 16471 w 193007"/>
                <a:gd name="connsiteY1" fmla="*/ 211590 h 252345"/>
                <a:gd name="connsiteX2" fmla="*/ 59127 w 193007"/>
                <a:gd name="connsiteY2" fmla="*/ 193007 h 252345"/>
                <a:gd name="connsiteX3" fmla="*/ 85100 w 193007"/>
                <a:gd name="connsiteY3" fmla="*/ 252345 h 252345"/>
                <a:gd name="connsiteX4" fmla="*/ 126701 w 193007"/>
                <a:gd name="connsiteY4" fmla="*/ 153519 h 252345"/>
                <a:gd name="connsiteX5" fmla="*/ 168301 w 193007"/>
                <a:gd name="connsiteY5" fmla="*/ 223204 h 252345"/>
                <a:gd name="connsiteX6" fmla="*/ 193007 w 193007"/>
                <a:gd name="connsiteY6" fmla="*/ 163655 h 252345"/>
                <a:gd name="connsiteX7" fmla="*/ 93547 w 193007"/>
                <a:gd name="connsiteY7" fmla="*/ 0 h 252345"/>
                <a:gd name="connsiteX8" fmla="*/ 0 w 193007"/>
                <a:gd name="connsiteY8" fmla="*/ 153519 h 25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007" h="252345">
                  <a:moveTo>
                    <a:pt x="0" y="153519"/>
                  </a:moveTo>
                  <a:lnTo>
                    <a:pt x="16471" y="211590"/>
                  </a:lnTo>
                  <a:lnTo>
                    <a:pt x="59127" y="193007"/>
                  </a:lnTo>
                  <a:lnTo>
                    <a:pt x="85100" y="252345"/>
                  </a:lnTo>
                  <a:lnTo>
                    <a:pt x="126701" y="153519"/>
                  </a:lnTo>
                  <a:lnTo>
                    <a:pt x="168301" y="223204"/>
                  </a:lnTo>
                  <a:lnTo>
                    <a:pt x="193007" y="163655"/>
                  </a:lnTo>
                  <a:lnTo>
                    <a:pt x="93547" y="0"/>
                  </a:lnTo>
                  <a:lnTo>
                    <a:pt x="0" y="153519"/>
                  </a:lnTo>
                  <a:close/>
                </a:path>
              </a:pathLst>
            </a:custGeom>
            <a:solidFill>
              <a:srgbClr val="FFFFFF"/>
            </a:solidFill>
            <a:ln w="21117" cap="flat">
              <a:noFill/>
              <a:prstDash val="solid"/>
              <a:miter/>
            </a:ln>
          </p:spPr>
          <p:txBody>
            <a:bodyPr rtlCol="0" anchor="ctr"/>
            <a:lstStyle/>
            <a:p>
              <a:endParaRPr lang="en-IN"/>
            </a:p>
          </p:txBody>
        </p:sp>
        <p:sp>
          <p:nvSpPr>
            <p:cNvPr id="222" name="Freeform: Shape 221">
              <a:extLst>
                <a:ext uri="{FF2B5EF4-FFF2-40B4-BE49-F238E27FC236}">
                  <a16:creationId xmlns:a16="http://schemas.microsoft.com/office/drawing/2014/main" id="{DAAC320A-8D5B-C509-5E09-484FAA94DACA}"/>
                </a:ext>
              </a:extLst>
            </p:cNvPr>
            <p:cNvSpPr/>
            <p:nvPr/>
          </p:nvSpPr>
          <p:spPr>
            <a:xfrm>
              <a:off x="1655142" y="2910552"/>
              <a:ext cx="123744" cy="115297"/>
            </a:xfrm>
            <a:custGeom>
              <a:avLst/>
              <a:gdLst>
                <a:gd name="connsiteX0" fmla="*/ 0 w 123744"/>
                <a:gd name="connsiteY0" fmla="*/ 0 h 115297"/>
                <a:gd name="connsiteX1" fmla="*/ 123744 w 123744"/>
                <a:gd name="connsiteY1" fmla="*/ 0 h 115297"/>
                <a:gd name="connsiteX2" fmla="*/ 123744 w 123744"/>
                <a:gd name="connsiteY2" fmla="*/ 115297 h 115297"/>
                <a:gd name="connsiteX3" fmla="*/ 0 w 123744"/>
                <a:gd name="connsiteY3" fmla="*/ 115297 h 115297"/>
              </a:gdLst>
              <a:ahLst/>
              <a:cxnLst>
                <a:cxn ang="0">
                  <a:pos x="connsiteX0" y="connsiteY0"/>
                </a:cxn>
                <a:cxn ang="0">
                  <a:pos x="connsiteX1" y="connsiteY1"/>
                </a:cxn>
                <a:cxn ang="0">
                  <a:pos x="connsiteX2" y="connsiteY2"/>
                </a:cxn>
                <a:cxn ang="0">
                  <a:pos x="connsiteX3" y="connsiteY3"/>
                </a:cxn>
              </a:cxnLst>
              <a:rect l="l" t="t" r="r" b="b"/>
              <a:pathLst>
                <a:path w="123744" h="115297">
                  <a:moveTo>
                    <a:pt x="0" y="0"/>
                  </a:moveTo>
                  <a:lnTo>
                    <a:pt x="123744" y="0"/>
                  </a:lnTo>
                  <a:lnTo>
                    <a:pt x="123744" y="115297"/>
                  </a:lnTo>
                  <a:lnTo>
                    <a:pt x="0" y="115297"/>
                  </a:lnTo>
                  <a:close/>
                </a:path>
              </a:pathLst>
            </a:custGeom>
            <a:solidFill>
              <a:schemeClr val="accent6"/>
            </a:solidFill>
            <a:ln w="21117" cap="flat">
              <a:noFill/>
              <a:prstDash val="solid"/>
              <a:miter/>
            </a:ln>
          </p:spPr>
          <p:txBody>
            <a:bodyPr rtlCol="0" anchor="ctr"/>
            <a:lstStyle/>
            <a:p>
              <a:endParaRPr lang="en-IN"/>
            </a:p>
          </p:txBody>
        </p:sp>
        <p:sp>
          <p:nvSpPr>
            <p:cNvPr id="223" name="Freeform: Shape 222">
              <a:extLst>
                <a:ext uri="{FF2B5EF4-FFF2-40B4-BE49-F238E27FC236}">
                  <a16:creationId xmlns:a16="http://schemas.microsoft.com/office/drawing/2014/main" id="{EE535F5E-A70B-2ADD-A88F-1D243A26314B}"/>
                </a:ext>
              </a:extLst>
            </p:cNvPr>
            <p:cNvSpPr/>
            <p:nvPr/>
          </p:nvSpPr>
          <p:spPr>
            <a:xfrm>
              <a:off x="1760092" y="2878454"/>
              <a:ext cx="37587" cy="37589"/>
            </a:xfrm>
            <a:custGeom>
              <a:avLst/>
              <a:gdLst>
                <a:gd name="connsiteX0" fmla="*/ -417 w 37587"/>
                <a:gd name="connsiteY0" fmla="*/ 18553 h 37589"/>
                <a:gd name="connsiteX1" fmla="*/ 18377 w 37587"/>
                <a:gd name="connsiteY1" fmla="*/ 37347 h 37589"/>
                <a:gd name="connsiteX2" fmla="*/ 37171 w 37587"/>
                <a:gd name="connsiteY2" fmla="*/ 18553 h 37589"/>
                <a:gd name="connsiteX3" fmla="*/ 18377 w 37587"/>
                <a:gd name="connsiteY3" fmla="*/ -241 h 37589"/>
                <a:gd name="connsiteX4" fmla="*/ -417 w 37587"/>
                <a:gd name="connsiteY4" fmla="*/ 18131 h 37589"/>
                <a:gd name="connsiteX5" fmla="*/ -417 w 37587"/>
                <a:gd name="connsiteY5" fmla="*/ 18553 h 37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87" h="37589">
                  <a:moveTo>
                    <a:pt x="-417" y="18553"/>
                  </a:moveTo>
                  <a:cubicBezTo>
                    <a:pt x="-417" y="28942"/>
                    <a:pt x="7988" y="37347"/>
                    <a:pt x="18377" y="37347"/>
                  </a:cubicBezTo>
                  <a:cubicBezTo>
                    <a:pt x="28766" y="37347"/>
                    <a:pt x="37171" y="28942"/>
                    <a:pt x="37171" y="18553"/>
                  </a:cubicBezTo>
                  <a:cubicBezTo>
                    <a:pt x="37171" y="8163"/>
                    <a:pt x="28766" y="-241"/>
                    <a:pt x="18377" y="-241"/>
                  </a:cubicBezTo>
                  <a:cubicBezTo>
                    <a:pt x="8114" y="-368"/>
                    <a:pt x="-290" y="7868"/>
                    <a:pt x="-417" y="18131"/>
                  </a:cubicBezTo>
                  <a:cubicBezTo>
                    <a:pt x="-417" y="18278"/>
                    <a:pt x="-417" y="18405"/>
                    <a:pt x="-417" y="18553"/>
                  </a:cubicBezTo>
                  <a:close/>
                </a:path>
              </a:pathLst>
            </a:custGeom>
            <a:solidFill>
              <a:srgbClr val="F5E42A"/>
            </a:solidFill>
            <a:ln w="21117" cap="flat">
              <a:noFill/>
              <a:prstDash val="solid"/>
              <a:miter/>
            </a:ln>
          </p:spPr>
          <p:txBody>
            <a:bodyPr rtlCol="0" anchor="ctr"/>
            <a:lstStyle/>
            <a:p>
              <a:endParaRPr lang="en-IN"/>
            </a:p>
          </p:txBody>
        </p:sp>
        <p:sp>
          <p:nvSpPr>
            <p:cNvPr id="224" name="Freeform: Shape 223">
              <a:extLst>
                <a:ext uri="{FF2B5EF4-FFF2-40B4-BE49-F238E27FC236}">
                  <a16:creationId xmlns:a16="http://schemas.microsoft.com/office/drawing/2014/main" id="{63BED94C-3D7F-ABAE-DFFD-C78BCDCDC65F}"/>
                </a:ext>
              </a:extLst>
            </p:cNvPr>
            <p:cNvSpPr/>
            <p:nvPr/>
          </p:nvSpPr>
          <p:spPr>
            <a:xfrm>
              <a:off x="1602138" y="4460100"/>
              <a:ext cx="701287" cy="945396"/>
            </a:xfrm>
            <a:custGeom>
              <a:avLst/>
              <a:gdLst>
                <a:gd name="connsiteX0" fmla="*/ 691579 w 701287"/>
                <a:gd name="connsiteY0" fmla="*/ 185163 h 945396"/>
                <a:gd name="connsiteX1" fmla="*/ 681443 w 701287"/>
                <a:gd name="connsiteY1" fmla="*/ 181151 h 945396"/>
                <a:gd name="connsiteX2" fmla="*/ 677219 w 701287"/>
                <a:gd name="connsiteY2" fmla="*/ 191287 h 945396"/>
                <a:gd name="connsiteX3" fmla="*/ 677219 w 701287"/>
                <a:gd name="connsiteY3" fmla="*/ 193610 h 945396"/>
                <a:gd name="connsiteX4" fmla="*/ 425930 w 701287"/>
                <a:gd name="connsiteY4" fmla="*/ 230775 h 945396"/>
                <a:gd name="connsiteX5" fmla="*/ 425930 w 701287"/>
                <a:gd name="connsiteY5" fmla="*/ 224651 h 945396"/>
                <a:gd name="connsiteX6" fmla="*/ 417484 w 701287"/>
                <a:gd name="connsiteY6" fmla="*/ 216415 h 945396"/>
                <a:gd name="connsiteX7" fmla="*/ 413260 w 701287"/>
                <a:gd name="connsiteY7" fmla="*/ 216415 h 945396"/>
                <a:gd name="connsiteX8" fmla="*/ 405025 w 701287"/>
                <a:gd name="connsiteY8" fmla="*/ 224651 h 945396"/>
                <a:gd name="connsiteX9" fmla="*/ 405025 w 701287"/>
                <a:gd name="connsiteY9" fmla="*/ 232464 h 945396"/>
                <a:gd name="connsiteX10" fmla="*/ 360046 w 701287"/>
                <a:gd name="connsiteY10" fmla="*/ 238800 h 945396"/>
                <a:gd name="connsiteX11" fmla="*/ 360046 w 701287"/>
                <a:gd name="connsiteY11" fmla="*/ 339948 h 945396"/>
                <a:gd name="connsiteX12" fmla="*/ 405025 w 701287"/>
                <a:gd name="connsiteY12" fmla="*/ 346284 h 945396"/>
                <a:gd name="connsiteX13" fmla="*/ 405025 w 701287"/>
                <a:gd name="connsiteY13" fmla="*/ 354097 h 945396"/>
                <a:gd name="connsiteX14" fmla="*/ 413049 w 701287"/>
                <a:gd name="connsiteY14" fmla="*/ 362544 h 945396"/>
                <a:gd name="connsiteX15" fmla="*/ 413260 w 701287"/>
                <a:gd name="connsiteY15" fmla="*/ 362544 h 945396"/>
                <a:gd name="connsiteX16" fmla="*/ 417484 w 701287"/>
                <a:gd name="connsiteY16" fmla="*/ 362544 h 945396"/>
                <a:gd name="connsiteX17" fmla="*/ 425930 w 701287"/>
                <a:gd name="connsiteY17" fmla="*/ 354097 h 945396"/>
                <a:gd name="connsiteX18" fmla="*/ 425930 w 701287"/>
                <a:gd name="connsiteY18" fmla="*/ 348606 h 945396"/>
                <a:gd name="connsiteX19" fmla="*/ 455705 w 701287"/>
                <a:gd name="connsiteY19" fmla="*/ 348606 h 945396"/>
                <a:gd name="connsiteX20" fmla="*/ 455705 w 701287"/>
                <a:gd name="connsiteY20" fmla="*/ 357686 h 945396"/>
                <a:gd name="connsiteX21" fmla="*/ 463075 w 701287"/>
                <a:gd name="connsiteY21" fmla="*/ 365922 h 945396"/>
                <a:gd name="connsiteX22" fmla="*/ 463307 w 701287"/>
                <a:gd name="connsiteY22" fmla="*/ 365922 h 945396"/>
                <a:gd name="connsiteX23" fmla="*/ 470909 w 701287"/>
                <a:gd name="connsiteY23" fmla="*/ 365922 h 945396"/>
                <a:gd name="connsiteX24" fmla="*/ 466685 w 701287"/>
                <a:gd name="connsiteY24" fmla="*/ 369723 h 945396"/>
                <a:gd name="connsiteX25" fmla="*/ 459506 w 701287"/>
                <a:gd name="connsiteY25" fmla="*/ 397597 h 945396"/>
                <a:gd name="connsiteX26" fmla="*/ 464152 w 701287"/>
                <a:gd name="connsiteY26" fmla="*/ 411323 h 945396"/>
                <a:gd name="connsiteX27" fmla="*/ 419806 w 701287"/>
                <a:gd name="connsiteY27" fmla="*/ 449122 h 945396"/>
                <a:gd name="connsiteX28" fmla="*/ 398689 w 701287"/>
                <a:gd name="connsiteY28" fmla="*/ 494523 h 945396"/>
                <a:gd name="connsiteX29" fmla="*/ 397212 w 701287"/>
                <a:gd name="connsiteY29" fmla="*/ 494523 h 945396"/>
                <a:gd name="connsiteX30" fmla="*/ 386653 w 701287"/>
                <a:gd name="connsiteY30" fmla="*/ 509939 h 945396"/>
                <a:gd name="connsiteX31" fmla="*/ 382008 w 701287"/>
                <a:gd name="connsiteY31" fmla="*/ 506771 h 945396"/>
                <a:gd name="connsiteX32" fmla="*/ 281070 w 701287"/>
                <a:gd name="connsiteY32" fmla="*/ 654588 h 945396"/>
                <a:gd name="connsiteX33" fmla="*/ 276846 w 701287"/>
                <a:gd name="connsiteY33" fmla="*/ 567587 h 945396"/>
                <a:gd name="connsiteX34" fmla="*/ 267766 w 701287"/>
                <a:gd name="connsiteY34" fmla="*/ 557662 h 945396"/>
                <a:gd name="connsiteX35" fmla="*/ 256151 w 701287"/>
                <a:gd name="connsiteY35" fmla="*/ 481853 h 945396"/>
                <a:gd name="connsiteX36" fmla="*/ 251506 w 701287"/>
                <a:gd name="connsiteY36" fmla="*/ 408578 h 945396"/>
                <a:gd name="connsiteX37" fmla="*/ 235246 w 701287"/>
                <a:gd name="connsiteY37" fmla="*/ 397386 h 945396"/>
                <a:gd name="connsiteX38" fmla="*/ 235246 w 701287"/>
                <a:gd name="connsiteY38" fmla="*/ 385139 h 945396"/>
                <a:gd name="connsiteX39" fmla="*/ 277480 w 701287"/>
                <a:gd name="connsiteY39" fmla="*/ 352407 h 945396"/>
                <a:gd name="connsiteX40" fmla="*/ 287827 w 701287"/>
                <a:gd name="connsiteY40" fmla="*/ 350085 h 945396"/>
                <a:gd name="connsiteX41" fmla="*/ 320980 w 701287"/>
                <a:gd name="connsiteY41" fmla="*/ 96684 h 945396"/>
                <a:gd name="connsiteX42" fmla="*/ 358146 w 701287"/>
                <a:gd name="connsiteY42" fmla="*/ 75567 h 945396"/>
                <a:gd name="connsiteX43" fmla="*/ 189212 w 701287"/>
                <a:gd name="connsiteY43" fmla="*/ -242 h 945396"/>
                <a:gd name="connsiteX44" fmla="*/ 20278 w 701287"/>
                <a:gd name="connsiteY44" fmla="*/ 184740 h 945396"/>
                <a:gd name="connsiteX45" fmla="*/ 104745 w 701287"/>
                <a:gd name="connsiteY45" fmla="*/ 306584 h 945396"/>
                <a:gd name="connsiteX46" fmla="*/ 131352 w 701287"/>
                <a:gd name="connsiteY46" fmla="*/ 306584 h 945396"/>
                <a:gd name="connsiteX47" fmla="*/ 131352 w 701287"/>
                <a:gd name="connsiteY47" fmla="*/ 324534 h 945396"/>
                <a:gd name="connsiteX48" fmla="*/ 131352 w 701287"/>
                <a:gd name="connsiteY48" fmla="*/ 324534 h 945396"/>
                <a:gd name="connsiteX49" fmla="*/ 131352 w 701287"/>
                <a:gd name="connsiteY49" fmla="*/ 313342 h 945396"/>
                <a:gd name="connsiteX50" fmla="*/ 121849 w 701287"/>
                <a:gd name="connsiteY50" fmla="*/ 318198 h 945396"/>
                <a:gd name="connsiteX51" fmla="*/ 93764 w 701287"/>
                <a:gd name="connsiteY51" fmla="*/ 358109 h 945396"/>
                <a:gd name="connsiteX52" fmla="*/ 80249 w 701287"/>
                <a:gd name="connsiteY52" fmla="*/ 362332 h 945396"/>
                <a:gd name="connsiteX53" fmla="*/ -417 w 701287"/>
                <a:gd name="connsiteY53" fmla="*/ 573500 h 945396"/>
                <a:gd name="connsiteX54" fmla="*/ 52164 w 701287"/>
                <a:gd name="connsiteY54" fmla="*/ 945155 h 945396"/>
                <a:gd name="connsiteX55" fmla="*/ 296062 w 701287"/>
                <a:gd name="connsiteY55" fmla="*/ 945155 h 945396"/>
                <a:gd name="connsiteX56" fmla="*/ 290150 w 701287"/>
                <a:gd name="connsiteY56" fmla="*/ 823311 h 945396"/>
                <a:gd name="connsiteX57" fmla="*/ 324781 w 701287"/>
                <a:gd name="connsiteY57" fmla="*/ 795648 h 945396"/>
                <a:gd name="connsiteX58" fmla="*/ 353922 w 701287"/>
                <a:gd name="connsiteY58" fmla="*/ 753415 h 945396"/>
                <a:gd name="connsiteX59" fmla="*/ 353922 w 701287"/>
                <a:gd name="connsiteY59" fmla="*/ 753415 h 945396"/>
                <a:gd name="connsiteX60" fmla="*/ 478300 w 701287"/>
                <a:gd name="connsiteY60" fmla="*/ 571599 h 945396"/>
                <a:gd name="connsiteX61" fmla="*/ 463729 w 701287"/>
                <a:gd name="connsiteY61" fmla="*/ 561464 h 945396"/>
                <a:gd name="connsiteX62" fmla="*/ 463729 w 701287"/>
                <a:gd name="connsiteY62" fmla="*/ 561464 h 945396"/>
                <a:gd name="connsiteX63" fmla="*/ 473866 w 701287"/>
                <a:gd name="connsiteY63" fmla="*/ 568432 h 945396"/>
                <a:gd name="connsiteX64" fmla="*/ 484424 w 701287"/>
                <a:gd name="connsiteY64" fmla="*/ 553016 h 945396"/>
                <a:gd name="connsiteX65" fmla="*/ 483156 w 701287"/>
                <a:gd name="connsiteY65" fmla="*/ 553016 h 945396"/>
                <a:gd name="connsiteX66" fmla="*/ 517155 w 701287"/>
                <a:gd name="connsiteY66" fmla="*/ 520919 h 945396"/>
                <a:gd name="connsiteX67" fmla="*/ 521589 w 701287"/>
                <a:gd name="connsiteY67" fmla="*/ 413646 h 945396"/>
                <a:gd name="connsiteX68" fmla="*/ 511876 w 701287"/>
                <a:gd name="connsiteY68" fmla="*/ 408578 h 945396"/>
                <a:gd name="connsiteX69" fmla="*/ 499417 w 701287"/>
                <a:gd name="connsiteY69" fmla="*/ 367401 h 945396"/>
                <a:gd name="connsiteX70" fmla="*/ 507230 w 701287"/>
                <a:gd name="connsiteY70" fmla="*/ 367401 h 945396"/>
                <a:gd name="connsiteX71" fmla="*/ 514621 w 701287"/>
                <a:gd name="connsiteY71" fmla="*/ 359186 h 945396"/>
                <a:gd name="connsiteX72" fmla="*/ 514621 w 701287"/>
                <a:gd name="connsiteY72" fmla="*/ 359165 h 945396"/>
                <a:gd name="connsiteX73" fmla="*/ 514621 w 701287"/>
                <a:gd name="connsiteY73" fmla="*/ 350930 h 945396"/>
                <a:gd name="connsiteX74" fmla="*/ 677642 w 701287"/>
                <a:gd name="connsiteY74" fmla="*/ 387673 h 945396"/>
                <a:gd name="connsiteX75" fmla="*/ 677642 w 701287"/>
                <a:gd name="connsiteY75" fmla="*/ 389995 h 945396"/>
                <a:gd name="connsiteX76" fmla="*/ 681823 w 701287"/>
                <a:gd name="connsiteY76" fmla="*/ 399899 h 945396"/>
                <a:gd name="connsiteX77" fmla="*/ 681865 w 701287"/>
                <a:gd name="connsiteY77" fmla="*/ 399920 h 945396"/>
                <a:gd name="connsiteX78" fmla="*/ 684822 w 701287"/>
                <a:gd name="connsiteY78" fmla="*/ 399920 h 945396"/>
                <a:gd name="connsiteX79" fmla="*/ 692001 w 701287"/>
                <a:gd name="connsiteY79" fmla="*/ 395064 h 945396"/>
                <a:gd name="connsiteX80" fmla="*/ 700871 w 701287"/>
                <a:gd name="connsiteY80" fmla="*/ 289480 h 945396"/>
                <a:gd name="connsiteX81" fmla="*/ 691579 w 701287"/>
                <a:gd name="connsiteY81" fmla="*/ 185163 h 945396"/>
                <a:gd name="connsiteX82" fmla="*/ 88907 w 701287"/>
                <a:gd name="connsiteY82" fmla="*/ 363599 h 945396"/>
                <a:gd name="connsiteX83" fmla="*/ 86162 w 701287"/>
                <a:gd name="connsiteY83" fmla="*/ 367611 h 945396"/>
                <a:gd name="connsiteX84" fmla="*/ 86162 w 701287"/>
                <a:gd name="connsiteY84" fmla="*/ 367611 h 945396"/>
                <a:gd name="connsiteX85" fmla="*/ 500050 w 701287"/>
                <a:gd name="connsiteY85" fmla="*/ 348606 h 945396"/>
                <a:gd name="connsiteX86" fmla="*/ 514621 w 701287"/>
                <a:gd name="connsiteY86" fmla="*/ 348606 h 945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701287" h="945396">
                  <a:moveTo>
                    <a:pt x="691579" y="185163"/>
                  </a:moveTo>
                  <a:cubicBezTo>
                    <a:pt x="689848" y="181298"/>
                    <a:pt x="685350" y="179525"/>
                    <a:pt x="681443" y="181151"/>
                  </a:cubicBezTo>
                  <a:cubicBezTo>
                    <a:pt x="677578" y="182882"/>
                    <a:pt x="675742" y="187317"/>
                    <a:pt x="677219" y="191287"/>
                  </a:cubicBezTo>
                  <a:cubicBezTo>
                    <a:pt x="677325" y="192047"/>
                    <a:pt x="677325" y="192849"/>
                    <a:pt x="677219" y="193610"/>
                  </a:cubicBezTo>
                  <a:cubicBezTo>
                    <a:pt x="618726" y="237110"/>
                    <a:pt x="467953" y="230775"/>
                    <a:pt x="425930" y="230775"/>
                  </a:cubicBezTo>
                  <a:lnTo>
                    <a:pt x="425930" y="224651"/>
                  </a:lnTo>
                  <a:cubicBezTo>
                    <a:pt x="425825" y="220069"/>
                    <a:pt x="422066" y="216415"/>
                    <a:pt x="417484" y="216415"/>
                  </a:cubicBezTo>
                  <a:lnTo>
                    <a:pt x="413260" y="216415"/>
                  </a:lnTo>
                  <a:cubicBezTo>
                    <a:pt x="408720" y="216415"/>
                    <a:pt x="405025" y="220111"/>
                    <a:pt x="405025" y="224651"/>
                  </a:cubicBezTo>
                  <a:lnTo>
                    <a:pt x="405025" y="232464"/>
                  </a:lnTo>
                  <a:lnTo>
                    <a:pt x="360046" y="238800"/>
                  </a:lnTo>
                  <a:cubicBezTo>
                    <a:pt x="349066" y="271615"/>
                    <a:pt x="349066" y="307133"/>
                    <a:pt x="360046" y="339948"/>
                  </a:cubicBezTo>
                  <a:lnTo>
                    <a:pt x="405025" y="346284"/>
                  </a:lnTo>
                  <a:lnTo>
                    <a:pt x="405025" y="354097"/>
                  </a:lnTo>
                  <a:cubicBezTo>
                    <a:pt x="404898" y="358637"/>
                    <a:pt x="408509" y="362417"/>
                    <a:pt x="413049" y="362544"/>
                  </a:cubicBezTo>
                  <a:cubicBezTo>
                    <a:pt x="413112" y="362544"/>
                    <a:pt x="413197" y="362544"/>
                    <a:pt x="413260" y="362544"/>
                  </a:cubicBezTo>
                  <a:lnTo>
                    <a:pt x="417484" y="362544"/>
                  </a:lnTo>
                  <a:cubicBezTo>
                    <a:pt x="422151" y="362544"/>
                    <a:pt x="425930" y="358764"/>
                    <a:pt x="425930" y="354097"/>
                  </a:cubicBezTo>
                  <a:lnTo>
                    <a:pt x="425930" y="348606"/>
                  </a:lnTo>
                  <a:lnTo>
                    <a:pt x="455705" y="348606"/>
                  </a:lnTo>
                  <a:lnTo>
                    <a:pt x="455705" y="357686"/>
                  </a:lnTo>
                  <a:cubicBezTo>
                    <a:pt x="455473" y="361994"/>
                    <a:pt x="458767" y="365669"/>
                    <a:pt x="463075" y="365922"/>
                  </a:cubicBezTo>
                  <a:cubicBezTo>
                    <a:pt x="463159" y="365922"/>
                    <a:pt x="463222" y="365922"/>
                    <a:pt x="463307" y="365922"/>
                  </a:cubicBezTo>
                  <a:lnTo>
                    <a:pt x="470909" y="365922"/>
                  </a:lnTo>
                  <a:lnTo>
                    <a:pt x="466685" y="369723"/>
                  </a:lnTo>
                  <a:cubicBezTo>
                    <a:pt x="459084" y="376840"/>
                    <a:pt x="456297" y="387694"/>
                    <a:pt x="459506" y="397597"/>
                  </a:cubicBezTo>
                  <a:lnTo>
                    <a:pt x="464152" y="411323"/>
                  </a:lnTo>
                  <a:cubicBezTo>
                    <a:pt x="446477" y="420066"/>
                    <a:pt x="431252" y="433052"/>
                    <a:pt x="419806" y="449122"/>
                  </a:cubicBezTo>
                  <a:cubicBezTo>
                    <a:pt x="409818" y="462701"/>
                    <a:pt x="402639" y="478137"/>
                    <a:pt x="398689" y="494523"/>
                  </a:cubicBezTo>
                  <a:lnTo>
                    <a:pt x="397212" y="494523"/>
                  </a:lnTo>
                  <a:lnTo>
                    <a:pt x="386653" y="509939"/>
                  </a:lnTo>
                  <a:lnTo>
                    <a:pt x="382008" y="506771"/>
                  </a:lnTo>
                  <a:lnTo>
                    <a:pt x="281070" y="654588"/>
                  </a:lnTo>
                  <a:lnTo>
                    <a:pt x="276846" y="567587"/>
                  </a:lnTo>
                  <a:lnTo>
                    <a:pt x="267766" y="557662"/>
                  </a:lnTo>
                  <a:lnTo>
                    <a:pt x="256151" y="481853"/>
                  </a:lnTo>
                  <a:lnTo>
                    <a:pt x="251506" y="408578"/>
                  </a:lnTo>
                  <a:lnTo>
                    <a:pt x="235246" y="397386"/>
                  </a:lnTo>
                  <a:cubicBezTo>
                    <a:pt x="235246" y="392952"/>
                    <a:pt x="235246" y="388517"/>
                    <a:pt x="235246" y="385139"/>
                  </a:cubicBezTo>
                  <a:cubicBezTo>
                    <a:pt x="235246" y="354519"/>
                    <a:pt x="242004" y="360010"/>
                    <a:pt x="277480" y="352407"/>
                  </a:cubicBezTo>
                  <a:lnTo>
                    <a:pt x="287827" y="350085"/>
                  </a:lnTo>
                  <a:cubicBezTo>
                    <a:pt x="352655" y="333614"/>
                    <a:pt x="348643" y="140184"/>
                    <a:pt x="320980" y="96684"/>
                  </a:cubicBezTo>
                  <a:cubicBezTo>
                    <a:pt x="336058" y="96071"/>
                    <a:pt x="349889" y="88195"/>
                    <a:pt x="358146" y="75567"/>
                  </a:cubicBezTo>
                  <a:cubicBezTo>
                    <a:pt x="320769" y="48326"/>
                    <a:pt x="294795" y="-242"/>
                    <a:pt x="189212" y="-242"/>
                  </a:cubicBezTo>
                  <a:cubicBezTo>
                    <a:pt x="44773" y="-242"/>
                    <a:pt x="20278" y="119701"/>
                    <a:pt x="20278" y="184740"/>
                  </a:cubicBezTo>
                  <a:cubicBezTo>
                    <a:pt x="20278" y="272797"/>
                    <a:pt x="104745" y="306584"/>
                    <a:pt x="104745" y="306584"/>
                  </a:cubicBezTo>
                  <a:lnTo>
                    <a:pt x="131352" y="306584"/>
                  </a:lnTo>
                  <a:lnTo>
                    <a:pt x="131352" y="324534"/>
                  </a:lnTo>
                  <a:lnTo>
                    <a:pt x="131352" y="324534"/>
                  </a:lnTo>
                  <a:lnTo>
                    <a:pt x="131352" y="313342"/>
                  </a:lnTo>
                  <a:lnTo>
                    <a:pt x="121849" y="318198"/>
                  </a:lnTo>
                  <a:lnTo>
                    <a:pt x="93764" y="358109"/>
                  </a:lnTo>
                  <a:lnTo>
                    <a:pt x="80249" y="362332"/>
                  </a:lnTo>
                  <a:cubicBezTo>
                    <a:pt x="80249" y="362332"/>
                    <a:pt x="-417" y="508460"/>
                    <a:pt x="-417" y="573500"/>
                  </a:cubicBezTo>
                  <a:cubicBezTo>
                    <a:pt x="-417" y="638540"/>
                    <a:pt x="52164" y="945155"/>
                    <a:pt x="52164" y="945155"/>
                  </a:cubicBezTo>
                  <a:lnTo>
                    <a:pt x="296062" y="945155"/>
                  </a:lnTo>
                  <a:lnTo>
                    <a:pt x="290150" y="823311"/>
                  </a:lnTo>
                  <a:cubicBezTo>
                    <a:pt x="304509" y="818307"/>
                    <a:pt x="316736" y="808551"/>
                    <a:pt x="324781" y="795648"/>
                  </a:cubicBezTo>
                  <a:lnTo>
                    <a:pt x="353922" y="753415"/>
                  </a:lnTo>
                  <a:lnTo>
                    <a:pt x="353922" y="753415"/>
                  </a:lnTo>
                  <a:lnTo>
                    <a:pt x="478300" y="571599"/>
                  </a:lnTo>
                  <a:lnTo>
                    <a:pt x="463729" y="561464"/>
                  </a:lnTo>
                  <a:lnTo>
                    <a:pt x="463729" y="561464"/>
                  </a:lnTo>
                  <a:lnTo>
                    <a:pt x="473866" y="568432"/>
                  </a:lnTo>
                  <a:lnTo>
                    <a:pt x="484424" y="553016"/>
                  </a:lnTo>
                  <a:lnTo>
                    <a:pt x="483156" y="553016"/>
                  </a:lnTo>
                  <a:cubicBezTo>
                    <a:pt x="496460" y="544612"/>
                    <a:pt x="508011" y="533716"/>
                    <a:pt x="517155" y="520919"/>
                  </a:cubicBezTo>
                  <a:cubicBezTo>
                    <a:pt x="546296" y="481009"/>
                    <a:pt x="548196" y="433073"/>
                    <a:pt x="521589" y="413646"/>
                  </a:cubicBezTo>
                  <a:cubicBezTo>
                    <a:pt x="518633" y="411471"/>
                    <a:pt x="515360" y="409760"/>
                    <a:pt x="511876" y="408578"/>
                  </a:cubicBezTo>
                  <a:lnTo>
                    <a:pt x="499417" y="367401"/>
                  </a:lnTo>
                  <a:lnTo>
                    <a:pt x="507230" y="367401"/>
                  </a:lnTo>
                  <a:cubicBezTo>
                    <a:pt x="511538" y="367168"/>
                    <a:pt x="514853" y="363494"/>
                    <a:pt x="514621" y="359186"/>
                  </a:cubicBezTo>
                  <a:cubicBezTo>
                    <a:pt x="514621" y="359186"/>
                    <a:pt x="514621" y="359165"/>
                    <a:pt x="514621" y="359165"/>
                  </a:cubicBezTo>
                  <a:lnTo>
                    <a:pt x="514621" y="350930"/>
                  </a:lnTo>
                  <a:cubicBezTo>
                    <a:pt x="573114" y="353252"/>
                    <a:pt x="641321" y="361277"/>
                    <a:pt x="677642" y="387673"/>
                  </a:cubicBezTo>
                  <a:cubicBezTo>
                    <a:pt x="677727" y="388454"/>
                    <a:pt x="677727" y="389214"/>
                    <a:pt x="677642" y="389995"/>
                  </a:cubicBezTo>
                  <a:cubicBezTo>
                    <a:pt x="676058" y="393881"/>
                    <a:pt x="677938" y="398315"/>
                    <a:pt x="681823" y="399899"/>
                  </a:cubicBezTo>
                  <a:cubicBezTo>
                    <a:pt x="681845" y="399899"/>
                    <a:pt x="681845" y="399920"/>
                    <a:pt x="681865" y="399920"/>
                  </a:cubicBezTo>
                  <a:cubicBezTo>
                    <a:pt x="682837" y="400110"/>
                    <a:pt x="683851" y="400110"/>
                    <a:pt x="684822" y="399920"/>
                  </a:cubicBezTo>
                  <a:cubicBezTo>
                    <a:pt x="687968" y="399836"/>
                    <a:pt x="690756" y="397956"/>
                    <a:pt x="692001" y="395064"/>
                  </a:cubicBezTo>
                  <a:cubicBezTo>
                    <a:pt x="692001" y="393163"/>
                    <a:pt x="700871" y="372468"/>
                    <a:pt x="700871" y="289480"/>
                  </a:cubicBezTo>
                  <a:cubicBezTo>
                    <a:pt x="700871" y="206491"/>
                    <a:pt x="692424" y="187275"/>
                    <a:pt x="691579" y="185163"/>
                  </a:cubicBezTo>
                  <a:close/>
                  <a:moveTo>
                    <a:pt x="88907" y="363599"/>
                  </a:moveTo>
                  <a:lnTo>
                    <a:pt x="86162" y="367611"/>
                  </a:lnTo>
                  <a:lnTo>
                    <a:pt x="86162" y="367611"/>
                  </a:lnTo>
                  <a:close/>
                  <a:moveTo>
                    <a:pt x="500050" y="348606"/>
                  </a:moveTo>
                  <a:lnTo>
                    <a:pt x="514621" y="348606"/>
                  </a:lnTo>
                  <a:close/>
                </a:path>
              </a:pathLst>
            </a:custGeom>
            <a:solidFill>
              <a:srgbClr val="808080">
                <a:alpha val="70000"/>
              </a:srgbClr>
            </a:solidFill>
            <a:ln w="21117" cap="flat">
              <a:noFill/>
              <a:prstDash val="solid"/>
              <a:miter/>
            </a:ln>
          </p:spPr>
          <p:txBody>
            <a:bodyPr rtlCol="0" anchor="ctr"/>
            <a:lstStyle/>
            <a:p>
              <a:endParaRPr lang="en-IN"/>
            </a:p>
          </p:txBody>
        </p:sp>
        <p:sp>
          <p:nvSpPr>
            <p:cNvPr id="225" name="Freeform: Shape 224">
              <a:extLst>
                <a:ext uri="{FF2B5EF4-FFF2-40B4-BE49-F238E27FC236}">
                  <a16:creationId xmlns:a16="http://schemas.microsoft.com/office/drawing/2014/main" id="{F6220C7E-0A65-DD63-31F8-E45DDB890B9E}"/>
                </a:ext>
              </a:extLst>
            </p:cNvPr>
            <p:cNvSpPr/>
            <p:nvPr/>
          </p:nvSpPr>
          <p:spPr>
            <a:xfrm>
              <a:off x="1995755" y="4666410"/>
              <a:ext cx="20905" cy="146127"/>
            </a:xfrm>
            <a:custGeom>
              <a:avLst/>
              <a:gdLst>
                <a:gd name="connsiteX0" fmla="*/ 8447 w 20905"/>
                <a:gd name="connsiteY0" fmla="*/ 0 h 146127"/>
                <a:gd name="connsiteX1" fmla="*/ 12670 w 20905"/>
                <a:gd name="connsiteY1" fmla="*/ 0 h 146127"/>
                <a:gd name="connsiteX2" fmla="*/ 20906 w 20905"/>
                <a:gd name="connsiteY2" fmla="*/ 8236 h 146127"/>
                <a:gd name="connsiteX3" fmla="*/ 20906 w 20905"/>
                <a:gd name="connsiteY3" fmla="*/ 137681 h 146127"/>
                <a:gd name="connsiteX4" fmla="*/ 12459 w 20905"/>
                <a:gd name="connsiteY4" fmla="*/ 146128 h 146127"/>
                <a:gd name="connsiteX5" fmla="*/ 8447 w 20905"/>
                <a:gd name="connsiteY5" fmla="*/ 146128 h 146127"/>
                <a:gd name="connsiteX6" fmla="*/ 0 w 20905"/>
                <a:gd name="connsiteY6" fmla="*/ 137681 h 146127"/>
                <a:gd name="connsiteX7" fmla="*/ 0 w 20905"/>
                <a:gd name="connsiteY7" fmla="*/ 8236 h 146127"/>
                <a:gd name="connsiteX8" fmla="*/ 8447 w 20905"/>
                <a:gd name="connsiteY8" fmla="*/ 0 h 146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905" h="146127">
                  <a:moveTo>
                    <a:pt x="8447" y="0"/>
                  </a:moveTo>
                  <a:lnTo>
                    <a:pt x="12670" y="0"/>
                  </a:lnTo>
                  <a:cubicBezTo>
                    <a:pt x="17219" y="0"/>
                    <a:pt x="20906" y="3695"/>
                    <a:pt x="20906" y="8236"/>
                  </a:cubicBezTo>
                  <a:lnTo>
                    <a:pt x="20906" y="137681"/>
                  </a:lnTo>
                  <a:cubicBezTo>
                    <a:pt x="20906" y="142348"/>
                    <a:pt x="17124" y="146128"/>
                    <a:pt x="12459" y="146128"/>
                  </a:cubicBezTo>
                  <a:lnTo>
                    <a:pt x="8447" y="146128"/>
                  </a:lnTo>
                  <a:cubicBezTo>
                    <a:pt x="3782" y="146128"/>
                    <a:pt x="0" y="142348"/>
                    <a:pt x="0" y="137681"/>
                  </a:cubicBezTo>
                  <a:lnTo>
                    <a:pt x="0" y="8236"/>
                  </a:lnTo>
                  <a:cubicBezTo>
                    <a:pt x="114" y="3653"/>
                    <a:pt x="3862" y="0"/>
                    <a:pt x="8447" y="0"/>
                  </a:cubicBezTo>
                  <a:close/>
                </a:path>
              </a:pathLst>
            </a:custGeom>
            <a:solidFill>
              <a:srgbClr val="F5E42A"/>
            </a:solidFill>
            <a:ln w="21117" cap="flat">
              <a:noFill/>
              <a:prstDash val="solid"/>
              <a:miter/>
            </a:ln>
          </p:spPr>
          <p:txBody>
            <a:bodyPr rtlCol="0" anchor="ctr"/>
            <a:lstStyle/>
            <a:p>
              <a:endParaRPr lang="en-IN"/>
            </a:p>
          </p:txBody>
        </p:sp>
        <p:sp>
          <p:nvSpPr>
            <p:cNvPr id="226" name="Freeform: Shape 225">
              <a:extLst>
                <a:ext uri="{FF2B5EF4-FFF2-40B4-BE49-F238E27FC236}">
                  <a16:creationId xmlns:a16="http://schemas.microsoft.com/office/drawing/2014/main" id="{55A82B38-6532-A6D5-F95E-86ABB323BE51}"/>
                </a:ext>
              </a:extLst>
            </p:cNvPr>
            <p:cNvSpPr/>
            <p:nvPr/>
          </p:nvSpPr>
          <p:spPr>
            <a:xfrm>
              <a:off x="1943390" y="4681614"/>
              <a:ext cx="53209" cy="113819"/>
            </a:xfrm>
            <a:custGeom>
              <a:avLst/>
              <a:gdLst>
                <a:gd name="connsiteX0" fmla="*/ 52792 w 53209"/>
                <a:gd name="connsiteY0" fmla="*/ 56562 h 113819"/>
                <a:gd name="connsiteX1" fmla="*/ 52792 w 53209"/>
                <a:gd name="connsiteY1" fmla="*/ 113577 h 113819"/>
                <a:gd name="connsiteX2" fmla="*/ 8024 w 53209"/>
                <a:gd name="connsiteY2" fmla="*/ 107242 h 113819"/>
                <a:gd name="connsiteX3" fmla="*/ 8024 w 53209"/>
                <a:gd name="connsiteY3" fmla="*/ 6093 h 113819"/>
                <a:gd name="connsiteX4" fmla="*/ 52792 w 53209"/>
                <a:gd name="connsiteY4" fmla="*/ -242 h 113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9" h="113819">
                  <a:moveTo>
                    <a:pt x="52792" y="56562"/>
                  </a:moveTo>
                  <a:lnTo>
                    <a:pt x="52792" y="113577"/>
                  </a:lnTo>
                  <a:lnTo>
                    <a:pt x="8024" y="107242"/>
                  </a:lnTo>
                  <a:cubicBezTo>
                    <a:pt x="-3231" y="74469"/>
                    <a:pt x="-3231" y="38866"/>
                    <a:pt x="8024" y="6093"/>
                  </a:cubicBezTo>
                  <a:lnTo>
                    <a:pt x="52792" y="-242"/>
                  </a:lnTo>
                  <a:close/>
                </a:path>
              </a:pathLst>
            </a:custGeom>
            <a:solidFill>
              <a:srgbClr val="F5E42A"/>
            </a:solidFill>
            <a:ln w="21117" cap="flat">
              <a:noFill/>
              <a:prstDash val="solid"/>
              <a:miter/>
            </a:ln>
          </p:spPr>
          <p:txBody>
            <a:bodyPr rtlCol="0" anchor="ctr"/>
            <a:lstStyle/>
            <a:p>
              <a:endParaRPr lang="en-IN"/>
            </a:p>
          </p:txBody>
        </p:sp>
        <p:sp>
          <p:nvSpPr>
            <p:cNvPr id="227" name="Freeform: Shape 226">
              <a:extLst>
                <a:ext uri="{FF2B5EF4-FFF2-40B4-BE49-F238E27FC236}">
                  <a16:creationId xmlns:a16="http://schemas.microsoft.com/office/drawing/2014/main" id="{3A0F659C-3415-C9A7-7829-E5181B8DC314}"/>
                </a:ext>
              </a:extLst>
            </p:cNvPr>
            <p:cNvSpPr/>
            <p:nvPr/>
          </p:nvSpPr>
          <p:spPr>
            <a:xfrm>
              <a:off x="2017505" y="4637057"/>
              <a:ext cx="266071" cy="202933"/>
            </a:xfrm>
            <a:custGeom>
              <a:avLst/>
              <a:gdLst>
                <a:gd name="connsiteX0" fmla="*/ 265654 w 266071"/>
                <a:gd name="connsiteY0" fmla="*/ 101120 h 202933"/>
                <a:gd name="connsiteX1" fmla="*/ 257418 w 266071"/>
                <a:gd name="connsiteY1" fmla="*/ 202691 h 202933"/>
                <a:gd name="connsiteX2" fmla="*/ -417 w 266071"/>
                <a:gd name="connsiteY2" fmla="*/ 160458 h 202933"/>
                <a:gd name="connsiteX3" fmla="*/ -417 w 266071"/>
                <a:gd name="connsiteY3" fmla="*/ 41993 h 202933"/>
                <a:gd name="connsiteX4" fmla="*/ 257418 w 266071"/>
                <a:gd name="connsiteY4" fmla="*/ -240 h 202933"/>
                <a:gd name="connsiteX5" fmla="*/ 265654 w 266071"/>
                <a:gd name="connsiteY5" fmla="*/ 101120 h 202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071" h="202933">
                  <a:moveTo>
                    <a:pt x="265654" y="101120"/>
                  </a:moveTo>
                  <a:cubicBezTo>
                    <a:pt x="265654" y="184108"/>
                    <a:pt x="257418" y="202691"/>
                    <a:pt x="257418" y="202691"/>
                  </a:cubicBezTo>
                  <a:cubicBezTo>
                    <a:pt x="204626" y="153278"/>
                    <a:pt x="43295" y="160458"/>
                    <a:pt x="-417" y="160458"/>
                  </a:cubicBezTo>
                  <a:lnTo>
                    <a:pt x="-417" y="41993"/>
                  </a:lnTo>
                  <a:cubicBezTo>
                    <a:pt x="43295" y="41993"/>
                    <a:pt x="204626" y="48961"/>
                    <a:pt x="257418" y="-240"/>
                  </a:cubicBezTo>
                  <a:cubicBezTo>
                    <a:pt x="257418" y="-452"/>
                    <a:pt x="265654" y="18342"/>
                    <a:pt x="265654" y="101120"/>
                  </a:cubicBezTo>
                  <a:close/>
                </a:path>
              </a:pathLst>
            </a:custGeom>
            <a:solidFill>
              <a:srgbClr val="FFFFFF"/>
            </a:solidFill>
            <a:ln w="21117" cap="flat">
              <a:noFill/>
              <a:prstDash val="solid"/>
              <a:miter/>
            </a:ln>
          </p:spPr>
          <p:txBody>
            <a:bodyPr rtlCol="0" anchor="ctr"/>
            <a:lstStyle/>
            <a:p>
              <a:endParaRPr lang="en-IN"/>
            </a:p>
          </p:txBody>
        </p:sp>
        <p:sp>
          <p:nvSpPr>
            <p:cNvPr id="228" name="Freeform: Shape 227">
              <a:extLst>
                <a:ext uri="{FF2B5EF4-FFF2-40B4-BE49-F238E27FC236}">
                  <a16:creationId xmlns:a16="http://schemas.microsoft.com/office/drawing/2014/main" id="{04DCB836-267C-C1F3-8552-F92FE8A37D05}"/>
                </a:ext>
              </a:extLst>
            </p:cNvPr>
            <p:cNvSpPr/>
            <p:nvPr/>
          </p:nvSpPr>
          <p:spPr>
            <a:xfrm>
              <a:off x="2047487" y="4797334"/>
              <a:ext cx="57444" cy="17315"/>
            </a:xfrm>
            <a:custGeom>
              <a:avLst/>
              <a:gdLst>
                <a:gd name="connsiteX0" fmla="*/ 24927 w 57444"/>
                <a:gd name="connsiteY0" fmla="*/ -242 h 17315"/>
                <a:gd name="connsiteX1" fmla="*/ -414 w 57444"/>
                <a:gd name="connsiteY1" fmla="*/ -242 h 17315"/>
                <a:gd name="connsiteX2" fmla="*/ -414 w 57444"/>
                <a:gd name="connsiteY2" fmla="*/ 8838 h 17315"/>
                <a:gd name="connsiteX3" fmla="*/ 7189 w 57444"/>
                <a:gd name="connsiteY3" fmla="*/ 17074 h 17315"/>
                <a:gd name="connsiteX4" fmla="*/ 49422 w 57444"/>
                <a:gd name="connsiteY4" fmla="*/ 17074 h 17315"/>
                <a:gd name="connsiteX5" fmla="*/ 57024 w 57444"/>
                <a:gd name="connsiteY5" fmla="*/ 8838 h 17315"/>
                <a:gd name="connsiteX6" fmla="*/ 57024 w 57444"/>
                <a:gd name="connsiteY6" fmla="*/ 602 h 17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44" h="17315">
                  <a:moveTo>
                    <a:pt x="24927" y="-242"/>
                  </a:moveTo>
                  <a:lnTo>
                    <a:pt x="-414" y="-242"/>
                  </a:lnTo>
                  <a:lnTo>
                    <a:pt x="-414" y="8838"/>
                  </a:lnTo>
                  <a:cubicBezTo>
                    <a:pt x="-540" y="13188"/>
                    <a:pt x="2839" y="16841"/>
                    <a:pt x="7189" y="17074"/>
                  </a:cubicBezTo>
                  <a:lnTo>
                    <a:pt x="49422" y="17074"/>
                  </a:lnTo>
                  <a:cubicBezTo>
                    <a:pt x="53772" y="16841"/>
                    <a:pt x="57151" y="13188"/>
                    <a:pt x="57024" y="8838"/>
                  </a:cubicBezTo>
                  <a:lnTo>
                    <a:pt x="57024" y="602"/>
                  </a:lnTo>
                  <a:close/>
                </a:path>
              </a:pathLst>
            </a:custGeom>
            <a:solidFill>
              <a:srgbClr val="F5F5F5"/>
            </a:solidFill>
            <a:ln w="21117" cap="flat">
              <a:noFill/>
              <a:prstDash val="solid"/>
              <a:miter/>
            </a:ln>
          </p:spPr>
          <p:txBody>
            <a:bodyPr rtlCol="0" anchor="ctr"/>
            <a:lstStyle/>
            <a:p>
              <a:endParaRPr lang="en-IN"/>
            </a:p>
          </p:txBody>
        </p:sp>
        <p:sp>
          <p:nvSpPr>
            <p:cNvPr id="229" name="Freeform: Shape 228">
              <a:extLst>
                <a:ext uri="{FF2B5EF4-FFF2-40B4-BE49-F238E27FC236}">
                  <a16:creationId xmlns:a16="http://schemas.microsoft.com/office/drawing/2014/main" id="{6B8D344F-A899-7D3F-7DA5-AFC6E7B1D327}"/>
                </a:ext>
              </a:extLst>
            </p:cNvPr>
            <p:cNvSpPr/>
            <p:nvPr/>
          </p:nvSpPr>
          <p:spPr>
            <a:xfrm>
              <a:off x="2049961" y="4815284"/>
              <a:ext cx="73403" cy="132692"/>
            </a:xfrm>
            <a:custGeom>
              <a:avLst/>
              <a:gdLst>
                <a:gd name="connsiteX0" fmla="*/ 72077 w 73403"/>
                <a:gd name="connsiteY0" fmla="*/ 104285 h 132692"/>
                <a:gd name="connsiteX1" fmla="*/ 63208 w 73403"/>
                <a:gd name="connsiteY1" fmla="*/ 125402 h 132692"/>
                <a:gd name="connsiteX2" fmla="*/ 49904 w 73403"/>
                <a:gd name="connsiteY2" fmla="*/ 131104 h 132692"/>
                <a:gd name="connsiteX3" fmla="*/ 38079 w 73403"/>
                <a:gd name="connsiteY3" fmla="*/ 131104 h 132692"/>
                <a:gd name="connsiteX4" fmla="*/ 30054 w 73403"/>
                <a:gd name="connsiteY4" fmla="*/ 121601 h 132692"/>
                <a:gd name="connsiteX5" fmla="*/ 914 w 73403"/>
                <a:gd name="connsiteY5" fmla="*/ 31433 h 132692"/>
                <a:gd name="connsiteX6" fmla="*/ 7882 w 73403"/>
                <a:gd name="connsiteY6" fmla="*/ 3559 h 132692"/>
                <a:gd name="connsiteX7" fmla="*/ 12106 w 73403"/>
                <a:gd name="connsiteY7" fmla="*/ -242 h 132692"/>
                <a:gd name="connsiteX8" fmla="*/ 39768 w 73403"/>
                <a:gd name="connsiteY8" fmla="*/ -242 h 132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403" h="132692">
                  <a:moveTo>
                    <a:pt x="72077" y="104285"/>
                  </a:moveTo>
                  <a:cubicBezTo>
                    <a:pt x="74864" y="112563"/>
                    <a:pt x="71063" y="121601"/>
                    <a:pt x="63208" y="125402"/>
                  </a:cubicBezTo>
                  <a:lnTo>
                    <a:pt x="49904" y="131104"/>
                  </a:lnTo>
                  <a:cubicBezTo>
                    <a:pt x="46166" y="132899"/>
                    <a:pt x="41816" y="132899"/>
                    <a:pt x="38079" y="131104"/>
                  </a:cubicBezTo>
                  <a:cubicBezTo>
                    <a:pt x="34299" y="129055"/>
                    <a:pt x="31448" y="125655"/>
                    <a:pt x="30054" y="121601"/>
                  </a:cubicBezTo>
                  <a:lnTo>
                    <a:pt x="914" y="31433"/>
                  </a:lnTo>
                  <a:cubicBezTo>
                    <a:pt x="-2296" y="21571"/>
                    <a:pt x="407" y="10738"/>
                    <a:pt x="7882" y="3559"/>
                  </a:cubicBezTo>
                  <a:lnTo>
                    <a:pt x="12106" y="-242"/>
                  </a:lnTo>
                  <a:lnTo>
                    <a:pt x="39768" y="-242"/>
                  </a:lnTo>
                  <a:close/>
                </a:path>
              </a:pathLst>
            </a:custGeom>
            <a:solidFill>
              <a:srgbClr val="F5F5F5"/>
            </a:solidFill>
            <a:ln w="21117" cap="flat">
              <a:noFill/>
              <a:prstDash val="solid"/>
              <a:miter/>
            </a:ln>
          </p:spPr>
          <p:txBody>
            <a:bodyPr rtlCol="0" anchor="ctr"/>
            <a:lstStyle/>
            <a:p>
              <a:endParaRPr lang="en-IN"/>
            </a:p>
          </p:txBody>
        </p:sp>
        <p:sp>
          <p:nvSpPr>
            <p:cNvPr id="230" name="Freeform: Shape 229">
              <a:extLst>
                <a:ext uri="{FF2B5EF4-FFF2-40B4-BE49-F238E27FC236}">
                  <a16:creationId xmlns:a16="http://schemas.microsoft.com/office/drawing/2014/main" id="{EBF1AA6D-60F7-8CC2-BBF3-44D749D08570}"/>
                </a:ext>
              </a:extLst>
            </p:cNvPr>
            <p:cNvSpPr/>
            <p:nvPr/>
          </p:nvSpPr>
          <p:spPr>
            <a:xfrm>
              <a:off x="2017505" y="4738418"/>
              <a:ext cx="266071" cy="101571"/>
            </a:xfrm>
            <a:custGeom>
              <a:avLst/>
              <a:gdLst>
                <a:gd name="connsiteX0" fmla="*/ 257418 w 266071"/>
                <a:gd name="connsiteY0" fmla="*/ 101329 h 101571"/>
                <a:gd name="connsiteX1" fmla="*/ 265654 w 266071"/>
                <a:gd name="connsiteY1" fmla="*/ -242 h 101571"/>
                <a:gd name="connsiteX2" fmla="*/ -417 w 266071"/>
                <a:gd name="connsiteY2" fmla="*/ -242 h 101571"/>
                <a:gd name="connsiteX3" fmla="*/ -417 w 266071"/>
                <a:gd name="connsiteY3" fmla="*/ 59096 h 101571"/>
                <a:gd name="connsiteX4" fmla="*/ 257418 w 266071"/>
                <a:gd name="connsiteY4" fmla="*/ 101329 h 101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071" h="101571">
                  <a:moveTo>
                    <a:pt x="257418" y="101329"/>
                  </a:moveTo>
                  <a:cubicBezTo>
                    <a:pt x="257418" y="101329"/>
                    <a:pt x="265654" y="82747"/>
                    <a:pt x="265654" y="-242"/>
                  </a:cubicBezTo>
                  <a:lnTo>
                    <a:pt x="-417" y="-242"/>
                  </a:lnTo>
                  <a:lnTo>
                    <a:pt x="-417" y="59096"/>
                  </a:lnTo>
                  <a:cubicBezTo>
                    <a:pt x="43295" y="59096"/>
                    <a:pt x="204626" y="51916"/>
                    <a:pt x="257418" y="101329"/>
                  </a:cubicBezTo>
                  <a:close/>
                </a:path>
              </a:pathLst>
            </a:custGeom>
            <a:solidFill>
              <a:srgbClr val="F5F5F5"/>
            </a:solidFill>
            <a:ln w="21117" cap="flat">
              <a:noFill/>
              <a:prstDash val="solid"/>
              <a:miter/>
            </a:ln>
          </p:spPr>
          <p:txBody>
            <a:bodyPr rtlCol="0" anchor="ctr"/>
            <a:lstStyle/>
            <a:p>
              <a:endParaRPr lang="en-IN"/>
            </a:p>
          </p:txBody>
        </p:sp>
        <p:sp>
          <p:nvSpPr>
            <p:cNvPr id="231" name="Freeform: Shape 230">
              <a:extLst>
                <a:ext uri="{FF2B5EF4-FFF2-40B4-BE49-F238E27FC236}">
                  <a16:creationId xmlns:a16="http://schemas.microsoft.com/office/drawing/2014/main" id="{E8B33C82-DEE2-B207-CD29-82DFEE9870F3}"/>
                </a:ext>
              </a:extLst>
            </p:cNvPr>
            <p:cNvSpPr/>
            <p:nvPr/>
          </p:nvSpPr>
          <p:spPr>
            <a:xfrm>
              <a:off x="2267558" y="4629836"/>
              <a:ext cx="23831" cy="218016"/>
            </a:xfrm>
            <a:custGeom>
              <a:avLst/>
              <a:gdLst>
                <a:gd name="connsiteX0" fmla="*/ 7365 w 23831"/>
                <a:gd name="connsiteY0" fmla="*/ 217725 h 218016"/>
                <a:gd name="connsiteX1" fmla="*/ 4198 w 23831"/>
                <a:gd name="connsiteY1" fmla="*/ 217725 h 218016"/>
                <a:gd name="connsiteX2" fmla="*/ 185 w 23831"/>
                <a:gd name="connsiteY2" fmla="*/ 207589 h 218016"/>
                <a:gd name="connsiteX3" fmla="*/ 185 w 23831"/>
                <a:gd name="connsiteY3" fmla="*/ 10359 h 218016"/>
                <a:gd name="connsiteX4" fmla="*/ 4409 w 23831"/>
                <a:gd name="connsiteY4" fmla="*/ 434 h 218016"/>
                <a:gd name="connsiteX5" fmla="*/ 14460 w 23831"/>
                <a:gd name="connsiteY5" fmla="*/ 4256 h 218016"/>
                <a:gd name="connsiteX6" fmla="*/ 14545 w 23831"/>
                <a:gd name="connsiteY6" fmla="*/ 4445 h 218016"/>
                <a:gd name="connsiteX7" fmla="*/ 23414 w 23831"/>
                <a:gd name="connsiteY7" fmla="*/ 108974 h 218016"/>
                <a:gd name="connsiteX8" fmla="*/ 14545 w 23831"/>
                <a:gd name="connsiteY8" fmla="*/ 214557 h 218016"/>
                <a:gd name="connsiteX9" fmla="*/ 7365 w 23831"/>
                <a:gd name="connsiteY9" fmla="*/ 217725 h 218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31" h="218016">
                  <a:moveTo>
                    <a:pt x="7365" y="217725"/>
                  </a:moveTo>
                  <a:lnTo>
                    <a:pt x="4198" y="217725"/>
                  </a:lnTo>
                  <a:cubicBezTo>
                    <a:pt x="333" y="215993"/>
                    <a:pt x="-1440" y="211496"/>
                    <a:pt x="185" y="207589"/>
                  </a:cubicBezTo>
                  <a:cubicBezTo>
                    <a:pt x="10322" y="142233"/>
                    <a:pt x="10322" y="75714"/>
                    <a:pt x="185" y="10359"/>
                  </a:cubicBezTo>
                  <a:cubicBezTo>
                    <a:pt x="-1293" y="6451"/>
                    <a:pt x="587" y="2080"/>
                    <a:pt x="4409" y="434"/>
                  </a:cubicBezTo>
                  <a:cubicBezTo>
                    <a:pt x="8231" y="-1298"/>
                    <a:pt x="12729" y="412"/>
                    <a:pt x="14460" y="4256"/>
                  </a:cubicBezTo>
                  <a:cubicBezTo>
                    <a:pt x="14482" y="4319"/>
                    <a:pt x="14523" y="4382"/>
                    <a:pt x="14545" y="4445"/>
                  </a:cubicBezTo>
                  <a:cubicBezTo>
                    <a:pt x="14545" y="6346"/>
                    <a:pt x="23414" y="27040"/>
                    <a:pt x="23414" y="108974"/>
                  </a:cubicBezTo>
                  <a:cubicBezTo>
                    <a:pt x="23414" y="190907"/>
                    <a:pt x="15390" y="211601"/>
                    <a:pt x="14545" y="214557"/>
                  </a:cubicBezTo>
                  <a:cubicBezTo>
                    <a:pt x="12898" y="216817"/>
                    <a:pt x="10152" y="218042"/>
                    <a:pt x="7365" y="217725"/>
                  </a:cubicBezTo>
                  <a:close/>
                </a:path>
              </a:pathLst>
            </a:custGeom>
            <a:solidFill>
              <a:srgbClr val="F5E42A"/>
            </a:solidFill>
            <a:ln w="21117" cap="flat">
              <a:noFill/>
              <a:prstDash val="solid"/>
              <a:miter/>
            </a:ln>
          </p:spPr>
          <p:txBody>
            <a:bodyPr rtlCol="0" anchor="ctr"/>
            <a:lstStyle/>
            <a:p>
              <a:endParaRPr lang="en-IN"/>
            </a:p>
          </p:txBody>
        </p:sp>
        <p:sp>
          <p:nvSpPr>
            <p:cNvPr id="232" name="Freeform: Shape 231">
              <a:extLst>
                <a:ext uri="{FF2B5EF4-FFF2-40B4-BE49-F238E27FC236}">
                  <a16:creationId xmlns:a16="http://schemas.microsoft.com/office/drawing/2014/main" id="{9E58DCCA-6CB4-60EF-AA76-0E60CE627830}"/>
                </a:ext>
              </a:extLst>
            </p:cNvPr>
            <p:cNvSpPr/>
            <p:nvPr/>
          </p:nvSpPr>
          <p:spPr>
            <a:xfrm>
              <a:off x="1943385" y="4738418"/>
              <a:ext cx="53214" cy="57015"/>
            </a:xfrm>
            <a:custGeom>
              <a:avLst/>
              <a:gdLst>
                <a:gd name="connsiteX0" fmla="*/ 52798 w 53214"/>
                <a:gd name="connsiteY0" fmla="*/ 56773 h 57015"/>
                <a:gd name="connsiteX1" fmla="*/ 52798 w 53214"/>
                <a:gd name="connsiteY1" fmla="*/ -242 h 57015"/>
                <a:gd name="connsiteX2" fmla="*/ -417 w 53214"/>
                <a:gd name="connsiteY2" fmla="*/ -242 h 57015"/>
                <a:gd name="connsiteX3" fmla="*/ 8030 w 53214"/>
                <a:gd name="connsiteY3" fmla="*/ 50438 h 57015"/>
              </a:gdLst>
              <a:ahLst/>
              <a:cxnLst>
                <a:cxn ang="0">
                  <a:pos x="connsiteX0" y="connsiteY0"/>
                </a:cxn>
                <a:cxn ang="0">
                  <a:pos x="connsiteX1" y="connsiteY1"/>
                </a:cxn>
                <a:cxn ang="0">
                  <a:pos x="connsiteX2" y="connsiteY2"/>
                </a:cxn>
                <a:cxn ang="0">
                  <a:pos x="connsiteX3" y="connsiteY3"/>
                </a:cxn>
              </a:cxnLst>
              <a:rect l="l" t="t" r="r" b="b"/>
              <a:pathLst>
                <a:path w="53214" h="57015">
                  <a:moveTo>
                    <a:pt x="52798" y="56773"/>
                  </a:moveTo>
                  <a:lnTo>
                    <a:pt x="52798" y="-242"/>
                  </a:lnTo>
                  <a:lnTo>
                    <a:pt x="-417" y="-242"/>
                  </a:lnTo>
                  <a:cubicBezTo>
                    <a:pt x="301" y="16926"/>
                    <a:pt x="3131" y="33967"/>
                    <a:pt x="8030" y="50438"/>
                  </a:cubicBezTo>
                  <a:close/>
                </a:path>
              </a:pathLst>
            </a:custGeom>
            <a:solidFill>
              <a:srgbClr val="E6BD27"/>
            </a:solidFill>
            <a:ln w="21117" cap="flat">
              <a:noFill/>
              <a:prstDash val="solid"/>
              <a:miter/>
            </a:ln>
          </p:spPr>
          <p:txBody>
            <a:bodyPr rtlCol="0" anchor="ctr"/>
            <a:lstStyle/>
            <a:p>
              <a:endParaRPr lang="en-IN"/>
            </a:p>
          </p:txBody>
        </p:sp>
        <p:sp>
          <p:nvSpPr>
            <p:cNvPr id="233" name="Freeform: Shape 232">
              <a:extLst>
                <a:ext uri="{FF2B5EF4-FFF2-40B4-BE49-F238E27FC236}">
                  <a16:creationId xmlns:a16="http://schemas.microsoft.com/office/drawing/2014/main" id="{03706668-6D13-A9F8-0AF9-41D38DC82A19}"/>
                </a:ext>
              </a:extLst>
            </p:cNvPr>
            <p:cNvSpPr/>
            <p:nvPr/>
          </p:nvSpPr>
          <p:spPr>
            <a:xfrm>
              <a:off x="1988319" y="4852575"/>
              <a:ext cx="142778" cy="160699"/>
            </a:xfrm>
            <a:custGeom>
              <a:avLst/>
              <a:gdLst>
                <a:gd name="connsiteX0" fmla="*/ 119361 w 142778"/>
                <a:gd name="connsiteY0" fmla="*/ 115352 h 160699"/>
                <a:gd name="connsiteX1" fmla="*/ 18423 w 142778"/>
                <a:gd name="connsiteY1" fmla="*/ 152306 h 160699"/>
                <a:gd name="connsiteX2" fmla="*/ 22857 w 142778"/>
                <a:gd name="connsiteY2" fmla="*/ 45033 h 160699"/>
                <a:gd name="connsiteX3" fmla="*/ 123584 w 142778"/>
                <a:gd name="connsiteY3" fmla="*/ 7868 h 160699"/>
                <a:gd name="connsiteX4" fmla="*/ 119361 w 142778"/>
                <a:gd name="connsiteY4" fmla="*/ 115352 h 1606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778" h="160699">
                  <a:moveTo>
                    <a:pt x="119361" y="115352"/>
                  </a:moveTo>
                  <a:cubicBezTo>
                    <a:pt x="90219" y="155262"/>
                    <a:pt x="45241" y="171733"/>
                    <a:pt x="18423" y="152306"/>
                  </a:cubicBezTo>
                  <a:cubicBezTo>
                    <a:pt x="-8396" y="132879"/>
                    <a:pt x="-6284" y="84944"/>
                    <a:pt x="22857" y="45033"/>
                  </a:cubicBezTo>
                  <a:cubicBezTo>
                    <a:pt x="51998" y="5123"/>
                    <a:pt x="96976" y="-11560"/>
                    <a:pt x="123584" y="7868"/>
                  </a:cubicBezTo>
                  <a:cubicBezTo>
                    <a:pt x="150191" y="27295"/>
                    <a:pt x="148290" y="75441"/>
                    <a:pt x="119361" y="115352"/>
                  </a:cubicBezTo>
                  <a:close/>
                </a:path>
              </a:pathLst>
            </a:custGeom>
            <a:solidFill>
              <a:srgbClr val="FECEB7"/>
            </a:solidFill>
            <a:ln w="21117" cap="flat">
              <a:noFill/>
              <a:prstDash val="solid"/>
              <a:miter/>
            </a:ln>
          </p:spPr>
          <p:txBody>
            <a:bodyPr rtlCol="0" anchor="ctr"/>
            <a:lstStyle/>
            <a:p>
              <a:endParaRPr lang="en-IN"/>
            </a:p>
          </p:txBody>
        </p:sp>
        <p:sp>
          <p:nvSpPr>
            <p:cNvPr id="234" name="Freeform: Shape 233">
              <a:extLst>
                <a:ext uri="{FF2B5EF4-FFF2-40B4-BE49-F238E27FC236}">
                  <a16:creationId xmlns:a16="http://schemas.microsoft.com/office/drawing/2014/main" id="{7F8816F4-E61F-8257-F706-23A2592FA98A}"/>
                </a:ext>
              </a:extLst>
            </p:cNvPr>
            <p:cNvSpPr/>
            <p:nvPr/>
          </p:nvSpPr>
          <p:spPr>
            <a:xfrm>
              <a:off x="1633180" y="4463267"/>
              <a:ext cx="298542" cy="405499"/>
            </a:xfrm>
            <a:custGeom>
              <a:avLst/>
              <a:gdLst>
                <a:gd name="connsiteX0" fmla="*/ 245593 w 298542"/>
                <a:gd name="connsiteY0" fmla="*/ 333614 h 405499"/>
                <a:gd name="connsiteX1" fmla="*/ 235246 w 298542"/>
                <a:gd name="connsiteY1" fmla="*/ 335937 h 405499"/>
                <a:gd name="connsiteX2" fmla="*/ 193013 w 298542"/>
                <a:gd name="connsiteY2" fmla="*/ 368456 h 405499"/>
                <a:gd name="connsiteX3" fmla="*/ 194279 w 298542"/>
                <a:gd name="connsiteY3" fmla="*/ 389573 h 405499"/>
                <a:gd name="connsiteX4" fmla="*/ 88696 w 298542"/>
                <a:gd name="connsiteY4" fmla="*/ 324111 h 405499"/>
                <a:gd name="connsiteX5" fmla="*/ 88696 w 298542"/>
                <a:gd name="connsiteY5" fmla="*/ 270897 h 405499"/>
                <a:gd name="connsiteX6" fmla="*/ -417 w 298542"/>
                <a:gd name="connsiteY6" fmla="*/ 127937 h 405499"/>
                <a:gd name="connsiteX7" fmla="*/ 136631 w 298542"/>
                <a:gd name="connsiteY7" fmla="*/ -242 h 405499"/>
                <a:gd name="connsiteX8" fmla="*/ 277902 w 298542"/>
                <a:gd name="connsiteY8" fmla="*/ 78312 h 405499"/>
                <a:gd name="connsiteX9" fmla="*/ 245593 w 298542"/>
                <a:gd name="connsiteY9" fmla="*/ 333614 h 40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542" h="405499">
                  <a:moveTo>
                    <a:pt x="245593" y="333614"/>
                  </a:moveTo>
                  <a:lnTo>
                    <a:pt x="235246" y="335937"/>
                  </a:lnTo>
                  <a:cubicBezTo>
                    <a:pt x="199981" y="343539"/>
                    <a:pt x="193013" y="338048"/>
                    <a:pt x="193013" y="368456"/>
                  </a:cubicBezTo>
                  <a:cubicBezTo>
                    <a:pt x="193013" y="374369"/>
                    <a:pt x="193013" y="381338"/>
                    <a:pt x="194279" y="389573"/>
                  </a:cubicBezTo>
                  <a:cubicBezTo>
                    <a:pt x="198292" y="448067"/>
                    <a:pt x="88696" y="324111"/>
                    <a:pt x="88696" y="324111"/>
                  </a:cubicBezTo>
                  <a:lnTo>
                    <a:pt x="88696" y="270897"/>
                  </a:lnTo>
                  <a:cubicBezTo>
                    <a:pt x="88696" y="270897"/>
                    <a:pt x="-417" y="253792"/>
                    <a:pt x="-417" y="127937"/>
                  </a:cubicBezTo>
                  <a:cubicBezTo>
                    <a:pt x="-417" y="2080"/>
                    <a:pt x="136631" y="-242"/>
                    <a:pt x="136631" y="-242"/>
                  </a:cubicBezTo>
                  <a:cubicBezTo>
                    <a:pt x="193350" y="2609"/>
                    <a:pt x="245551" y="31623"/>
                    <a:pt x="277902" y="78312"/>
                  </a:cubicBezTo>
                  <a:cubicBezTo>
                    <a:pt x="307254" y="118645"/>
                    <a:pt x="311055" y="316931"/>
                    <a:pt x="245593" y="333614"/>
                  </a:cubicBezTo>
                  <a:close/>
                </a:path>
              </a:pathLst>
            </a:custGeom>
            <a:solidFill>
              <a:srgbClr val="FECEB7"/>
            </a:solidFill>
            <a:ln w="21117" cap="flat">
              <a:noFill/>
              <a:prstDash val="solid"/>
              <a:miter/>
            </a:ln>
          </p:spPr>
          <p:txBody>
            <a:bodyPr rtlCol="0" anchor="ctr"/>
            <a:lstStyle/>
            <a:p>
              <a:endParaRPr lang="en-IN"/>
            </a:p>
          </p:txBody>
        </p:sp>
        <p:sp>
          <p:nvSpPr>
            <p:cNvPr id="235" name="Freeform: Shape 234">
              <a:extLst>
                <a:ext uri="{FF2B5EF4-FFF2-40B4-BE49-F238E27FC236}">
                  <a16:creationId xmlns:a16="http://schemas.microsoft.com/office/drawing/2014/main" id="{94A20F48-A241-8BC8-F701-BEC84D52A1F1}"/>
                </a:ext>
              </a:extLst>
            </p:cNvPr>
            <p:cNvSpPr/>
            <p:nvPr/>
          </p:nvSpPr>
          <p:spPr>
            <a:xfrm>
              <a:off x="1770767" y="4718357"/>
              <a:ext cx="98076" cy="114453"/>
            </a:xfrm>
            <a:custGeom>
              <a:avLst/>
              <a:gdLst>
                <a:gd name="connsiteX0" fmla="*/ 55426 w 98076"/>
                <a:gd name="connsiteY0" fmla="*/ 114211 h 114453"/>
                <a:gd name="connsiteX1" fmla="*/ -111 w 98076"/>
                <a:gd name="connsiteY1" fmla="*/ -242 h 114453"/>
                <a:gd name="connsiteX2" fmla="*/ 97660 w 98076"/>
                <a:gd name="connsiteY2" fmla="*/ 81691 h 114453"/>
                <a:gd name="connsiteX3" fmla="*/ 55426 w 98076"/>
                <a:gd name="connsiteY3" fmla="*/ 114211 h 114453"/>
              </a:gdLst>
              <a:ahLst/>
              <a:cxnLst>
                <a:cxn ang="0">
                  <a:pos x="connsiteX0" y="connsiteY0"/>
                </a:cxn>
                <a:cxn ang="0">
                  <a:pos x="connsiteX1" y="connsiteY1"/>
                </a:cxn>
                <a:cxn ang="0">
                  <a:pos x="connsiteX2" y="connsiteY2"/>
                </a:cxn>
                <a:cxn ang="0">
                  <a:pos x="connsiteX3" y="connsiteY3"/>
                </a:cxn>
              </a:cxnLst>
              <a:rect l="l" t="t" r="r" b="b"/>
              <a:pathLst>
                <a:path w="98076" h="114453">
                  <a:moveTo>
                    <a:pt x="55426" y="114211"/>
                  </a:moveTo>
                  <a:cubicBezTo>
                    <a:pt x="-7924" y="82324"/>
                    <a:pt x="-111" y="-242"/>
                    <a:pt x="-111" y="-242"/>
                  </a:cubicBezTo>
                  <a:cubicBezTo>
                    <a:pt x="6435" y="50016"/>
                    <a:pt x="61972" y="81269"/>
                    <a:pt x="97660" y="81691"/>
                  </a:cubicBezTo>
                  <a:cubicBezTo>
                    <a:pt x="62395" y="88449"/>
                    <a:pt x="54581" y="82958"/>
                    <a:pt x="55426" y="114211"/>
                  </a:cubicBezTo>
                  <a:close/>
                </a:path>
              </a:pathLst>
            </a:custGeom>
            <a:solidFill>
              <a:srgbClr val="DCB99B"/>
            </a:solidFill>
            <a:ln w="21117" cap="flat">
              <a:noFill/>
              <a:prstDash val="solid"/>
              <a:miter/>
            </a:ln>
          </p:spPr>
          <p:txBody>
            <a:bodyPr rtlCol="0" anchor="ctr"/>
            <a:lstStyle/>
            <a:p>
              <a:endParaRPr lang="en-IN"/>
            </a:p>
          </p:txBody>
        </p:sp>
        <p:sp>
          <p:nvSpPr>
            <p:cNvPr id="236" name="Freeform: Shape 235">
              <a:extLst>
                <a:ext uri="{FF2B5EF4-FFF2-40B4-BE49-F238E27FC236}">
                  <a16:creationId xmlns:a16="http://schemas.microsoft.com/office/drawing/2014/main" id="{770B8961-29C6-82C2-96C6-E3B82B4971C4}"/>
                </a:ext>
              </a:extLst>
            </p:cNvPr>
            <p:cNvSpPr/>
            <p:nvPr/>
          </p:nvSpPr>
          <p:spPr>
            <a:xfrm>
              <a:off x="1611853" y="4446585"/>
              <a:ext cx="337656" cy="306615"/>
            </a:xfrm>
            <a:custGeom>
              <a:avLst/>
              <a:gdLst>
                <a:gd name="connsiteX0" fmla="*/ 337240 w 337656"/>
                <a:gd name="connsiteY0" fmla="*/ 76200 h 306615"/>
                <a:gd name="connsiteX1" fmla="*/ 244537 w 337656"/>
                <a:gd name="connsiteY1" fmla="*/ 88660 h 306615"/>
                <a:gd name="connsiteX2" fmla="*/ 194913 w 337656"/>
                <a:gd name="connsiteY2" fmla="*/ 215360 h 306615"/>
                <a:gd name="connsiteX3" fmla="*/ 181187 w 337656"/>
                <a:gd name="connsiteY3" fmla="*/ 218316 h 306615"/>
                <a:gd name="connsiteX4" fmla="*/ 141698 w 337656"/>
                <a:gd name="connsiteY4" fmla="*/ 191287 h 306615"/>
                <a:gd name="connsiteX5" fmla="*/ 111523 w 337656"/>
                <a:gd name="connsiteY5" fmla="*/ 217113 h 306615"/>
                <a:gd name="connsiteX6" fmla="*/ 112768 w 337656"/>
                <a:gd name="connsiteY6" fmla="*/ 227819 h 306615"/>
                <a:gd name="connsiteX7" fmla="*/ 126284 w 337656"/>
                <a:gd name="connsiteY7" fmla="*/ 255693 h 306615"/>
                <a:gd name="connsiteX8" fmla="*/ 126284 w 337656"/>
                <a:gd name="connsiteY8" fmla="*/ 306374 h 306615"/>
                <a:gd name="connsiteX9" fmla="*/ 84050 w 337656"/>
                <a:gd name="connsiteY9" fmla="*/ 306374 h 306615"/>
                <a:gd name="connsiteX10" fmla="*/ -417 w 337656"/>
                <a:gd name="connsiteY10" fmla="*/ 184741 h 306615"/>
                <a:gd name="connsiteX11" fmla="*/ 168517 w 337656"/>
                <a:gd name="connsiteY11" fmla="*/ -242 h 306615"/>
                <a:gd name="connsiteX12" fmla="*/ 337240 w 337656"/>
                <a:gd name="connsiteY12" fmla="*/ 76200 h 306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7656" h="306615">
                  <a:moveTo>
                    <a:pt x="337240" y="76200"/>
                  </a:moveTo>
                  <a:cubicBezTo>
                    <a:pt x="326893" y="99640"/>
                    <a:pt x="272833" y="104708"/>
                    <a:pt x="244537" y="88660"/>
                  </a:cubicBezTo>
                  <a:cubicBezTo>
                    <a:pt x="202303" y="109777"/>
                    <a:pt x="190689" y="197411"/>
                    <a:pt x="194913" y="215360"/>
                  </a:cubicBezTo>
                  <a:lnTo>
                    <a:pt x="181187" y="218316"/>
                  </a:lnTo>
                  <a:cubicBezTo>
                    <a:pt x="173226" y="203387"/>
                    <a:pt x="158486" y="193293"/>
                    <a:pt x="141698" y="191287"/>
                  </a:cubicBezTo>
                  <a:cubicBezTo>
                    <a:pt x="126241" y="190083"/>
                    <a:pt x="112727" y="201655"/>
                    <a:pt x="111523" y="217113"/>
                  </a:cubicBezTo>
                  <a:cubicBezTo>
                    <a:pt x="111248" y="220724"/>
                    <a:pt x="111670" y="224356"/>
                    <a:pt x="112768" y="227819"/>
                  </a:cubicBezTo>
                  <a:cubicBezTo>
                    <a:pt x="116063" y="237660"/>
                    <a:pt x="120603" y="247014"/>
                    <a:pt x="126284" y="255693"/>
                  </a:cubicBezTo>
                  <a:lnTo>
                    <a:pt x="126284" y="306374"/>
                  </a:lnTo>
                  <a:lnTo>
                    <a:pt x="84050" y="306374"/>
                  </a:lnTo>
                  <a:cubicBezTo>
                    <a:pt x="84050" y="306374"/>
                    <a:pt x="-417" y="272798"/>
                    <a:pt x="-417" y="184741"/>
                  </a:cubicBezTo>
                  <a:cubicBezTo>
                    <a:pt x="-417" y="119702"/>
                    <a:pt x="24923" y="-242"/>
                    <a:pt x="168517" y="-242"/>
                  </a:cubicBezTo>
                  <a:cubicBezTo>
                    <a:pt x="273467" y="603"/>
                    <a:pt x="299652" y="49171"/>
                    <a:pt x="337240" y="76200"/>
                  </a:cubicBezTo>
                  <a:close/>
                </a:path>
              </a:pathLst>
            </a:custGeom>
            <a:solidFill>
              <a:srgbClr val="3D3D3D"/>
            </a:solidFill>
            <a:ln w="21117" cap="flat">
              <a:noFill/>
              <a:prstDash val="solid"/>
              <a:miter/>
            </a:ln>
          </p:spPr>
          <p:txBody>
            <a:bodyPr rtlCol="0" anchor="ctr"/>
            <a:lstStyle/>
            <a:p>
              <a:endParaRPr lang="en-IN"/>
            </a:p>
          </p:txBody>
        </p:sp>
        <p:sp>
          <p:nvSpPr>
            <p:cNvPr id="237" name="Freeform: Shape 236">
              <a:extLst>
                <a:ext uri="{FF2B5EF4-FFF2-40B4-BE49-F238E27FC236}">
                  <a16:creationId xmlns:a16="http://schemas.microsoft.com/office/drawing/2014/main" id="{DEB7CF3D-7C8C-9D76-113D-E58D0903113B}"/>
                </a:ext>
              </a:extLst>
            </p:cNvPr>
            <p:cNvSpPr/>
            <p:nvPr/>
          </p:nvSpPr>
          <p:spPr>
            <a:xfrm>
              <a:off x="1676258" y="4817395"/>
              <a:ext cx="183715" cy="188150"/>
            </a:xfrm>
            <a:custGeom>
              <a:avLst/>
              <a:gdLst>
                <a:gd name="connsiteX0" fmla="*/ 0 w 183715"/>
                <a:gd name="connsiteY0" fmla="*/ 0 h 188150"/>
                <a:gd name="connsiteX1" fmla="*/ 171890 w 183715"/>
                <a:gd name="connsiteY1" fmla="*/ 111285 h 188150"/>
                <a:gd name="connsiteX2" fmla="*/ 183716 w 183715"/>
                <a:gd name="connsiteY2" fmla="*/ 188150 h 188150"/>
                <a:gd name="connsiteX3" fmla="*/ 0 w 183715"/>
                <a:gd name="connsiteY3" fmla="*/ 0 h 188150"/>
              </a:gdLst>
              <a:ahLst/>
              <a:cxnLst>
                <a:cxn ang="0">
                  <a:pos x="connsiteX0" y="connsiteY0"/>
                </a:cxn>
                <a:cxn ang="0">
                  <a:pos x="connsiteX1" y="connsiteY1"/>
                </a:cxn>
                <a:cxn ang="0">
                  <a:pos x="connsiteX2" y="connsiteY2"/>
                </a:cxn>
                <a:cxn ang="0">
                  <a:pos x="connsiteX3" y="connsiteY3"/>
                </a:cxn>
              </a:cxnLst>
              <a:rect l="l" t="t" r="r" b="b"/>
              <a:pathLst>
                <a:path w="183715" h="188150">
                  <a:moveTo>
                    <a:pt x="0" y="0"/>
                  </a:moveTo>
                  <a:lnTo>
                    <a:pt x="171890" y="111285"/>
                  </a:lnTo>
                  <a:lnTo>
                    <a:pt x="183716" y="188150"/>
                  </a:lnTo>
                  <a:lnTo>
                    <a:pt x="0" y="0"/>
                  </a:lnTo>
                  <a:close/>
                </a:path>
              </a:pathLst>
            </a:custGeom>
            <a:solidFill>
              <a:srgbClr val="E6E6E6"/>
            </a:solidFill>
            <a:ln w="21117" cap="flat">
              <a:noFill/>
              <a:prstDash val="solid"/>
              <a:miter/>
            </a:ln>
          </p:spPr>
          <p:txBody>
            <a:bodyPr rtlCol="0" anchor="ctr"/>
            <a:lstStyle/>
            <a:p>
              <a:endParaRPr lang="en-IN"/>
            </a:p>
          </p:txBody>
        </p:sp>
        <p:sp>
          <p:nvSpPr>
            <p:cNvPr id="238" name="Freeform: Shape 237">
              <a:extLst>
                <a:ext uri="{FF2B5EF4-FFF2-40B4-BE49-F238E27FC236}">
                  <a16:creationId xmlns:a16="http://schemas.microsoft.com/office/drawing/2014/main" id="{E3489331-3FCE-DC7C-8D61-3C450FF504C9}"/>
                </a:ext>
              </a:extLst>
            </p:cNvPr>
            <p:cNvSpPr/>
            <p:nvPr/>
          </p:nvSpPr>
          <p:spPr>
            <a:xfrm>
              <a:off x="1667812" y="4760802"/>
              <a:ext cx="180337" cy="167878"/>
            </a:xfrm>
            <a:custGeom>
              <a:avLst/>
              <a:gdLst>
                <a:gd name="connsiteX0" fmla="*/ 175691 w 180337"/>
                <a:gd name="connsiteY0" fmla="*/ 94603 h 167878"/>
                <a:gd name="connsiteX1" fmla="*/ 54059 w 180337"/>
                <a:gd name="connsiteY1" fmla="*/ 11192 h 167878"/>
                <a:gd name="connsiteX2" fmla="*/ 54270 w 180337"/>
                <a:gd name="connsiteY2" fmla="*/ 0 h 167878"/>
                <a:gd name="connsiteX3" fmla="*/ 44767 w 180337"/>
                <a:gd name="connsiteY3" fmla="*/ 4857 h 167878"/>
                <a:gd name="connsiteX4" fmla="*/ 0 w 180337"/>
                <a:gd name="connsiteY4" fmla="*/ 68629 h 167878"/>
                <a:gd name="connsiteX5" fmla="*/ 180337 w 180337"/>
                <a:gd name="connsiteY5" fmla="*/ 167878 h 167878"/>
                <a:gd name="connsiteX6" fmla="*/ 175691 w 180337"/>
                <a:gd name="connsiteY6" fmla="*/ 94603 h 167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337" h="167878">
                  <a:moveTo>
                    <a:pt x="175691" y="94603"/>
                  </a:moveTo>
                  <a:lnTo>
                    <a:pt x="54059" y="11192"/>
                  </a:lnTo>
                  <a:lnTo>
                    <a:pt x="54270" y="0"/>
                  </a:lnTo>
                  <a:lnTo>
                    <a:pt x="44767" y="4857"/>
                  </a:lnTo>
                  <a:lnTo>
                    <a:pt x="0" y="68629"/>
                  </a:lnTo>
                  <a:lnTo>
                    <a:pt x="180337" y="167878"/>
                  </a:lnTo>
                  <a:lnTo>
                    <a:pt x="175691" y="94603"/>
                  </a:lnTo>
                  <a:close/>
                </a:path>
              </a:pathLst>
            </a:custGeom>
            <a:solidFill>
              <a:srgbClr val="FFFFFF"/>
            </a:solidFill>
            <a:ln w="21117" cap="flat">
              <a:noFill/>
              <a:prstDash val="solid"/>
              <a:miter/>
            </a:ln>
          </p:spPr>
          <p:txBody>
            <a:bodyPr rtlCol="0" anchor="ctr"/>
            <a:lstStyle/>
            <a:p>
              <a:endParaRPr lang="en-IN"/>
            </a:p>
          </p:txBody>
        </p:sp>
        <p:sp>
          <p:nvSpPr>
            <p:cNvPr id="239" name="Freeform: Shape 238">
              <a:extLst>
                <a:ext uri="{FF2B5EF4-FFF2-40B4-BE49-F238E27FC236}">
                  <a16:creationId xmlns:a16="http://schemas.microsoft.com/office/drawing/2014/main" id="{7584D2B3-D9E4-3284-FB03-1116A16C8446}"/>
                </a:ext>
              </a:extLst>
            </p:cNvPr>
            <p:cNvSpPr/>
            <p:nvPr/>
          </p:nvSpPr>
          <p:spPr>
            <a:xfrm>
              <a:off x="1590313" y="4805781"/>
              <a:ext cx="296479" cy="586834"/>
            </a:xfrm>
            <a:custGeom>
              <a:avLst/>
              <a:gdLst>
                <a:gd name="connsiteX0" fmla="*/ 278113 w 296479"/>
                <a:gd name="connsiteY0" fmla="*/ 208602 h 586834"/>
                <a:gd name="connsiteX1" fmla="*/ 146345 w 296479"/>
                <a:gd name="connsiteY1" fmla="*/ 62897 h 586834"/>
                <a:gd name="connsiteX2" fmla="*/ 86373 w 296479"/>
                <a:gd name="connsiteY2" fmla="*/ 10316 h 586834"/>
                <a:gd name="connsiteX3" fmla="*/ 93764 w 296479"/>
                <a:gd name="connsiteY3" fmla="*/ -242 h 586834"/>
                <a:gd name="connsiteX4" fmla="*/ 80038 w 296479"/>
                <a:gd name="connsiteY4" fmla="*/ 3770 h 586834"/>
                <a:gd name="connsiteX5" fmla="*/ -417 w 296479"/>
                <a:gd name="connsiteY5" fmla="*/ 214938 h 586834"/>
                <a:gd name="connsiteX6" fmla="*/ 52164 w 296479"/>
                <a:gd name="connsiteY6" fmla="*/ 586593 h 586834"/>
                <a:gd name="connsiteX7" fmla="*/ 296062 w 296479"/>
                <a:gd name="connsiteY7" fmla="*/ 586593 h 58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479" h="586834">
                  <a:moveTo>
                    <a:pt x="278113" y="208602"/>
                  </a:moveTo>
                  <a:lnTo>
                    <a:pt x="146345" y="62897"/>
                  </a:lnTo>
                  <a:lnTo>
                    <a:pt x="86373" y="10316"/>
                  </a:lnTo>
                  <a:lnTo>
                    <a:pt x="93764" y="-242"/>
                  </a:lnTo>
                  <a:lnTo>
                    <a:pt x="80038" y="3770"/>
                  </a:lnTo>
                  <a:cubicBezTo>
                    <a:pt x="80038" y="3770"/>
                    <a:pt x="-417" y="150109"/>
                    <a:pt x="-417" y="214938"/>
                  </a:cubicBezTo>
                  <a:cubicBezTo>
                    <a:pt x="-417" y="279766"/>
                    <a:pt x="52164" y="586593"/>
                    <a:pt x="52164" y="586593"/>
                  </a:cubicBezTo>
                  <a:lnTo>
                    <a:pt x="296062" y="586593"/>
                  </a:lnTo>
                  <a:close/>
                </a:path>
              </a:pathLst>
            </a:custGeom>
            <a:solidFill>
              <a:srgbClr val="131C2E"/>
            </a:solidFill>
            <a:ln w="21117" cap="flat">
              <a:noFill/>
              <a:prstDash val="solid"/>
              <a:miter/>
            </a:ln>
          </p:spPr>
          <p:txBody>
            <a:bodyPr rtlCol="0" anchor="ctr"/>
            <a:lstStyle/>
            <a:p>
              <a:endParaRPr lang="en-IN"/>
            </a:p>
          </p:txBody>
        </p:sp>
        <p:sp>
          <p:nvSpPr>
            <p:cNvPr id="240" name="Freeform: Shape 239">
              <a:extLst>
                <a:ext uri="{FF2B5EF4-FFF2-40B4-BE49-F238E27FC236}">
                  <a16:creationId xmlns:a16="http://schemas.microsoft.com/office/drawing/2014/main" id="{BB23EECB-B6BD-EC1A-6239-1A4B478F6E09}"/>
                </a:ext>
              </a:extLst>
            </p:cNvPr>
            <p:cNvSpPr/>
            <p:nvPr/>
          </p:nvSpPr>
          <p:spPr>
            <a:xfrm>
              <a:off x="1629168" y="4908197"/>
              <a:ext cx="315484" cy="338501"/>
            </a:xfrm>
            <a:custGeom>
              <a:avLst/>
              <a:gdLst>
                <a:gd name="connsiteX0" fmla="*/ 315067 w 315484"/>
                <a:gd name="connsiteY0" fmla="*/ 292859 h 338501"/>
                <a:gd name="connsiteX1" fmla="*/ 194913 w 315484"/>
                <a:gd name="connsiteY1" fmla="*/ 338259 h 338501"/>
                <a:gd name="connsiteX2" fmla="*/ 19856 w 315484"/>
                <a:gd name="connsiteY2" fmla="*/ 103863 h 338501"/>
                <a:gd name="connsiteX3" fmla="*/ 5074 w 315484"/>
                <a:gd name="connsiteY3" fmla="*/ 84014 h 338501"/>
                <a:gd name="connsiteX4" fmla="*/ 5074 w 315484"/>
                <a:gd name="connsiteY4" fmla="*/ 84014 h 338501"/>
                <a:gd name="connsiteX5" fmla="*/ -417 w 315484"/>
                <a:gd name="connsiteY5" fmla="*/ 62897 h 338501"/>
                <a:gd name="connsiteX6" fmla="*/ 1695 w 315484"/>
                <a:gd name="connsiteY6" fmla="*/ 61208 h 338501"/>
                <a:gd name="connsiteX7" fmla="*/ 84261 w 315484"/>
                <a:gd name="connsiteY7" fmla="*/ -242 h 338501"/>
                <a:gd name="connsiteX8" fmla="*/ 84261 w 315484"/>
                <a:gd name="connsiteY8" fmla="*/ -242 h 338501"/>
                <a:gd name="connsiteX9" fmla="*/ 110235 w 315484"/>
                <a:gd name="connsiteY9" fmla="*/ 16862 h 338501"/>
                <a:gd name="connsiteX10" fmla="*/ 112346 w 315484"/>
                <a:gd name="connsiteY10" fmla="*/ 19818 h 338501"/>
                <a:gd name="connsiteX11" fmla="*/ 115092 w 315484"/>
                <a:gd name="connsiteY11" fmla="*/ 23409 h 338501"/>
                <a:gd name="connsiteX12" fmla="*/ 116992 w 315484"/>
                <a:gd name="connsiteY12" fmla="*/ 26154 h 338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5484" h="338501">
                  <a:moveTo>
                    <a:pt x="315067" y="292859"/>
                  </a:moveTo>
                  <a:lnTo>
                    <a:pt x="194913" y="338259"/>
                  </a:lnTo>
                  <a:lnTo>
                    <a:pt x="19856" y="103863"/>
                  </a:lnTo>
                  <a:lnTo>
                    <a:pt x="5074" y="84014"/>
                  </a:lnTo>
                  <a:lnTo>
                    <a:pt x="5074" y="84014"/>
                  </a:lnTo>
                  <a:cubicBezTo>
                    <a:pt x="1906" y="77404"/>
                    <a:pt x="26" y="70225"/>
                    <a:pt x="-417" y="62897"/>
                  </a:cubicBezTo>
                  <a:lnTo>
                    <a:pt x="1695" y="61208"/>
                  </a:lnTo>
                  <a:lnTo>
                    <a:pt x="84261" y="-242"/>
                  </a:lnTo>
                  <a:lnTo>
                    <a:pt x="84261" y="-242"/>
                  </a:lnTo>
                  <a:cubicBezTo>
                    <a:pt x="94271" y="3094"/>
                    <a:pt x="103224" y="8986"/>
                    <a:pt x="110235" y="16862"/>
                  </a:cubicBezTo>
                  <a:lnTo>
                    <a:pt x="112346" y="19818"/>
                  </a:lnTo>
                  <a:lnTo>
                    <a:pt x="115092" y="23409"/>
                  </a:lnTo>
                  <a:lnTo>
                    <a:pt x="116992" y="26154"/>
                  </a:lnTo>
                  <a:close/>
                </a:path>
              </a:pathLst>
            </a:custGeom>
            <a:solidFill>
              <a:srgbClr val="202F4D"/>
            </a:solidFill>
            <a:ln w="21117" cap="flat">
              <a:noFill/>
              <a:prstDash val="solid"/>
              <a:miter/>
            </a:ln>
          </p:spPr>
          <p:txBody>
            <a:bodyPr rtlCol="0" anchor="ctr"/>
            <a:lstStyle/>
            <a:p>
              <a:endParaRPr lang="en-IN"/>
            </a:p>
          </p:txBody>
        </p:sp>
        <p:sp>
          <p:nvSpPr>
            <p:cNvPr id="241" name="Freeform: Shape 240">
              <a:extLst>
                <a:ext uri="{FF2B5EF4-FFF2-40B4-BE49-F238E27FC236}">
                  <a16:creationId xmlns:a16="http://schemas.microsoft.com/office/drawing/2014/main" id="{9BCE85A9-F7F4-61BC-87BB-D8FC2ABBB4F4}"/>
                </a:ext>
              </a:extLst>
            </p:cNvPr>
            <p:cNvSpPr/>
            <p:nvPr/>
          </p:nvSpPr>
          <p:spPr>
            <a:xfrm rot="-3335999">
              <a:off x="1809154" y="5042303"/>
              <a:ext cx="271983" cy="115508"/>
            </a:xfrm>
            <a:custGeom>
              <a:avLst/>
              <a:gdLst>
                <a:gd name="connsiteX0" fmla="*/ -417 w 271983"/>
                <a:gd name="connsiteY0" fmla="*/ -242 h 115508"/>
                <a:gd name="connsiteX1" fmla="*/ 271567 w 271983"/>
                <a:gd name="connsiteY1" fmla="*/ -242 h 115508"/>
                <a:gd name="connsiteX2" fmla="*/ 271567 w 271983"/>
                <a:gd name="connsiteY2" fmla="*/ 115267 h 115508"/>
                <a:gd name="connsiteX3" fmla="*/ -417 w 271983"/>
                <a:gd name="connsiteY3" fmla="*/ 115267 h 115508"/>
              </a:gdLst>
              <a:ahLst/>
              <a:cxnLst>
                <a:cxn ang="0">
                  <a:pos x="connsiteX0" y="connsiteY0"/>
                </a:cxn>
                <a:cxn ang="0">
                  <a:pos x="connsiteX1" y="connsiteY1"/>
                </a:cxn>
                <a:cxn ang="0">
                  <a:pos x="connsiteX2" y="connsiteY2"/>
                </a:cxn>
                <a:cxn ang="0">
                  <a:pos x="connsiteX3" y="connsiteY3"/>
                </a:cxn>
              </a:cxnLst>
              <a:rect l="l" t="t" r="r" b="b"/>
              <a:pathLst>
                <a:path w="271983" h="115508">
                  <a:moveTo>
                    <a:pt x="-417" y="-242"/>
                  </a:moveTo>
                  <a:lnTo>
                    <a:pt x="271567" y="-242"/>
                  </a:lnTo>
                  <a:lnTo>
                    <a:pt x="271567" y="115267"/>
                  </a:lnTo>
                  <a:lnTo>
                    <a:pt x="-417" y="115267"/>
                  </a:lnTo>
                  <a:close/>
                </a:path>
              </a:pathLst>
            </a:custGeom>
            <a:solidFill>
              <a:srgbClr val="202F4D"/>
            </a:solidFill>
            <a:ln w="21117" cap="flat">
              <a:noFill/>
              <a:prstDash val="solid"/>
              <a:miter/>
            </a:ln>
          </p:spPr>
          <p:txBody>
            <a:bodyPr rtlCol="0" anchor="ctr"/>
            <a:lstStyle/>
            <a:p>
              <a:endParaRPr lang="en-IN"/>
            </a:p>
          </p:txBody>
        </p:sp>
        <p:sp>
          <p:nvSpPr>
            <p:cNvPr id="242" name="Freeform: Shape 241">
              <a:extLst>
                <a:ext uri="{FF2B5EF4-FFF2-40B4-BE49-F238E27FC236}">
                  <a16:creationId xmlns:a16="http://schemas.microsoft.com/office/drawing/2014/main" id="{6BCE9FD5-D839-300C-673F-A7A3906E89C7}"/>
                </a:ext>
              </a:extLst>
            </p:cNvPr>
            <p:cNvSpPr/>
            <p:nvPr/>
          </p:nvSpPr>
          <p:spPr>
            <a:xfrm>
              <a:off x="1822902" y="5177013"/>
              <a:ext cx="99059" cy="96278"/>
            </a:xfrm>
            <a:custGeom>
              <a:avLst/>
              <a:gdLst>
                <a:gd name="connsiteX0" fmla="*/ 1179 w 99059"/>
                <a:gd name="connsiteY0" fmla="*/ 69444 h 96278"/>
                <a:gd name="connsiteX1" fmla="*/ 92192 w 99059"/>
                <a:gd name="connsiteY1" fmla="*/ 66698 h 96278"/>
                <a:gd name="connsiteX2" fmla="*/ 55449 w 99059"/>
                <a:gd name="connsiteY2" fmla="*/ -242 h 96278"/>
                <a:gd name="connsiteX3" fmla="*/ 1179 w 99059"/>
                <a:gd name="connsiteY3" fmla="*/ 69444 h 96278"/>
              </a:gdLst>
              <a:ahLst/>
              <a:cxnLst>
                <a:cxn ang="0">
                  <a:pos x="connsiteX0" y="connsiteY0"/>
                </a:cxn>
                <a:cxn ang="0">
                  <a:pos x="connsiteX1" y="connsiteY1"/>
                </a:cxn>
                <a:cxn ang="0">
                  <a:pos x="connsiteX2" y="connsiteY2"/>
                </a:cxn>
                <a:cxn ang="0">
                  <a:pos x="connsiteX3" y="connsiteY3"/>
                </a:cxn>
              </a:cxnLst>
              <a:rect l="l" t="t" r="r" b="b"/>
              <a:pathLst>
                <a:path w="99059" h="96278">
                  <a:moveTo>
                    <a:pt x="1179" y="69444"/>
                  </a:moveTo>
                  <a:cubicBezTo>
                    <a:pt x="26941" y="105553"/>
                    <a:pt x="65796" y="105131"/>
                    <a:pt x="92192" y="66698"/>
                  </a:cubicBezTo>
                  <a:cubicBezTo>
                    <a:pt x="118588" y="28266"/>
                    <a:pt x="55449" y="-242"/>
                    <a:pt x="55449" y="-242"/>
                  </a:cubicBezTo>
                  <a:cubicBezTo>
                    <a:pt x="55449" y="-242"/>
                    <a:pt x="-11491" y="51283"/>
                    <a:pt x="1179" y="69444"/>
                  </a:cubicBezTo>
                  <a:close/>
                </a:path>
              </a:pathLst>
            </a:custGeom>
            <a:solidFill>
              <a:srgbClr val="202F4D"/>
            </a:solidFill>
            <a:ln w="21117" cap="flat">
              <a:noFill/>
              <a:prstDash val="solid"/>
              <a:miter/>
            </a:ln>
          </p:spPr>
          <p:txBody>
            <a:bodyPr rtlCol="0" anchor="ctr"/>
            <a:lstStyle/>
            <a:p>
              <a:endParaRPr lang="en-IN"/>
            </a:p>
          </p:txBody>
        </p:sp>
        <p:sp>
          <p:nvSpPr>
            <p:cNvPr id="243" name="Freeform: Shape 242">
              <a:extLst>
                <a:ext uri="{FF2B5EF4-FFF2-40B4-BE49-F238E27FC236}">
                  <a16:creationId xmlns:a16="http://schemas.microsoft.com/office/drawing/2014/main" id="{4E08CF89-2066-C177-2715-478AF14CAA69}"/>
                </a:ext>
              </a:extLst>
            </p:cNvPr>
            <p:cNvSpPr/>
            <p:nvPr/>
          </p:nvSpPr>
          <p:spPr>
            <a:xfrm>
              <a:off x="1629168" y="4903543"/>
              <a:ext cx="126918" cy="126947"/>
            </a:xfrm>
            <a:custGeom>
              <a:avLst/>
              <a:gdLst>
                <a:gd name="connsiteX0" fmla="*/ 126495 w 126918"/>
                <a:gd name="connsiteY0" fmla="*/ 62484 h 126947"/>
                <a:gd name="connsiteX1" fmla="*/ 64031 w 126918"/>
                <a:gd name="connsiteY1" fmla="*/ 126699 h 126947"/>
                <a:gd name="connsiteX2" fmla="*/ 5074 w 126918"/>
                <a:gd name="connsiteY2" fmla="*/ 88668 h 126947"/>
                <a:gd name="connsiteX3" fmla="*/ 5074 w 126918"/>
                <a:gd name="connsiteY3" fmla="*/ 88668 h 126947"/>
                <a:gd name="connsiteX4" fmla="*/ -417 w 126918"/>
                <a:gd name="connsiteY4" fmla="*/ 67551 h 126947"/>
                <a:gd name="connsiteX5" fmla="*/ -417 w 126918"/>
                <a:gd name="connsiteY5" fmla="*/ 65862 h 126947"/>
                <a:gd name="connsiteX6" fmla="*/ -417 w 126918"/>
                <a:gd name="connsiteY6" fmla="*/ 63117 h 126947"/>
                <a:gd name="connsiteX7" fmla="*/ 62933 w 126918"/>
                <a:gd name="connsiteY7" fmla="*/ -233 h 126947"/>
                <a:gd name="connsiteX8" fmla="*/ 84050 w 126918"/>
                <a:gd name="connsiteY8" fmla="*/ 3356 h 126947"/>
                <a:gd name="connsiteX9" fmla="*/ 84050 w 126918"/>
                <a:gd name="connsiteY9" fmla="*/ 3356 h 126947"/>
                <a:gd name="connsiteX10" fmla="*/ 109812 w 126918"/>
                <a:gd name="connsiteY10" fmla="*/ 20250 h 126947"/>
                <a:gd name="connsiteX11" fmla="*/ 112346 w 126918"/>
                <a:gd name="connsiteY11" fmla="*/ 23206 h 126947"/>
                <a:gd name="connsiteX12" fmla="*/ 115092 w 126918"/>
                <a:gd name="connsiteY12" fmla="*/ 26796 h 126947"/>
                <a:gd name="connsiteX13" fmla="*/ 116992 w 126918"/>
                <a:gd name="connsiteY13" fmla="*/ 29542 h 126947"/>
                <a:gd name="connsiteX14" fmla="*/ 126495 w 126918"/>
                <a:gd name="connsiteY14" fmla="*/ 62484 h 12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6918" h="126947">
                  <a:moveTo>
                    <a:pt x="126495" y="62484"/>
                  </a:moveTo>
                  <a:cubicBezTo>
                    <a:pt x="126981" y="97474"/>
                    <a:pt x="99022" y="126214"/>
                    <a:pt x="64031" y="126699"/>
                  </a:cubicBezTo>
                  <a:cubicBezTo>
                    <a:pt x="38502" y="127058"/>
                    <a:pt x="15273" y="112066"/>
                    <a:pt x="5074" y="88668"/>
                  </a:cubicBezTo>
                  <a:lnTo>
                    <a:pt x="5074" y="88668"/>
                  </a:lnTo>
                  <a:cubicBezTo>
                    <a:pt x="1906" y="82059"/>
                    <a:pt x="26" y="74879"/>
                    <a:pt x="-417" y="67551"/>
                  </a:cubicBezTo>
                  <a:cubicBezTo>
                    <a:pt x="-417" y="67551"/>
                    <a:pt x="-417" y="67551"/>
                    <a:pt x="-417" y="65862"/>
                  </a:cubicBezTo>
                  <a:lnTo>
                    <a:pt x="-417" y="63117"/>
                  </a:lnTo>
                  <a:cubicBezTo>
                    <a:pt x="-417" y="28126"/>
                    <a:pt x="27943" y="-233"/>
                    <a:pt x="62933" y="-233"/>
                  </a:cubicBezTo>
                  <a:cubicBezTo>
                    <a:pt x="70134" y="-360"/>
                    <a:pt x="77293" y="865"/>
                    <a:pt x="84050" y="3356"/>
                  </a:cubicBezTo>
                  <a:lnTo>
                    <a:pt x="84050" y="3356"/>
                  </a:lnTo>
                  <a:cubicBezTo>
                    <a:pt x="93975" y="6609"/>
                    <a:pt x="102865" y="12437"/>
                    <a:pt x="109812" y="20250"/>
                  </a:cubicBezTo>
                  <a:lnTo>
                    <a:pt x="112346" y="23206"/>
                  </a:lnTo>
                  <a:lnTo>
                    <a:pt x="115092" y="26796"/>
                  </a:lnTo>
                  <a:lnTo>
                    <a:pt x="116992" y="29542"/>
                  </a:lnTo>
                  <a:cubicBezTo>
                    <a:pt x="123222" y="39403"/>
                    <a:pt x="126516" y="50827"/>
                    <a:pt x="126495" y="62484"/>
                  </a:cubicBezTo>
                  <a:close/>
                </a:path>
              </a:pathLst>
            </a:custGeom>
            <a:solidFill>
              <a:srgbClr val="202F4D"/>
            </a:solidFill>
            <a:ln w="21117" cap="flat">
              <a:noFill/>
              <a:prstDash val="solid"/>
              <a:miter/>
            </a:ln>
          </p:spPr>
          <p:txBody>
            <a:bodyPr rtlCol="0" anchor="ctr"/>
            <a:lstStyle/>
            <a:p>
              <a:endParaRPr lang="en-IN"/>
            </a:p>
          </p:txBody>
        </p:sp>
        <p:sp>
          <p:nvSpPr>
            <p:cNvPr id="244" name="Freeform: Shape 243">
              <a:extLst>
                <a:ext uri="{FF2B5EF4-FFF2-40B4-BE49-F238E27FC236}">
                  <a16:creationId xmlns:a16="http://schemas.microsoft.com/office/drawing/2014/main" id="{01F89ACB-4D7D-3977-9268-D0CC47FDDB55}"/>
                </a:ext>
              </a:extLst>
            </p:cNvPr>
            <p:cNvSpPr/>
            <p:nvPr/>
          </p:nvSpPr>
          <p:spPr>
            <a:xfrm rot="-3335999">
              <a:off x="2017691" y="4927418"/>
              <a:ext cx="18582" cy="104527"/>
            </a:xfrm>
            <a:custGeom>
              <a:avLst/>
              <a:gdLst>
                <a:gd name="connsiteX0" fmla="*/ -417 w 18582"/>
                <a:gd name="connsiteY0" fmla="*/ -242 h 104527"/>
                <a:gd name="connsiteX1" fmla="*/ 18166 w 18582"/>
                <a:gd name="connsiteY1" fmla="*/ -242 h 104527"/>
                <a:gd name="connsiteX2" fmla="*/ 18166 w 18582"/>
                <a:gd name="connsiteY2" fmla="*/ 104286 h 104527"/>
                <a:gd name="connsiteX3" fmla="*/ -417 w 18582"/>
                <a:gd name="connsiteY3" fmla="*/ 104286 h 104527"/>
              </a:gdLst>
              <a:ahLst/>
              <a:cxnLst>
                <a:cxn ang="0">
                  <a:pos x="connsiteX0" y="connsiteY0"/>
                </a:cxn>
                <a:cxn ang="0">
                  <a:pos x="connsiteX1" y="connsiteY1"/>
                </a:cxn>
                <a:cxn ang="0">
                  <a:pos x="connsiteX2" y="connsiteY2"/>
                </a:cxn>
                <a:cxn ang="0">
                  <a:pos x="connsiteX3" y="connsiteY3"/>
                </a:cxn>
              </a:cxnLst>
              <a:rect l="l" t="t" r="r" b="b"/>
              <a:pathLst>
                <a:path w="18582" h="104527">
                  <a:moveTo>
                    <a:pt x="-417" y="-242"/>
                  </a:moveTo>
                  <a:lnTo>
                    <a:pt x="18166" y="-242"/>
                  </a:lnTo>
                  <a:lnTo>
                    <a:pt x="18166" y="104286"/>
                  </a:lnTo>
                  <a:lnTo>
                    <a:pt x="-417" y="104286"/>
                  </a:lnTo>
                  <a:close/>
                </a:path>
              </a:pathLst>
            </a:custGeom>
            <a:solidFill>
              <a:srgbClr val="FFFFFF"/>
            </a:solidFill>
            <a:ln w="21117" cap="flat">
              <a:noFill/>
              <a:prstDash val="solid"/>
              <a:miter/>
            </a:ln>
          </p:spPr>
          <p:txBody>
            <a:bodyPr rtlCol="0" anchor="ctr"/>
            <a:lstStyle/>
            <a:p>
              <a:endParaRPr lang="en-IN"/>
            </a:p>
          </p:txBody>
        </p:sp>
        <p:sp>
          <p:nvSpPr>
            <p:cNvPr id="245" name="Freeform: Shape 244">
              <a:extLst>
                <a:ext uri="{FF2B5EF4-FFF2-40B4-BE49-F238E27FC236}">
                  <a16:creationId xmlns:a16="http://schemas.microsoft.com/office/drawing/2014/main" id="{703FD84D-07F8-DDCE-6FF8-F2A9B2251C60}"/>
                </a:ext>
              </a:extLst>
            </p:cNvPr>
            <p:cNvSpPr/>
            <p:nvPr/>
          </p:nvSpPr>
          <p:spPr>
            <a:xfrm>
              <a:off x="2041789" y="5468312"/>
              <a:ext cx="556215" cy="628758"/>
            </a:xfrm>
            <a:custGeom>
              <a:avLst/>
              <a:gdLst>
                <a:gd name="connsiteX0" fmla="*/ 177597 w 556215"/>
                <a:gd name="connsiteY0" fmla="*/ 86026 h 628758"/>
                <a:gd name="connsiteX1" fmla="*/ 177597 w 556215"/>
                <a:gd name="connsiteY1" fmla="*/ 86026 h 628758"/>
                <a:gd name="connsiteX2" fmla="*/ 156480 w 556215"/>
                <a:gd name="connsiteY2" fmla="*/ 93417 h 628758"/>
                <a:gd name="connsiteX3" fmla="*/ 144022 w 556215"/>
                <a:gd name="connsiteY3" fmla="*/ 114534 h 628758"/>
                <a:gd name="connsiteX4" fmla="*/ 144022 w 556215"/>
                <a:gd name="connsiteY4" fmla="*/ 114534 h 628758"/>
                <a:gd name="connsiteX5" fmla="*/ 144022 w 556215"/>
                <a:gd name="connsiteY5" fmla="*/ 114534 h 628758"/>
                <a:gd name="connsiteX6" fmla="*/ 144022 w 556215"/>
                <a:gd name="connsiteY6" fmla="*/ 114534 h 628758"/>
                <a:gd name="connsiteX7" fmla="*/ 140432 w 556215"/>
                <a:gd name="connsiteY7" fmla="*/ 138608 h 628758"/>
                <a:gd name="connsiteX8" fmla="*/ 138531 w 556215"/>
                <a:gd name="connsiteY8" fmla="*/ 161202 h 628758"/>
                <a:gd name="connsiteX9" fmla="*/ 138531 w 556215"/>
                <a:gd name="connsiteY9" fmla="*/ 162892 h 628758"/>
                <a:gd name="connsiteX10" fmla="*/ 138531 w 556215"/>
                <a:gd name="connsiteY10" fmla="*/ 164792 h 628758"/>
                <a:gd name="connsiteX11" fmla="*/ 138531 w 556215"/>
                <a:gd name="connsiteY11" fmla="*/ 166693 h 628758"/>
                <a:gd name="connsiteX12" fmla="*/ 135153 w 556215"/>
                <a:gd name="connsiteY12" fmla="*/ 166693 h 628758"/>
                <a:gd name="connsiteX13" fmla="*/ 134097 w 556215"/>
                <a:gd name="connsiteY13" fmla="*/ 166693 h 628758"/>
                <a:gd name="connsiteX14" fmla="*/ 127339 w 556215"/>
                <a:gd name="connsiteY14" fmla="*/ 169227 h 628758"/>
                <a:gd name="connsiteX15" fmla="*/ 122693 w 556215"/>
                <a:gd name="connsiteY15" fmla="*/ 180418 h 628758"/>
                <a:gd name="connsiteX16" fmla="*/ 122693 w 556215"/>
                <a:gd name="connsiteY16" fmla="*/ 180418 h 628758"/>
                <a:gd name="connsiteX17" fmla="*/ 128395 w 556215"/>
                <a:gd name="connsiteY17" fmla="*/ 202802 h 628758"/>
                <a:gd name="connsiteX18" fmla="*/ 134519 w 556215"/>
                <a:gd name="connsiteY18" fmla="*/ 213572 h 628758"/>
                <a:gd name="connsiteX19" fmla="*/ 140432 w 556215"/>
                <a:gd name="connsiteY19" fmla="*/ 217162 h 628758"/>
                <a:gd name="connsiteX20" fmla="*/ 142121 w 556215"/>
                <a:gd name="connsiteY20" fmla="*/ 217162 h 628758"/>
                <a:gd name="connsiteX21" fmla="*/ 144866 w 556215"/>
                <a:gd name="connsiteY21" fmla="*/ 215894 h 628758"/>
                <a:gd name="connsiteX22" fmla="*/ 145922 w 556215"/>
                <a:gd name="connsiteY22" fmla="*/ 218851 h 628758"/>
                <a:gd name="connsiteX23" fmla="*/ 179709 w 556215"/>
                <a:gd name="connsiteY23" fmla="*/ 277556 h 628758"/>
                <a:gd name="connsiteX24" fmla="*/ 229122 w 556215"/>
                <a:gd name="connsiteY24" fmla="*/ 306063 h 628758"/>
                <a:gd name="connsiteX25" fmla="*/ 250239 w 556215"/>
                <a:gd name="connsiteY25" fmla="*/ 299306 h 628758"/>
                <a:gd name="connsiteX26" fmla="*/ 250239 w 556215"/>
                <a:gd name="connsiteY26" fmla="*/ 259606 h 628758"/>
                <a:gd name="connsiteX27" fmla="*/ 271355 w 556215"/>
                <a:gd name="connsiteY27" fmla="*/ 238489 h 628758"/>
                <a:gd name="connsiteX28" fmla="*/ 306198 w 556215"/>
                <a:gd name="connsiteY28" fmla="*/ 238489 h 628758"/>
                <a:gd name="connsiteX29" fmla="*/ 314222 w 556215"/>
                <a:gd name="connsiteY29" fmla="*/ 219485 h 628758"/>
                <a:gd name="connsiteX30" fmla="*/ 315279 w 556215"/>
                <a:gd name="connsiteY30" fmla="*/ 216528 h 628758"/>
                <a:gd name="connsiteX31" fmla="*/ 318235 w 556215"/>
                <a:gd name="connsiteY31" fmla="*/ 217795 h 628758"/>
                <a:gd name="connsiteX32" fmla="*/ 319713 w 556215"/>
                <a:gd name="connsiteY32" fmla="*/ 217795 h 628758"/>
                <a:gd name="connsiteX33" fmla="*/ 325626 w 556215"/>
                <a:gd name="connsiteY33" fmla="*/ 214205 h 628758"/>
                <a:gd name="connsiteX34" fmla="*/ 331750 w 556215"/>
                <a:gd name="connsiteY34" fmla="*/ 203436 h 628758"/>
                <a:gd name="connsiteX35" fmla="*/ 337451 w 556215"/>
                <a:gd name="connsiteY35" fmla="*/ 181052 h 628758"/>
                <a:gd name="connsiteX36" fmla="*/ 337451 w 556215"/>
                <a:gd name="connsiteY36" fmla="*/ 181052 h 628758"/>
                <a:gd name="connsiteX37" fmla="*/ 332805 w 556215"/>
                <a:gd name="connsiteY37" fmla="*/ 169860 h 628758"/>
                <a:gd name="connsiteX38" fmla="*/ 326048 w 556215"/>
                <a:gd name="connsiteY38" fmla="*/ 167326 h 628758"/>
                <a:gd name="connsiteX39" fmla="*/ 326048 w 556215"/>
                <a:gd name="connsiteY39" fmla="*/ 167326 h 628758"/>
                <a:gd name="connsiteX40" fmla="*/ 322880 w 556215"/>
                <a:gd name="connsiteY40" fmla="*/ 167326 h 628758"/>
                <a:gd name="connsiteX41" fmla="*/ 322880 w 556215"/>
                <a:gd name="connsiteY41" fmla="*/ 166693 h 628758"/>
                <a:gd name="connsiteX42" fmla="*/ 322880 w 556215"/>
                <a:gd name="connsiteY42" fmla="*/ 164792 h 628758"/>
                <a:gd name="connsiteX43" fmla="*/ 322880 w 556215"/>
                <a:gd name="connsiteY43" fmla="*/ 163103 h 628758"/>
                <a:gd name="connsiteX44" fmla="*/ 320980 w 556215"/>
                <a:gd name="connsiteY44" fmla="*/ 140508 h 628758"/>
                <a:gd name="connsiteX45" fmla="*/ 317390 w 556215"/>
                <a:gd name="connsiteY45" fmla="*/ 116435 h 628758"/>
                <a:gd name="connsiteX46" fmla="*/ 317390 w 556215"/>
                <a:gd name="connsiteY46" fmla="*/ 116435 h 628758"/>
                <a:gd name="connsiteX47" fmla="*/ 317390 w 556215"/>
                <a:gd name="connsiteY47" fmla="*/ 116435 h 628758"/>
                <a:gd name="connsiteX48" fmla="*/ 317390 w 556215"/>
                <a:gd name="connsiteY48" fmla="*/ 116435 h 628758"/>
                <a:gd name="connsiteX49" fmla="*/ 305142 w 556215"/>
                <a:gd name="connsiteY49" fmla="*/ 95318 h 628758"/>
                <a:gd name="connsiteX50" fmla="*/ 284026 w 556215"/>
                <a:gd name="connsiteY50" fmla="*/ 87927 h 628758"/>
                <a:gd name="connsiteX51" fmla="*/ 284026 w 556215"/>
                <a:gd name="connsiteY51" fmla="*/ 87927 h 628758"/>
                <a:gd name="connsiteX52" fmla="*/ 257630 w 556215"/>
                <a:gd name="connsiteY52" fmla="*/ 91939 h 628758"/>
                <a:gd name="connsiteX53" fmla="*/ 232712 w 556215"/>
                <a:gd name="connsiteY53" fmla="*/ 93417 h 628758"/>
                <a:gd name="connsiteX54" fmla="*/ 231022 w 556215"/>
                <a:gd name="connsiteY54" fmla="*/ 93417 h 628758"/>
                <a:gd name="connsiteX55" fmla="*/ 206105 w 556215"/>
                <a:gd name="connsiteY55" fmla="*/ 91939 h 628758"/>
                <a:gd name="connsiteX56" fmla="*/ 179920 w 556215"/>
                <a:gd name="connsiteY56" fmla="*/ 87927 h 628758"/>
                <a:gd name="connsiteX57" fmla="*/ 517999 w 556215"/>
                <a:gd name="connsiteY57" fmla="*/ 219273 h 628758"/>
                <a:gd name="connsiteX58" fmla="*/ 517999 w 556215"/>
                <a:gd name="connsiteY58" fmla="*/ 225397 h 628758"/>
                <a:gd name="connsiteX59" fmla="*/ 517999 w 556215"/>
                <a:gd name="connsiteY59" fmla="*/ 285369 h 628758"/>
                <a:gd name="connsiteX60" fmla="*/ 506575 w 556215"/>
                <a:gd name="connsiteY60" fmla="*/ 294977 h 628758"/>
                <a:gd name="connsiteX61" fmla="*/ 502584 w 556215"/>
                <a:gd name="connsiteY61" fmla="*/ 293815 h 628758"/>
                <a:gd name="connsiteX62" fmla="*/ 502584 w 556215"/>
                <a:gd name="connsiteY62" fmla="*/ 270798 h 628758"/>
                <a:gd name="connsiteX63" fmla="*/ 497938 w 556215"/>
                <a:gd name="connsiteY63" fmla="*/ 270798 h 628758"/>
                <a:gd name="connsiteX64" fmla="*/ 497938 w 556215"/>
                <a:gd name="connsiteY64" fmla="*/ 298884 h 628758"/>
                <a:gd name="connsiteX65" fmla="*/ 480623 w 556215"/>
                <a:gd name="connsiteY65" fmla="*/ 300361 h 628758"/>
                <a:gd name="connsiteX66" fmla="*/ 480623 w 556215"/>
                <a:gd name="connsiteY66" fmla="*/ 271854 h 628758"/>
                <a:gd name="connsiteX67" fmla="*/ 475977 w 556215"/>
                <a:gd name="connsiteY67" fmla="*/ 271854 h 628758"/>
                <a:gd name="connsiteX68" fmla="*/ 475977 w 556215"/>
                <a:gd name="connsiteY68" fmla="*/ 301840 h 628758"/>
                <a:gd name="connsiteX69" fmla="*/ 456338 w 556215"/>
                <a:gd name="connsiteY69" fmla="*/ 301840 h 628758"/>
                <a:gd name="connsiteX70" fmla="*/ 456338 w 556215"/>
                <a:gd name="connsiteY70" fmla="*/ 270587 h 628758"/>
                <a:gd name="connsiteX71" fmla="*/ 451693 w 556215"/>
                <a:gd name="connsiteY71" fmla="*/ 270587 h 628758"/>
                <a:gd name="connsiteX72" fmla="*/ 451693 w 556215"/>
                <a:gd name="connsiteY72" fmla="*/ 298250 h 628758"/>
                <a:gd name="connsiteX73" fmla="*/ 431843 w 556215"/>
                <a:gd name="connsiteY73" fmla="*/ 286636 h 628758"/>
                <a:gd name="connsiteX74" fmla="*/ 431843 w 556215"/>
                <a:gd name="connsiteY74" fmla="*/ 248626 h 628758"/>
                <a:gd name="connsiteX75" fmla="*/ 396789 w 556215"/>
                <a:gd name="connsiteY75" fmla="*/ 250526 h 628758"/>
                <a:gd name="connsiteX76" fmla="*/ 390454 w 556215"/>
                <a:gd name="connsiteY76" fmla="*/ 237666 h 628758"/>
                <a:gd name="connsiteX77" fmla="*/ 398689 w 556215"/>
                <a:gd name="connsiteY77" fmla="*/ 230888 h 628758"/>
                <a:gd name="connsiteX78" fmla="*/ 421073 w 556215"/>
                <a:gd name="connsiteY78" fmla="*/ 228354 h 628758"/>
                <a:gd name="connsiteX79" fmla="*/ 425297 w 556215"/>
                <a:gd name="connsiteY79" fmla="*/ 219062 h 628758"/>
                <a:gd name="connsiteX80" fmla="*/ 518210 w 556215"/>
                <a:gd name="connsiteY80" fmla="*/ 219062 h 628758"/>
                <a:gd name="connsiteX81" fmla="*/ 403758 w 556215"/>
                <a:gd name="connsiteY81" fmla="*/ 525677 h 628758"/>
                <a:gd name="connsiteX82" fmla="*/ 404813 w 556215"/>
                <a:gd name="connsiteY82" fmla="*/ 509629 h 628758"/>
                <a:gd name="connsiteX83" fmla="*/ 420862 w 556215"/>
                <a:gd name="connsiteY83" fmla="*/ 509629 h 628758"/>
                <a:gd name="connsiteX84" fmla="*/ 455071 w 556215"/>
                <a:gd name="connsiteY84" fmla="*/ 534758 h 628758"/>
                <a:gd name="connsiteX85" fmla="*/ 503640 w 556215"/>
                <a:gd name="connsiteY85" fmla="*/ 492524 h 628758"/>
                <a:gd name="connsiteX86" fmla="*/ 519689 w 556215"/>
                <a:gd name="connsiteY86" fmla="*/ 492524 h 628758"/>
                <a:gd name="connsiteX87" fmla="*/ 519689 w 556215"/>
                <a:gd name="connsiteY87" fmla="*/ 508573 h 628758"/>
                <a:gd name="connsiteX88" fmla="*/ 462462 w 556215"/>
                <a:gd name="connsiteY88" fmla="*/ 571923 h 628758"/>
                <a:gd name="connsiteX89" fmla="*/ 454438 w 556215"/>
                <a:gd name="connsiteY89" fmla="*/ 575724 h 628758"/>
                <a:gd name="connsiteX90" fmla="*/ 454438 w 556215"/>
                <a:gd name="connsiteY90" fmla="*/ 575724 h 628758"/>
                <a:gd name="connsiteX91" fmla="*/ 446414 w 556215"/>
                <a:gd name="connsiteY91" fmla="*/ 571923 h 628758"/>
                <a:gd name="connsiteX92" fmla="*/ 404180 w 556215"/>
                <a:gd name="connsiteY92" fmla="*/ 524199 h 628758"/>
                <a:gd name="connsiteX93" fmla="*/ 504696 w 556215"/>
                <a:gd name="connsiteY93" fmla="*/ 458104 h 628758"/>
                <a:gd name="connsiteX94" fmla="*/ 493926 w 556215"/>
                <a:gd name="connsiteY94" fmla="*/ 458104 h 628758"/>
                <a:gd name="connsiteX95" fmla="*/ 491814 w 556215"/>
                <a:gd name="connsiteY95" fmla="*/ 455992 h 628758"/>
                <a:gd name="connsiteX96" fmla="*/ 491814 w 556215"/>
                <a:gd name="connsiteY96" fmla="*/ 445645 h 628758"/>
                <a:gd name="connsiteX97" fmla="*/ 493926 w 556215"/>
                <a:gd name="connsiteY97" fmla="*/ 443533 h 628758"/>
                <a:gd name="connsiteX98" fmla="*/ 504696 w 556215"/>
                <a:gd name="connsiteY98" fmla="*/ 443533 h 628758"/>
                <a:gd name="connsiteX99" fmla="*/ 506807 w 556215"/>
                <a:gd name="connsiteY99" fmla="*/ 445645 h 628758"/>
                <a:gd name="connsiteX100" fmla="*/ 506807 w 556215"/>
                <a:gd name="connsiteY100" fmla="*/ 455992 h 628758"/>
                <a:gd name="connsiteX101" fmla="*/ 504696 w 556215"/>
                <a:gd name="connsiteY101" fmla="*/ 458104 h 628758"/>
                <a:gd name="connsiteX102" fmla="*/ 504696 w 556215"/>
                <a:gd name="connsiteY102" fmla="*/ 429807 h 628758"/>
                <a:gd name="connsiteX103" fmla="*/ 493926 w 556215"/>
                <a:gd name="connsiteY103" fmla="*/ 429807 h 628758"/>
                <a:gd name="connsiteX104" fmla="*/ 491814 w 556215"/>
                <a:gd name="connsiteY104" fmla="*/ 427695 h 628758"/>
                <a:gd name="connsiteX105" fmla="*/ 491814 w 556215"/>
                <a:gd name="connsiteY105" fmla="*/ 417348 h 628758"/>
                <a:gd name="connsiteX106" fmla="*/ 493926 w 556215"/>
                <a:gd name="connsiteY106" fmla="*/ 415237 h 628758"/>
                <a:gd name="connsiteX107" fmla="*/ 504696 w 556215"/>
                <a:gd name="connsiteY107" fmla="*/ 415237 h 628758"/>
                <a:gd name="connsiteX108" fmla="*/ 506807 w 556215"/>
                <a:gd name="connsiteY108" fmla="*/ 417348 h 628758"/>
                <a:gd name="connsiteX109" fmla="*/ 506807 w 556215"/>
                <a:gd name="connsiteY109" fmla="*/ 427695 h 628758"/>
                <a:gd name="connsiteX110" fmla="*/ 504696 w 556215"/>
                <a:gd name="connsiteY110" fmla="*/ 429807 h 628758"/>
                <a:gd name="connsiteX111" fmla="*/ 504696 w 556215"/>
                <a:gd name="connsiteY111" fmla="*/ 401722 h 628758"/>
                <a:gd name="connsiteX112" fmla="*/ 493926 w 556215"/>
                <a:gd name="connsiteY112" fmla="*/ 401722 h 628758"/>
                <a:gd name="connsiteX113" fmla="*/ 491814 w 556215"/>
                <a:gd name="connsiteY113" fmla="*/ 399610 h 628758"/>
                <a:gd name="connsiteX114" fmla="*/ 491814 w 556215"/>
                <a:gd name="connsiteY114" fmla="*/ 389263 h 628758"/>
                <a:gd name="connsiteX115" fmla="*/ 493926 w 556215"/>
                <a:gd name="connsiteY115" fmla="*/ 387152 h 628758"/>
                <a:gd name="connsiteX116" fmla="*/ 504696 w 556215"/>
                <a:gd name="connsiteY116" fmla="*/ 387152 h 628758"/>
                <a:gd name="connsiteX117" fmla="*/ 506807 w 556215"/>
                <a:gd name="connsiteY117" fmla="*/ 389263 h 628758"/>
                <a:gd name="connsiteX118" fmla="*/ 506807 w 556215"/>
                <a:gd name="connsiteY118" fmla="*/ 398977 h 628758"/>
                <a:gd name="connsiteX119" fmla="*/ 504696 w 556215"/>
                <a:gd name="connsiteY119" fmla="*/ 401089 h 628758"/>
                <a:gd name="connsiteX120" fmla="*/ 504696 w 556215"/>
                <a:gd name="connsiteY120" fmla="*/ 373637 h 628758"/>
                <a:gd name="connsiteX121" fmla="*/ 493926 w 556215"/>
                <a:gd name="connsiteY121" fmla="*/ 373637 h 628758"/>
                <a:gd name="connsiteX122" fmla="*/ 491814 w 556215"/>
                <a:gd name="connsiteY122" fmla="*/ 371525 h 628758"/>
                <a:gd name="connsiteX123" fmla="*/ 491814 w 556215"/>
                <a:gd name="connsiteY123" fmla="*/ 361178 h 628758"/>
                <a:gd name="connsiteX124" fmla="*/ 493926 w 556215"/>
                <a:gd name="connsiteY124" fmla="*/ 359066 h 628758"/>
                <a:gd name="connsiteX125" fmla="*/ 504696 w 556215"/>
                <a:gd name="connsiteY125" fmla="*/ 359066 h 628758"/>
                <a:gd name="connsiteX126" fmla="*/ 506807 w 556215"/>
                <a:gd name="connsiteY126" fmla="*/ 361178 h 628758"/>
                <a:gd name="connsiteX127" fmla="*/ 506807 w 556215"/>
                <a:gd name="connsiteY127" fmla="*/ 371525 h 628758"/>
                <a:gd name="connsiteX128" fmla="*/ 504696 w 556215"/>
                <a:gd name="connsiteY128" fmla="*/ 373637 h 628758"/>
                <a:gd name="connsiteX129" fmla="*/ 504696 w 556215"/>
                <a:gd name="connsiteY129" fmla="*/ 345340 h 628758"/>
                <a:gd name="connsiteX130" fmla="*/ 493926 w 556215"/>
                <a:gd name="connsiteY130" fmla="*/ 345340 h 628758"/>
                <a:gd name="connsiteX131" fmla="*/ 491814 w 556215"/>
                <a:gd name="connsiteY131" fmla="*/ 343228 h 628758"/>
                <a:gd name="connsiteX132" fmla="*/ 491814 w 556215"/>
                <a:gd name="connsiteY132" fmla="*/ 332881 h 628758"/>
                <a:gd name="connsiteX133" fmla="*/ 493926 w 556215"/>
                <a:gd name="connsiteY133" fmla="*/ 330770 h 628758"/>
                <a:gd name="connsiteX134" fmla="*/ 504696 w 556215"/>
                <a:gd name="connsiteY134" fmla="*/ 330770 h 628758"/>
                <a:gd name="connsiteX135" fmla="*/ 506807 w 556215"/>
                <a:gd name="connsiteY135" fmla="*/ 332881 h 628758"/>
                <a:gd name="connsiteX136" fmla="*/ 506807 w 556215"/>
                <a:gd name="connsiteY136" fmla="*/ 343228 h 628758"/>
                <a:gd name="connsiteX137" fmla="*/ 504696 w 556215"/>
                <a:gd name="connsiteY137" fmla="*/ 345340 h 628758"/>
                <a:gd name="connsiteX138" fmla="*/ 474288 w 556215"/>
                <a:gd name="connsiteY138" fmla="*/ 458104 h 628758"/>
                <a:gd name="connsiteX139" fmla="*/ 299863 w 556215"/>
                <a:gd name="connsiteY139" fmla="*/ 458104 h 628758"/>
                <a:gd name="connsiteX140" fmla="*/ 297751 w 556215"/>
                <a:gd name="connsiteY140" fmla="*/ 455992 h 628758"/>
                <a:gd name="connsiteX141" fmla="*/ 297751 w 556215"/>
                <a:gd name="connsiteY141" fmla="*/ 445645 h 628758"/>
                <a:gd name="connsiteX142" fmla="*/ 299863 w 556215"/>
                <a:gd name="connsiteY142" fmla="*/ 443533 h 628758"/>
                <a:gd name="connsiteX143" fmla="*/ 473654 w 556215"/>
                <a:gd name="connsiteY143" fmla="*/ 443533 h 628758"/>
                <a:gd name="connsiteX144" fmla="*/ 475765 w 556215"/>
                <a:gd name="connsiteY144" fmla="*/ 445645 h 628758"/>
                <a:gd name="connsiteX145" fmla="*/ 475765 w 556215"/>
                <a:gd name="connsiteY145" fmla="*/ 455992 h 628758"/>
                <a:gd name="connsiteX146" fmla="*/ 473654 w 556215"/>
                <a:gd name="connsiteY146" fmla="*/ 458104 h 628758"/>
                <a:gd name="connsiteX147" fmla="*/ 474288 w 556215"/>
                <a:gd name="connsiteY147" fmla="*/ 429807 h 628758"/>
                <a:gd name="connsiteX148" fmla="*/ 299863 w 556215"/>
                <a:gd name="connsiteY148" fmla="*/ 429807 h 628758"/>
                <a:gd name="connsiteX149" fmla="*/ 297751 w 556215"/>
                <a:gd name="connsiteY149" fmla="*/ 427695 h 628758"/>
                <a:gd name="connsiteX150" fmla="*/ 297751 w 556215"/>
                <a:gd name="connsiteY150" fmla="*/ 417348 h 628758"/>
                <a:gd name="connsiteX151" fmla="*/ 299863 w 556215"/>
                <a:gd name="connsiteY151" fmla="*/ 415237 h 628758"/>
                <a:gd name="connsiteX152" fmla="*/ 473654 w 556215"/>
                <a:gd name="connsiteY152" fmla="*/ 415237 h 628758"/>
                <a:gd name="connsiteX153" fmla="*/ 475765 w 556215"/>
                <a:gd name="connsiteY153" fmla="*/ 417348 h 628758"/>
                <a:gd name="connsiteX154" fmla="*/ 475765 w 556215"/>
                <a:gd name="connsiteY154" fmla="*/ 427695 h 628758"/>
                <a:gd name="connsiteX155" fmla="*/ 473654 w 556215"/>
                <a:gd name="connsiteY155" fmla="*/ 429807 h 628758"/>
                <a:gd name="connsiteX156" fmla="*/ 474288 w 556215"/>
                <a:gd name="connsiteY156" fmla="*/ 401722 h 628758"/>
                <a:gd name="connsiteX157" fmla="*/ 299863 w 556215"/>
                <a:gd name="connsiteY157" fmla="*/ 401722 h 628758"/>
                <a:gd name="connsiteX158" fmla="*/ 297751 w 556215"/>
                <a:gd name="connsiteY158" fmla="*/ 399610 h 628758"/>
                <a:gd name="connsiteX159" fmla="*/ 297751 w 556215"/>
                <a:gd name="connsiteY159" fmla="*/ 389263 h 628758"/>
                <a:gd name="connsiteX160" fmla="*/ 299863 w 556215"/>
                <a:gd name="connsiteY160" fmla="*/ 387152 h 628758"/>
                <a:gd name="connsiteX161" fmla="*/ 473654 w 556215"/>
                <a:gd name="connsiteY161" fmla="*/ 387152 h 628758"/>
                <a:gd name="connsiteX162" fmla="*/ 475765 w 556215"/>
                <a:gd name="connsiteY162" fmla="*/ 389263 h 628758"/>
                <a:gd name="connsiteX163" fmla="*/ 475765 w 556215"/>
                <a:gd name="connsiteY163" fmla="*/ 398977 h 628758"/>
                <a:gd name="connsiteX164" fmla="*/ 473654 w 556215"/>
                <a:gd name="connsiteY164" fmla="*/ 401089 h 628758"/>
                <a:gd name="connsiteX165" fmla="*/ 474288 w 556215"/>
                <a:gd name="connsiteY165" fmla="*/ 373637 h 628758"/>
                <a:gd name="connsiteX166" fmla="*/ 299863 w 556215"/>
                <a:gd name="connsiteY166" fmla="*/ 373637 h 628758"/>
                <a:gd name="connsiteX167" fmla="*/ 297751 w 556215"/>
                <a:gd name="connsiteY167" fmla="*/ 371525 h 628758"/>
                <a:gd name="connsiteX168" fmla="*/ 297751 w 556215"/>
                <a:gd name="connsiteY168" fmla="*/ 361178 h 628758"/>
                <a:gd name="connsiteX169" fmla="*/ 299863 w 556215"/>
                <a:gd name="connsiteY169" fmla="*/ 359066 h 628758"/>
                <a:gd name="connsiteX170" fmla="*/ 473654 w 556215"/>
                <a:gd name="connsiteY170" fmla="*/ 359066 h 628758"/>
                <a:gd name="connsiteX171" fmla="*/ 475765 w 556215"/>
                <a:gd name="connsiteY171" fmla="*/ 361178 h 628758"/>
                <a:gd name="connsiteX172" fmla="*/ 475765 w 556215"/>
                <a:gd name="connsiteY172" fmla="*/ 371525 h 628758"/>
                <a:gd name="connsiteX173" fmla="*/ 473654 w 556215"/>
                <a:gd name="connsiteY173" fmla="*/ 373637 h 628758"/>
                <a:gd name="connsiteX174" fmla="*/ 474288 w 556215"/>
                <a:gd name="connsiteY174" fmla="*/ 345340 h 628758"/>
                <a:gd name="connsiteX175" fmla="*/ 299863 w 556215"/>
                <a:gd name="connsiteY175" fmla="*/ 345340 h 628758"/>
                <a:gd name="connsiteX176" fmla="*/ 297751 w 556215"/>
                <a:gd name="connsiteY176" fmla="*/ 343228 h 628758"/>
                <a:gd name="connsiteX177" fmla="*/ 297751 w 556215"/>
                <a:gd name="connsiteY177" fmla="*/ 332881 h 628758"/>
                <a:gd name="connsiteX178" fmla="*/ 299863 w 556215"/>
                <a:gd name="connsiteY178" fmla="*/ 330770 h 628758"/>
                <a:gd name="connsiteX179" fmla="*/ 473654 w 556215"/>
                <a:gd name="connsiteY179" fmla="*/ 330770 h 628758"/>
                <a:gd name="connsiteX180" fmla="*/ 475765 w 556215"/>
                <a:gd name="connsiteY180" fmla="*/ 332881 h 628758"/>
                <a:gd name="connsiteX181" fmla="*/ 475765 w 556215"/>
                <a:gd name="connsiteY181" fmla="*/ 343228 h 628758"/>
                <a:gd name="connsiteX182" fmla="*/ 473654 w 556215"/>
                <a:gd name="connsiteY182" fmla="*/ 345340 h 628758"/>
                <a:gd name="connsiteX183" fmla="*/ 267766 w 556215"/>
                <a:gd name="connsiteY183" fmla="*/ 289592 h 628758"/>
                <a:gd name="connsiteX184" fmla="*/ 267766 w 556215"/>
                <a:gd name="connsiteY184" fmla="*/ 607611 h 628758"/>
                <a:gd name="connsiteX185" fmla="*/ 271145 w 556215"/>
                <a:gd name="connsiteY185" fmla="*/ 610778 h 628758"/>
                <a:gd name="connsiteX186" fmla="*/ 534048 w 556215"/>
                <a:gd name="connsiteY186" fmla="*/ 610778 h 628758"/>
                <a:gd name="connsiteX187" fmla="*/ 537427 w 556215"/>
                <a:gd name="connsiteY187" fmla="*/ 607611 h 628758"/>
                <a:gd name="connsiteX188" fmla="*/ 537427 w 556215"/>
                <a:gd name="connsiteY188" fmla="*/ 261296 h 628758"/>
                <a:gd name="connsiteX189" fmla="*/ 534048 w 556215"/>
                <a:gd name="connsiteY189" fmla="*/ 257917 h 628758"/>
                <a:gd name="connsiteX190" fmla="*/ 525179 w 556215"/>
                <a:gd name="connsiteY190" fmla="*/ 257917 h 628758"/>
                <a:gd name="connsiteX191" fmla="*/ 525179 w 556215"/>
                <a:gd name="connsiteY191" fmla="*/ 239123 h 628758"/>
                <a:gd name="connsiteX192" fmla="*/ 534681 w 556215"/>
                <a:gd name="connsiteY192" fmla="*/ 239123 h 628758"/>
                <a:gd name="connsiteX193" fmla="*/ 555798 w 556215"/>
                <a:gd name="connsiteY193" fmla="*/ 260240 h 628758"/>
                <a:gd name="connsiteX194" fmla="*/ 555798 w 556215"/>
                <a:gd name="connsiteY194" fmla="*/ 607399 h 628758"/>
                <a:gd name="connsiteX195" fmla="*/ 534681 w 556215"/>
                <a:gd name="connsiteY195" fmla="*/ 628516 h 628758"/>
                <a:gd name="connsiteX196" fmla="*/ 270722 w 556215"/>
                <a:gd name="connsiteY196" fmla="*/ 628516 h 628758"/>
                <a:gd name="connsiteX197" fmla="*/ 249605 w 556215"/>
                <a:gd name="connsiteY197" fmla="*/ 607399 h 628758"/>
                <a:gd name="connsiteX198" fmla="*/ 249605 w 556215"/>
                <a:gd name="connsiteY198" fmla="*/ 595362 h 628758"/>
                <a:gd name="connsiteX199" fmla="*/ 228489 w 556215"/>
                <a:gd name="connsiteY199" fmla="*/ 595362 h 628758"/>
                <a:gd name="connsiteX200" fmla="*/ 81938 w 556215"/>
                <a:gd name="connsiteY200" fmla="*/ 557353 h 628758"/>
                <a:gd name="connsiteX201" fmla="*/ 81938 w 556215"/>
                <a:gd name="connsiteY201" fmla="*/ 515119 h 628758"/>
                <a:gd name="connsiteX202" fmla="*/ 72013 w 556215"/>
                <a:gd name="connsiteY202" fmla="*/ 550806 h 628758"/>
                <a:gd name="connsiteX203" fmla="*/ -417 w 556215"/>
                <a:gd name="connsiteY203" fmla="*/ 476898 h 628758"/>
                <a:gd name="connsiteX204" fmla="*/ 109812 w 556215"/>
                <a:gd name="connsiteY204" fmla="*/ 328025 h 628758"/>
                <a:gd name="connsiteX205" fmla="*/ 127550 w 556215"/>
                <a:gd name="connsiteY205" fmla="*/ 392431 h 628758"/>
                <a:gd name="connsiteX206" fmla="*/ 160070 w 556215"/>
                <a:gd name="connsiteY206" fmla="*/ 403411 h 628758"/>
                <a:gd name="connsiteX207" fmla="*/ 138954 w 556215"/>
                <a:gd name="connsiteY207" fmla="*/ 429807 h 628758"/>
                <a:gd name="connsiteX208" fmla="*/ 229545 w 556215"/>
                <a:gd name="connsiteY208" fmla="*/ 591984 h 628758"/>
                <a:gd name="connsiteX209" fmla="*/ 250661 w 556215"/>
                <a:gd name="connsiteY209" fmla="*/ 555874 h 628758"/>
                <a:gd name="connsiteX210" fmla="*/ 250661 w 556215"/>
                <a:gd name="connsiteY210" fmla="*/ 549751 h 628758"/>
                <a:gd name="connsiteX211" fmla="*/ 233346 w 556215"/>
                <a:gd name="connsiteY211" fmla="*/ 580370 h 628758"/>
                <a:gd name="connsiteX212" fmla="*/ 233346 w 556215"/>
                <a:gd name="connsiteY212" fmla="*/ 508151 h 628758"/>
                <a:gd name="connsiteX213" fmla="*/ 250661 w 556215"/>
                <a:gd name="connsiteY213" fmla="*/ 457048 h 628758"/>
                <a:gd name="connsiteX214" fmla="*/ 250661 w 556215"/>
                <a:gd name="connsiteY214" fmla="*/ 447123 h 628758"/>
                <a:gd name="connsiteX215" fmla="*/ 229545 w 556215"/>
                <a:gd name="connsiteY215" fmla="*/ 507306 h 628758"/>
                <a:gd name="connsiteX216" fmla="*/ 208428 w 556215"/>
                <a:gd name="connsiteY216" fmla="*/ 445011 h 628758"/>
                <a:gd name="connsiteX217" fmla="*/ 213707 w 556215"/>
                <a:gd name="connsiteY217" fmla="*/ 366668 h 628758"/>
                <a:gd name="connsiteX218" fmla="*/ 210751 w 556215"/>
                <a:gd name="connsiteY218" fmla="*/ 355054 h 628758"/>
                <a:gd name="connsiteX219" fmla="*/ 194913 w 556215"/>
                <a:gd name="connsiteY219" fmla="*/ 370469 h 628758"/>
                <a:gd name="connsiteX220" fmla="*/ 192379 w 556215"/>
                <a:gd name="connsiteY220" fmla="*/ 372792 h 628758"/>
                <a:gd name="connsiteX221" fmla="*/ 190479 w 556215"/>
                <a:gd name="connsiteY221" fmla="*/ 370047 h 628758"/>
                <a:gd name="connsiteX222" fmla="*/ 171474 w 556215"/>
                <a:gd name="connsiteY222" fmla="*/ 342173 h 628758"/>
                <a:gd name="connsiteX223" fmla="*/ 225955 w 556215"/>
                <a:gd name="connsiteY223" fmla="*/ 507939 h 628758"/>
                <a:gd name="connsiteX224" fmla="*/ 225955 w 556215"/>
                <a:gd name="connsiteY224" fmla="*/ 580581 h 628758"/>
                <a:gd name="connsiteX225" fmla="*/ 142966 w 556215"/>
                <a:gd name="connsiteY225" fmla="*/ 432764 h 628758"/>
                <a:gd name="connsiteX226" fmla="*/ 141910 w 556215"/>
                <a:gd name="connsiteY226" fmla="*/ 431074 h 628758"/>
                <a:gd name="connsiteX227" fmla="*/ 143177 w 556215"/>
                <a:gd name="connsiteY227" fmla="*/ 429596 h 628758"/>
                <a:gd name="connsiteX228" fmla="*/ 165350 w 556215"/>
                <a:gd name="connsiteY228" fmla="*/ 402778 h 628758"/>
                <a:gd name="connsiteX229" fmla="*/ 131563 w 556215"/>
                <a:gd name="connsiteY229" fmla="*/ 391586 h 628758"/>
                <a:gd name="connsiteX230" fmla="*/ 130084 w 556215"/>
                <a:gd name="connsiteY230" fmla="*/ 391586 h 628758"/>
                <a:gd name="connsiteX231" fmla="*/ 130084 w 556215"/>
                <a:gd name="connsiteY231" fmla="*/ 390108 h 628758"/>
                <a:gd name="connsiteX232" fmla="*/ 113191 w 556215"/>
                <a:gd name="connsiteY232" fmla="*/ 326757 h 628758"/>
                <a:gd name="connsiteX233" fmla="*/ 113191 w 556215"/>
                <a:gd name="connsiteY233" fmla="*/ 324223 h 628758"/>
                <a:gd name="connsiteX234" fmla="*/ 115725 w 556215"/>
                <a:gd name="connsiteY234" fmla="*/ 323168 h 628758"/>
                <a:gd name="connsiteX235" fmla="*/ 152257 w 556215"/>
                <a:gd name="connsiteY235" fmla="*/ 307119 h 628758"/>
                <a:gd name="connsiteX236" fmla="*/ 165772 w 556215"/>
                <a:gd name="connsiteY236" fmla="*/ 299939 h 628758"/>
                <a:gd name="connsiteX237" fmla="*/ 165772 w 556215"/>
                <a:gd name="connsiteY237" fmla="*/ 268686 h 628758"/>
                <a:gd name="connsiteX238" fmla="*/ 142332 w 556215"/>
                <a:gd name="connsiteY238" fmla="*/ 223497 h 628758"/>
                <a:gd name="connsiteX239" fmla="*/ 142332 w 556215"/>
                <a:gd name="connsiteY239" fmla="*/ 223497 h 628758"/>
                <a:gd name="connsiteX240" fmla="*/ 131774 w 556215"/>
                <a:gd name="connsiteY240" fmla="*/ 217795 h 628758"/>
                <a:gd name="connsiteX241" fmla="*/ 124594 w 556215"/>
                <a:gd name="connsiteY241" fmla="*/ 205547 h 628758"/>
                <a:gd name="connsiteX242" fmla="*/ 118470 w 556215"/>
                <a:gd name="connsiteY242" fmla="*/ 181052 h 628758"/>
                <a:gd name="connsiteX243" fmla="*/ 118470 w 556215"/>
                <a:gd name="connsiteY243" fmla="*/ 179785 h 628758"/>
                <a:gd name="connsiteX244" fmla="*/ 125228 w 556215"/>
                <a:gd name="connsiteY244" fmla="*/ 163947 h 628758"/>
                <a:gd name="connsiteX245" fmla="*/ 133886 w 556215"/>
                <a:gd name="connsiteY245" fmla="*/ 160146 h 628758"/>
                <a:gd name="connsiteX246" fmla="*/ 150357 w 556215"/>
                <a:gd name="connsiteY246" fmla="*/ 1771 h 628758"/>
                <a:gd name="connsiteX247" fmla="*/ 336184 w 556215"/>
                <a:gd name="connsiteY247" fmla="*/ 72089 h 628758"/>
                <a:gd name="connsiteX248" fmla="*/ 333227 w 556215"/>
                <a:gd name="connsiteY248" fmla="*/ 161202 h 628758"/>
                <a:gd name="connsiteX249" fmla="*/ 338084 w 556215"/>
                <a:gd name="connsiteY249" fmla="*/ 163947 h 628758"/>
                <a:gd name="connsiteX250" fmla="*/ 344842 w 556215"/>
                <a:gd name="connsiteY250" fmla="*/ 179785 h 628758"/>
                <a:gd name="connsiteX251" fmla="*/ 344842 w 556215"/>
                <a:gd name="connsiteY251" fmla="*/ 181052 h 628758"/>
                <a:gd name="connsiteX252" fmla="*/ 338718 w 556215"/>
                <a:gd name="connsiteY252" fmla="*/ 205547 h 628758"/>
                <a:gd name="connsiteX253" fmla="*/ 331538 w 556215"/>
                <a:gd name="connsiteY253" fmla="*/ 217795 h 628758"/>
                <a:gd name="connsiteX254" fmla="*/ 320980 w 556215"/>
                <a:gd name="connsiteY254" fmla="*/ 223497 h 628758"/>
                <a:gd name="connsiteX255" fmla="*/ 320980 w 556215"/>
                <a:gd name="connsiteY255" fmla="*/ 223497 h 628758"/>
                <a:gd name="connsiteX256" fmla="*/ 314856 w 556215"/>
                <a:gd name="connsiteY256" fmla="*/ 238067 h 628758"/>
                <a:gd name="connsiteX257" fmla="*/ 384330 w 556215"/>
                <a:gd name="connsiteY257" fmla="*/ 238067 h 628758"/>
                <a:gd name="connsiteX258" fmla="*/ 394466 w 556215"/>
                <a:gd name="connsiteY258" fmla="*/ 255383 h 628758"/>
                <a:gd name="connsiteX259" fmla="*/ 394466 w 556215"/>
                <a:gd name="connsiteY259" fmla="*/ 255383 h 628758"/>
                <a:gd name="connsiteX260" fmla="*/ 398267 w 556215"/>
                <a:gd name="connsiteY260" fmla="*/ 256650 h 628758"/>
                <a:gd name="connsiteX261" fmla="*/ 271567 w 556215"/>
                <a:gd name="connsiteY261" fmla="*/ 256650 h 628758"/>
                <a:gd name="connsiteX262" fmla="*/ 268188 w 556215"/>
                <a:gd name="connsiteY262" fmla="*/ 260029 h 628758"/>
                <a:gd name="connsiteX263" fmla="*/ 268188 w 556215"/>
                <a:gd name="connsiteY263" fmla="*/ 288325 h 628758"/>
                <a:gd name="connsiteX264" fmla="*/ 248972 w 556215"/>
                <a:gd name="connsiteY264" fmla="*/ 307119 h 628758"/>
                <a:gd name="connsiteX265" fmla="*/ 248972 w 556215"/>
                <a:gd name="connsiteY265" fmla="*/ 325702 h 628758"/>
                <a:gd name="connsiteX266" fmla="*/ 228911 w 556215"/>
                <a:gd name="connsiteY266" fmla="*/ 331826 h 628758"/>
                <a:gd name="connsiteX267" fmla="*/ 228911 w 556215"/>
                <a:gd name="connsiteY267" fmla="*/ 331826 h 628758"/>
                <a:gd name="connsiteX268" fmla="*/ 195546 w 556215"/>
                <a:gd name="connsiteY268" fmla="*/ 319789 h 628758"/>
                <a:gd name="connsiteX269" fmla="*/ 170417 w 556215"/>
                <a:gd name="connsiteY269" fmla="*/ 301418 h 628758"/>
                <a:gd name="connsiteX270" fmla="*/ 170417 w 556215"/>
                <a:gd name="connsiteY270" fmla="*/ 277556 h 628758"/>
                <a:gd name="connsiteX271" fmla="*/ 175275 w 556215"/>
                <a:gd name="connsiteY271" fmla="*/ 283046 h 628758"/>
                <a:gd name="connsiteX272" fmla="*/ 228277 w 556215"/>
                <a:gd name="connsiteY272" fmla="*/ 313243 h 628758"/>
                <a:gd name="connsiteX273" fmla="*/ 229545 w 556215"/>
                <a:gd name="connsiteY273" fmla="*/ 313243 h 628758"/>
                <a:gd name="connsiteX274" fmla="*/ 249183 w 556215"/>
                <a:gd name="connsiteY274" fmla="*/ 307119 h 628758"/>
                <a:gd name="connsiteX275" fmla="*/ 248972 w 556215"/>
                <a:gd name="connsiteY275" fmla="*/ 332037 h 628758"/>
                <a:gd name="connsiteX276" fmla="*/ 234613 w 556215"/>
                <a:gd name="connsiteY276" fmla="*/ 336472 h 628758"/>
                <a:gd name="connsiteX277" fmla="*/ 248972 w 556215"/>
                <a:gd name="connsiteY277" fmla="*/ 350409 h 628758"/>
                <a:gd name="connsiteX278" fmla="*/ 248972 w 556215"/>
                <a:gd name="connsiteY278" fmla="*/ 332037 h 628758"/>
                <a:gd name="connsiteX279" fmla="*/ 248972 w 556215"/>
                <a:gd name="connsiteY279" fmla="*/ 358644 h 628758"/>
                <a:gd name="connsiteX280" fmla="*/ 247071 w 556215"/>
                <a:gd name="connsiteY280" fmla="*/ 356743 h 628758"/>
                <a:gd name="connsiteX281" fmla="*/ 243904 w 556215"/>
                <a:gd name="connsiteY281" fmla="*/ 368357 h 628758"/>
                <a:gd name="connsiteX282" fmla="*/ 248972 w 556215"/>
                <a:gd name="connsiteY282" fmla="*/ 441844 h 628758"/>
                <a:gd name="connsiteX283" fmla="*/ 248972 w 556215"/>
                <a:gd name="connsiteY283" fmla="*/ 358644 h 628758"/>
                <a:gd name="connsiteX284" fmla="*/ 160070 w 556215"/>
                <a:gd name="connsiteY284" fmla="*/ 309864 h 628758"/>
                <a:gd name="connsiteX285" fmla="*/ 166617 w 556215"/>
                <a:gd name="connsiteY285" fmla="*/ 306274 h 628758"/>
                <a:gd name="connsiteX286" fmla="*/ 192590 w 556215"/>
                <a:gd name="connsiteY286" fmla="*/ 325068 h 628758"/>
                <a:gd name="connsiteX287" fmla="*/ 222787 w 556215"/>
                <a:gd name="connsiteY287" fmla="*/ 336472 h 628758"/>
                <a:gd name="connsiteX288" fmla="*/ 193013 w 556215"/>
                <a:gd name="connsiteY288" fmla="*/ 365401 h 628758"/>
                <a:gd name="connsiteX289" fmla="*/ 164505 w 556215"/>
                <a:gd name="connsiteY289" fmla="*/ 323168 h 628758"/>
                <a:gd name="connsiteX290" fmla="*/ 160070 w 556215"/>
                <a:gd name="connsiteY290" fmla="*/ 309442 h 628758"/>
                <a:gd name="connsiteX291" fmla="*/ 77504 w 556215"/>
                <a:gd name="connsiteY291" fmla="*/ 555874 h 628758"/>
                <a:gd name="connsiteX292" fmla="*/ 81938 w 556215"/>
                <a:gd name="connsiteY292" fmla="*/ 558620 h 628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Lst>
              <a:rect l="l" t="t" r="r" b="b"/>
              <a:pathLst>
                <a:path w="556215" h="628758">
                  <a:moveTo>
                    <a:pt x="177597" y="86026"/>
                  </a:moveTo>
                  <a:lnTo>
                    <a:pt x="177597" y="86026"/>
                  </a:lnTo>
                  <a:cubicBezTo>
                    <a:pt x="169784" y="85013"/>
                    <a:pt x="161950" y="87758"/>
                    <a:pt x="156480" y="93417"/>
                  </a:cubicBezTo>
                  <a:cubicBezTo>
                    <a:pt x="150336" y="99077"/>
                    <a:pt x="145986" y="106425"/>
                    <a:pt x="144022" y="114534"/>
                  </a:cubicBezTo>
                  <a:lnTo>
                    <a:pt x="144022" y="114534"/>
                  </a:lnTo>
                  <a:lnTo>
                    <a:pt x="144022" y="114534"/>
                  </a:lnTo>
                  <a:lnTo>
                    <a:pt x="144022" y="114534"/>
                  </a:lnTo>
                  <a:cubicBezTo>
                    <a:pt x="142543" y="122347"/>
                    <a:pt x="141276" y="130583"/>
                    <a:pt x="140432" y="138608"/>
                  </a:cubicBezTo>
                  <a:cubicBezTo>
                    <a:pt x="139587" y="146631"/>
                    <a:pt x="138954" y="153812"/>
                    <a:pt x="138531" y="161202"/>
                  </a:cubicBezTo>
                  <a:cubicBezTo>
                    <a:pt x="138658" y="161751"/>
                    <a:pt x="138658" y="162343"/>
                    <a:pt x="138531" y="162892"/>
                  </a:cubicBezTo>
                  <a:cubicBezTo>
                    <a:pt x="138785" y="163504"/>
                    <a:pt x="138785" y="164180"/>
                    <a:pt x="138531" y="164792"/>
                  </a:cubicBezTo>
                  <a:lnTo>
                    <a:pt x="138531" y="166693"/>
                  </a:lnTo>
                  <a:lnTo>
                    <a:pt x="135153" y="166693"/>
                  </a:lnTo>
                  <a:lnTo>
                    <a:pt x="134097" y="166693"/>
                  </a:lnTo>
                  <a:cubicBezTo>
                    <a:pt x="131626" y="166820"/>
                    <a:pt x="129282" y="167706"/>
                    <a:pt x="127339" y="169227"/>
                  </a:cubicBezTo>
                  <a:cubicBezTo>
                    <a:pt x="124087" y="171993"/>
                    <a:pt x="122356" y="176153"/>
                    <a:pt x="122693" y="180418"/>
                  </a:cubicBezTo>
                  <a:lnTo>
                    <a:pt x="122693" y="180418"/>
                  </a:lnTo>
                  <a:cubicBezTo>
                    <a:pt x="123475" y="188126"/>
                    <a:pt x="125397" y="195665"/>
                    <a:pt x="128395" y="202802"/>
                  </a:cubicBezTo>
                  <a:cubicBezTo>
                    <a:pt x="129958" y="206645"/>
                    <a:pt x="132006" y="210278"/>
                    <a:pt x="134519" y="213572"/>
                  </a:cubicBezTo>
                  <a:cubicBezTo>
                    <a:pt x="135807" y="215641"/>
                    <a:pt x="138003" y="216993"/>
                    <a:pt x="140432" y="217162"/>
                  </a:cubicBezTo>
                  <a:lnTo>
                    <a:pt x="142121" y="217162"/>
                  </a:lnTo>
                  <a:lnTo>
                    <a:pt x="144866" y="215894"/>
                  </a:lnTo>
                  <a:lnTo>
                    <a:pt x="145922" y="218851"/>
                  </a:lnTo>
                  <a:cubicBezTo>
                    <a:pt x="153186" y="240474"/>
                    <a:pt x="164674" y="260430"/>
                    <a:pt x="179709" y="277556"/>
                  </a:cubicBezTo>
                  <a:cubicBezTo>
                    <a:pt x="193013" y="291704"/>
                    <a:pt x="210201" y="301629"/>
                    <a:pt x="229122" y="306063"/>
                  </a:cubicBezTo>
                  <a:cubicBezTo>
                    <a:pt x="236386" y="304564"/>
                    <a:pt x="243461" y="302304"/>
                    <a:pt x="250239" y="299306"/>
                  </a:cubicBezTo>
                  <a:lnTo>
                    <a:pt x="250239" y="259606"/>
                  </a:lnTo>
                  <a:cubicBezTo>
                    <a:pt x="250239" y="247950"/>
                    <a:pt x="259699" y="238489"/>
                    <a:pt x="271355" y="238489"/>
                  </a:cubicBezTo>
                  <a:lnTo>
                    <a:pt x="306198" y="238489"/>
                  </a:lnTo>
                  <a:cubicBezTo>
                    <a:pt x="308943" y="232577"/>
                    <a:pt x="311689" y="226242"/>
                    <a:pt x="314222" y="219485"/>
                  </a:cubicBezTo>
                  <a:lnTo>
                    <a:pt x="315279" y="216528"/>
                  </a:lnTo>
                  <a:lnTo>
                    <a:pt x="318235" y="217795"/>
                  </a:lnTo>
                  <a:lnTo>
                    <a:pt x="319713" y="217795"/>
                  </a:lnTo>
                  <a:cubicBezTo>
                    <a:pt x="322141" y="217626"/>
                    <a:pt x="324337" y="216275"/>
                    <a:pt x="325626" y="214205"/>
                  </a:cubicBezTo>
                  <a:cubicBezTo>
                    <a:pt x="328202" y="210954"/>
                    <a:pt x="330271" y="207322"/>
                    <a:pt x="331750" y="203436"/>
                  </a:cubicBezTo>
                  <a:cubicBezTo>
                    <a:pt x="334748" y="196298"/>
                    <a:pt x="336670" y="188760"/>
                    <a:pt x="337451" y="181052"/>
                  </a:cubicBezTo>
                  <a:lnTo>
                    <a:pt x="337451" y="181052"/>
                  </a:lnTo>
                  <a:cubicBezTo>
                    <a:pt x="337789" y="176786"/>
                    <a:pt x="336057" y="172627"/>
                    <a:pt x="332805" y="169860"/>
                  </a:cubicBezTo>
                  <a:cubicBezTo>
                    <a:pt x="330862" y="168340"/>
                    <a:pt x="328519" y="167453"/>
                    <a:pt x="326048" y="167326"/>
                  </a:cubicBezTo>
                  <a:lnTo>
                    <a:pt x="326048" y="167326"/>
                  </a:lnTo>
                  <a:lnTo>
                    <a:pt x="322880" y="167326"/>
                  </a:lnTo>
                  <a:lnTo>
                    <a:pt x="322880" y="166693"/>
                  </a:lnTo>
                  <a:cubicBezTo>
                    <a:pt x="322733" y="166059"/>
                    <a:pt x="322733" y="165426"/>
                    <a:pt x="322880" y="164792"/>
                  </a:cubicBezTo>
                  <a:cubicBezTo>
                    <a:pt x="322754" y="164243"/>
                    <a:pt x="322754" y="163652"/>
                    <a:pt x="322880" y="163103"/>
                  </a:cubicBezTo>
                  <a:cubicBezTo>
                    <a:pt x="322648" y="155543"/>
                    <a:pt x="322015" y="148004"/>
                    <a:pt x="320980" y="140508"/>
                  </a:cubicBezTo>
                  <a:cubicBezTo>
                    <a:pt x="320980" y="132484"/>
                    <a:pt x="318868" y="124459"/>
                    <a:pt x="317390" y="116435"/>
                  </a:cubicBezTo>
                  <a:lnTo>
                    <a:pt x="317390" y="116435"/>
                  </a:lnTo>
                  <a:lnTo>
                    <a:pt x="317390" y="116435"/>
                  </a:lnTo>
                  <a:lnTo>
                    <a:pt x="317390" y="116435"/>
                  </a:lnTo>
                  <a:cubicBezTo>
                    <a:pt x="315553" y="108305"/>
                    <a:pt x="311266" y="100956"/>
                    <a:pt x="305142" y="95318"/>
                  </a:cubicBezTo>
                  <a:cubicBezTo>
                    <a:pt x="299610" y="89743"/>
                    <a:pt x="291817" y="87019"/>
                    <a:pt x="284026" y="87927"/>
                  </a:cubicBezTo>
                  <a:lnTo>
                    <a:pt x="284026" y="87927"/>
                  </a:lnTo>
                  <a:cubicBezTo>
                    <a:pt x="275305" y="89722"/>
                    <a:pt x="266499" y="91074"/>
                    <a:pt x="257630" y="91939"/>
                  </a:cubicBezTo>
                  <a:cubicBezTo>
                    <a:pt x="249373" y="92953"/>
                    <a:pt x="241032" y="93439"/>
                    <a:pt x="232712" y="93417"/>
                  </a:cubicBezTo>
                  <a:lnTo>
                    <a:pt x="231022" y="93417"/>
                  </a:lnTo>
                  <a:cubicBezTo>
                    <a:pt x="222703" y="93439"/>
                    <a:pt x="214361" y="92953"/>
                    <a:pt x="206105" y="91939"/>
                  </a:cubicBezTo>
                  <a:cubicBezTo>
                    <a:pt x="197321" y="91074"/>
                    <a:pt x="188578" y="89722"/>
                    <a:pt x="179920" y="87927"/>
                  </a:cubicBezTo>
                  <a:close/>
                  <a:moveTo>
                    <a:pt x="517999" y="219273"/>
                  </a:moveTo>
                  <a:cubicBezTo>
                    <a:pt x="518126" y="221322"/>
                    <a:pt x="518126" y="223349"/>
                    <a:pt x="517999" y="225397"/>
                  </a:cubicBezTo>
                  <a:lnTo>
                    <a:pt x="517999" y="285369"/>
                  </a:lnTo>
                  <a:cubicBezTo>
                    <a:pt x="517492" y="291176"/>
                    <a:pt x="512382" y="295484"/>
                    <a:pt x="506575" y="294977"/>
                  </a:cubicBezTo>
                  <a:cubicBezTo>
                    <a:pt x="505181" y="294850"/>
                    <a:pt x="503830" y="294470"/>
                    <a:pt x="502584" y="293815"/>
                  </a:cubicBezTo>
                  <a:lnTo>
                    <a:pt x="502584" y="270798"/>
                  </a:lnTo>
                  <a:cubicBezTo>
                    <a:pt x="502584" y="266152"/>
                    <a:pt x="497938" y="266997"/>
                    <a:pt x="497938" y="270798"/>
                  </a:cubicBezTo>
                  <a:lnTo>
                    <a:pt x="497938" y="298884"/>
                  </a:lnTo>
                  <a:cubicBezTo>
                    <a:pt x="497938" y="305852"/>
                    <a:pt x="482523" y="307330"/>
                    <a:pt x="480623" y="300361"/>
                  </a:cubicBezTo>
                  <a:lnTo>
                    <a:pt x="480623" y="271854"/>
                  </a:lnTo>
                  <a:cubicBezTo>
                    <a:pt x="480623" y="267631"/>
                    <a:pt x="475765" y="268264"/>
                    <a:pt x="475977" y="271854"/>
                  </a:cubicBezTo>
                  <a:lnTo>
                    <a:pt x="475977" y="301840"/>
                  </a:lnTo>
                  <a:cubicBezTo>
                    <a:pt x="475977" y="308386"/>
                    <a:pt x="458239" y="309653"/>
                    <a:pt x="456338" y="301840"/>
                  </a:cubicBezTo>
                  <a:lnTo>
                    <a:pt x="456338" y="270587"/>
                  </a:lnTo>
                  <a:cubicBezTo>
                    <a:pt x="456338" y="265942"/>
                    <a:pt x="451693" y="266364"/>
                    <a:pt x="451693" y="270587"/>
                  </a:cubicBezTo>
                  <a:lnTo>
                    <a:pt x="451693" y="298250"/>
                  </a:lnTo>
                  <a:cubicBezTo>
                    <a:pt x="447047" y="302473"/>
                    <a:pt x="433743" y="301206"/>
                    <a:pt x="431843" y="286636"/>
                  </a:cubicBezTo>
                  <a:lnTo>
                    <a:pt x="431843" y="248626"/>
                  </a:lnTo>
                  <a:cubicBezTo>
                    <a:pt x="421094" y="254707"/>
                    <a:pt x="408129" y="255404"/>
                    <a:pt x="396789" y="250526"/>
                  </a:cubicBezTo>
                  <a:cubicBezTo>
                    <a:pt x="391489" y="248731"/>
                    <a:pt x="388659" y="242966"/>
                    <a:pt x="390454" y="237666"/>
                  </a:cubicBezTo>
                  <a:cubicBezTo>
                    <a:pt x="391700" y="234034"/>
                    <a:pt x="394889" y="231416"/>
                    <a:pt x="398689" y="230888"/>
                  </a:cubicBezTo>
                  <a:cubicBezTo>
                    <a:pt x="409037" y="228354"/>
                    <a:pt x="414105" y="233633"/>
                    <a:pt x="421073" y="228354"/>
                  </a:cubicBezTo>
                  <a:cubicBezTo>
                    <a:pt x="421073" y="225819"/>
                    <a:pt x="423607" y="222441"/>
                    <a:pt x="425297" y="219062"/>
                  </a:cubicBezTo>
                  <a:cubicBezTo>
                    <a:pt x="455811" y="211566"/>
                    <a:pt x="487696" y="211566"/>
                    <a:pt x="518210" y="219062"/>
                  </a:cubicBezTo>
                  <a:close/>
                  <a:moveTo>
                    <a:pt x="403758" y="525677"/>
                  </a:moveTo>
                  <a:cubicBezTo>
                    <a:pt x="399746" y="520905"/>
                    <a:pt x="400210" y="513831"/>
                    <a:pt x="404813" y="509629"/>
                  </a:cubicBezTo>
                  <a:cubicBezTo>
                    <a:pt x="409248" y="505237"/>
                    <a:pt x="416427" y="505237"/>
                    <a:pt x="420862" y="509629"/>
                  </a:cubicBezTo>
                  <a:lnTo>
                    <a:pt x="455071" y="534758"/>
                  </a:lnTo>
                  <a:lnTo>
                    <a:pt x="503640" y="492524"/>
                  </a:lnTo>
                  <a:cubicBezTo>
                    <a:pt x="508074" y="488132"/>
                    <a:pt x="515254" y="488132"/>
                    <a:pt x="519689" y="492524"/>
                  </a:cubicBezTo>
                  <a:cubicBezTo>
                    <a:pt x="523975" y="497022"/>
                    <a:pt x="523975" y="504075"/>
                    <a:pt x="519689" y="508573"/>
                  </a:cubicBezTo>
                  <a:lnTo>
                    <a:pt x="462462" y="571923"/>
                  </a:lnTo>
                  <a:cubicBezTo>
                    <a:pt x="460498" y="574330"/>
                    <a:pt x="457542" y="575724"/>
                    <a:pt x="454438" y="575724"/>
                  </a:cubicBezTo>
                  <a:lnTo>
                    <a:pt x="454438" y="575724"/>
                  </a:lnTo>
                  <a:cubicBezTo>
                    <a:pt x="451334" y="575724"/>
                    <a:pt x="448377" y="574330"/>
                    <a:pt x="446414" y="571923"/>
                  </a:cubicBezTo>
                  <a:lnTo>
                    <a:pt x="404180" y="524199"/>
                  </a:lnTo>
                  <a:close/>
                  <a:moveTo>
                    <a:pt x="504696" y="458104"/>
                  </a:moveTo>
                  <a:lnTo>
                    <a:pt x="493926" y="458104"/>
                  </a:lnTo>
                  <a:cubicBezTo>
                    <a:pt x="492807" y="457999"/>
                    <a:pt x="491920" y="457111"/>
                    <a:pt x="491814" y="455992"/>
                  </a:cubicBezTo>
                  <a:lnTo>
                    <a:pt x="491814" y="445645"/>
                  </a:lnTo>
                  <a:cubicBezTo>
                    <a:pt x="491814" y="444484"/>
                    <a:pt x="492765" y="443533"/>
                    <a:pt x="493926" y="443533"/>
                  </a:cubicBezTo>
                  <a:lnTo>
                    <a:pt x="504696" y="443533"/>
                  </a:lnTo>
                  <a:cubicBezTo>
                    <a:pt x="505857" y="443533"/>
                    <a:pt x="506807" y="444484"/>
                    <a:pt x="506807" y="445645"/>
                  </a:cubicBezTo>
                  <a:lnTo>
                    <a:pt x="506807" y="455992"/>
                  </a:lnTo>
                  <a:cubicBezTo>
                    <a:pt x="506702" y="457111"/>
                    <a:pt x="505815" y="457999"/>
                    <a:pt x="504696" y="458104"/>
                  </a:cubicBezTo>
                  <a:close/>
                  <a:moveTo>
                    <a:pt x="504696" y="429807"/>
                  </a:moveTo>
                  <a:lnTo>
                    <a:pt x="493926" y="429807"/>
                  </a:lnTo>
                  <a:cubicBezTo>
                    <a:pt x="492765" y="429807"/>
                    <a:pt x="491814" y="428857"/>
                    <a:pt x="491814" y="427695"/>
                  </a:cubicBezTo>
                  <a:lnTo>
                    <a:pt x="491814" y="417348"/>
                  </a:lnTo>
                  <a:cubicBezTo>
                    <a:pt x="491920" y="416229"/>
                    <a:pt x="492807" y="415342"/>
                    <a:pt x="493926" y="415237"/>
                  </a:cubicBezTo>
                  <a:lnTo>
                    <a:pt x="504696" y="415237"/>
                  </a:lnTo>
                  <a:cubicBezTo>
                    <a:pt x="505815" y="415342"/>
                    <a:pt x="506702" y="416229"/>
                    <a:pt x="506807" y="417348"/>
                  </a:cubicBezTo>
                  <a:lnTo>
                    <a:pt x="506807" y="427695"/>
                  </a:lnTo>
                  <a:cubicBezTo>
                    <a:pt x="506807" y="428857"/>
                    <a:pt x="505857" y="429807"/>
                    <a:pt x="504696" y="429807"/>
                  </a:cubicBezTo>
                  <a:close/>
                  <a:moveTo>
                    <a:pt x="504696" y="401722"/>
                  </a:moveTo>
                  <a:lnTo>
                    <a:pt x="493926" y="401722"/>
                  </a:lnTo>
                  <a:cubicBezTo>
                    <a:pt x="492807" y="401617"/>
                    <a:pt x="491920" y="400730"/>
                    <a:pt x="491814" y="399610"/>
                  </a:cubicBezTo>
                  <a:lnTo>
                    <a:pt x="491814" y="389263"/>
                  </a:lnTo>
                  <a:cubicBezTo>
                    <a:pt x="491814" y="388101"/>
                    <a:pt x="492765" y="387152"/>
                    <a:pt x="493926" y="387152"/>
                  </a:cubicBezTo>
                  <a:lnTo>
                    <a:pt x="504696" y="387152"/>
                  </a:lnTo>
                  <a:cubicBezTo>
                    <a:pt x="505857" y="387152"/>
                    <a:pt x="506807" y="388101"/>
                    <a:pt x="506807" y="389263"/>
                  </a:cubicBezTo>
                  <a:lnTo>
                    <a:pt x="506807" y="398977"/>
                  </a:lnTo>
                  <a:cubicBezTo>
                    <a:pt x="506702" y="400096"/>
                    <a:pt x="505815" y="400983"/>
                    <a:pt x="504696" y="401089"/>
                  </a:cubicBezTo>
                  <a:close/>
                  <a:moveTo>
                    <a:pt x="504696" y="373637"/>
                  </a:moveTo>
                  <a:lnTo>
                    <a:pt x="493926" y="373637"/>
                  </a:lnTo>
                  <a:cubicBezTo>
                    <a:pt x="492807" y="373532"/>
                    <a:pt x="491920" y="372644"/>
                    <a:pt x="491814" y="371525"/>
                  </a:cubicBezTo>
                  <a:lnTo>
                    <a:pt x="491814" y="361178"/>
                  </a:lnTo>
                  <a:cubicBezTo>
                    <a:pt x="491814" y="360016"/>
                    <a:pt x="492765" y="359066"/>
                    <a:pt x="493926" y="359066"/>
                  </a:cubicBezTo>
                  <a:lnTo>
                    <a:pt x="504696" y="359066"/>
                  </a:lnTo>
                  <a:cubicBezTo>
                    <a:pt x="505857" y="359066"/>
                    <a:pt x="506807" y="360016"/>
                    <a:pt x="506807" y="361178"/>
                  </a:cubicBezTo>
                  <a:lnTo>
                    <a:pt x="506807" y="371525"/>
                  </a:lnTo>
                  <a:cubicBezTo>
                    <a:pt x="506702" y="372644"/>
                    <a:pt x="505815" y="373532"/>
                    <a:pt x="504696" y="373637"/>
                  </a:cubicBezTo>
                  <a:close/>
                  <a:moveTo>
                    <a:pt x="504696" y="345340"/>
                  </a:moveTo>
                  <a:lnTo>
                    <a:pt x="493926" y="345340"/>
                  </a:lnTo>
                  <a:cubicBezTo>
                    <a:pt x="492765" y="345340"/>
                    <a:pt x="491814" y="344390"/>
                    <a:pt x="491814" y="343228"/>
                  </a:cubicBezTo>
                  <a:lnTo>
                    <a:pt x="491814" y="332881"/>
                  </a:lnTo>
                  <a:cubicBezTo>
                    <a:pt x="491920" y="331762"/>
                    <a:pt x="492807" y="330875"/>
                    <a:pt x="493926" y="330770"/>
                  </a:cubicBezTo>
                  <a:lnTo>
                    <a:pt x="504696" y="330770"/>
                  </a:lnTo>
                  <a:cubicBezTo>
                    <a:pt x="505815" y="330875"/>
                    <a:pt x="506702" y="331762"/>
                    <a:pt x="506807" y="332881"/>
                  </a:cubicBezTo>
                  <a:lnTo>
                    <a:pt x="506807" y="343228"/>
                  </a:lnTo>
                  <a:cubicBezTo>
                    <a:pt x="506807" y="344390"/>
                    <a:pt x="505857" y="345340"/>
                    <a:pt x="504696" y="345340"/>
                  </a:cubicBezTo>
                  <a:close/>
                  <a:moveTo>
                    <a:pt x="474288" y="458104"/>
                  </a:moveTo>
                  <a:lnTo>
                    <a:pt x="299863" y="458104"/>
                  </a:lnTo>
                  <a:cubicBezTo>
                    <a:pt x="298744" y="457999"/>
                    <a:pt x="297857" y="457111"/>
                    <a:pt x="297751" y="455992"/>
                  </a:cubicBezTo>
                  <a:lnTo>
                    <a:pt x="297751" y="445645"/>
                  </a:lnTo>
                  <a:cubicBezTo>
                    <a:pt x="297751" y="444484"/>
                    <a:pt x="298702" y="443533"/>
                    <a:pt x="299863" y="443533"/>
                  </a:cubicBezTo>
                  <a:lnTo>
                    <a:pt x="473654" y="443533"/>
                  </a:lnTo>
                  <a:cubicBezTo>
                    <a:pt x="474816" y="443533"/>
                    <a:pt x="475765" y="444484"/>
                    <a:pt x="475765" y="445645"/>
                  </a:cubicBezTo>
                  <a:lnTo>
                    <a:pt x="475765" y="455992"/>
                  </a:lnTo>
                  <a:cubicBezTo>
                    <a:pt x="475660" y="457111"/>
                    <a:pt x="474773" y="457999"/>
                    <a:pt x="473654" y="458104"/>
                  </a:cubicBezTo>
                  <a:close/>
                  <a:moveTo>
                    <a:pt x="474288" y="429807"/>
                  </a:moveTo>
                  <a:lnTo>
                    <a:pt x="299863" y="429807"/>
                  </a:lnTo>
                  <a:cubicBezTo>
                    <a:pt x="298702" y="429807"/>
                    <a:pt x="297751" y="428857"/>
                    <a:pt x="297751" y="427695"/>
                  </a:cubicBezTo>
                  <a:lnTo>
                    <a:pt x="297751" y="417348"/>
                  </a:lnTo>
                  <a:cubicBezTo>
                    <a:pt x="297857" y="416229"/>
                    <a:pt x="298744" y="415342"/>
                    <a:pt x="299863" y="415237"/>
                  </a:cubicBezTo>
                  <a:lnTo>
                    <a:pt x="473654" y="415237"/>
                  </a:lnTo>
                  <a:cubicBezTo>
                    <a:pt x="474773" y="415342"/>
                    <a:pt x="475660" y="416229"/>
                    <a:pt x="475765" y="417348"/>
                  </a:cubicBezTo>
                  <a:lnTo>
                    <a:pt x="475765" y="427695"/>
                  </a:lnTo>
                  <a:cubicBezTo>
                    <a:pt x="475765" y="428857"/>
                    <a:pt x="474816" y="429807"/>
                    <a:pt x="473654" y="429807"/>
                  </a:cubicBezTo>
                  <a:close/>
                  <a:moveTo>
                    <a:pt x="474288" y="401722"/>
                  </a:moveTo>
                  <a:lnTo>
                    <a:pt x="299863" y="401722"/>
                  </a:lnTo>
                  <a:cubicBezTo>
                    <a:pt x="298744" y="401617"/>
                    <a:pt x="297857" y="400730"/>
                    <a:pt x="297751" y="399610"/>
                  </a:cubicBezTo>
                  <a:lnTo>
                    <a:pt x="297751" y="389263"/>
                  </a:lnTo>
                  <a:cubicBezTo>
                    <a:pt x="297751" y="388101"/>
                    <a:pt x="298702" y="387152"/>
                    <a:pt x="299863" y="387152"/>
                  </a:cubicBezTo>
                  <a:lnTo>
                    <a:pt x="473654" y="387152"/>
                  </a:lnTo>
                  <a:cubicBezTo>
                    <a:pt x="474816" y="387152"/>
                    <a:pt x="475765" y="388101"/>
                    <a:pt x="475765" y="389263"/>
                  </a:cubicBezTo>
                  <a:lnTo>
                    <a:pt x="475765" y="398977"/>
                  </a:lnTo>
                  <a:cubicBezTo>
                    <a:pt x="475660" y="400096"/>
                    <a:pt x="474773" y="400983"/>
                    <a:pt x="473654" y="401089"/>
                  </a:cubicBezTo>
                  <a:close/>
                  <a:moveTo>
                    <a:pt x="474288" y="373637"/>
                  </a:moveTo>
                  <a:lnTo>
                    <a:pt x="299863" y="373637"/>
                  </a:lnTo>
                  <a:cubicBezTo>
                    <a:pt x="298744" y="373532"/>
                    <a:pt x="297857" y="372644"/>
                    <a:pt x="297751" y="371525"/>
                  </a:cubicBezTo>
                  <a:lnTo>
                    <a:pt x="297751" y="361178"/>
                  </a:lnTo>
                  <a:cubicBezTo>
                    <a:pt x="297751" y="360016"/>
                    <a:pt x="298702" y="359066"/>
                    <a:pt x="299863" y="359066"/>
                  </a:cubicBezTo>
                  <a:lnTo>
                    <a:pt x="473654" y="359066"/>
                  </a:lnTo>
                  <a:cubicBezTo>
                    <a:pt x="474816" y="359066"/>
                    <a:pt x="475765" y="360016"/>
                    <a:pt x="475765" y="361178"/>
                  </a:cubicBezTo>
                  <a:lnTo>
                    <a:pt x="475765" y="371525"/>
                  </a:lnTo>
                  <a:cubicBezTo>
                    <a:pt x="475660" y="372644"/>
                    <a:pt x="474773" y="373532"/>
                    <a:pt x="473654" y="373637"/>
                  </a:cubicBezTo>
                  <a:close/>
                  <a:moveTo>
                    <a:pt x="474288" y="345340"/>
                  </a:moveTo>
                  <a:lnTo>
                    <a:pt x="299863" y="345340"/>
                  </a:lnTo>
                  <a:cubicBezTo>
                    <a:pt x="298702" y="345340"/>
                    <a:pt x="297751" y="344390"/>
                    <a:pt x="297751" y="343228"/>
                  </a:cubicBezTo>
                  <a:lnTo>
                    <a:pt x="297751" y="332881"/>
                  </a:lnTo>
                  <a:cubicBezTo>
                    <a:pt x="297857" y="331762"/>
                    <a:pt x="298744" y="330875"/>
                    <a:pt x="299863" y="330770"/>
                  </a:cubicBezTo>
                  <a:lnTo>
                    <a:pt x="473654" y="330770"/>
                  </a:lnTo>
                  <a:cubicBezTo>
                    <a:pt x="474773" y="330875"/>
                    <a:pt x="475660" y="331762"/>
                    <a:pt x="475765" y="332881"/>
                  </a:cubicBezTo>
                  <a:lnTo>
                    <a:pt x="475765" y="343228"/>
                  </a:lnTo>
                  <a:cubicBezTo>
                    <a:pt x="475765" y="344390"/>
                    <a:pt x="474816" y="345340"/>
                    <a:pt x="473654" y="345340"/>
                  </a:cubicBezTo>
                  <a:close/>
                  <a:moveTo>
                    <a:pt x="267766" y="289592"/>
                  </a:moveTo>
                  <a:lnTo>
                    <a:pt x="267766" y="607611"/>
                  </a:lnTo>
                  <a:cubicBezTo>
                    <a:pt x="267871" y="609384"/>
                    <a:pt x="269349" y="610778"/>
                    <a:pt x="271145" y="610778"/>
                  </a:cubicBezTo>
                  <a:lnTo>
                    <a:pt x="534048" y="610778"/>
                  </a:lnTo>
                  <a:cubicBezTo>
                    <a:pt x="535843" y="610778"/>
                    <a:pt x="537321" y="609384"/>
                    <a:pt x="537427" y="607611"/>
                  </a:cubicBezTo>
                  <a:lnTo>
                    <a:pt x="537427" y="261296"/>
                  </a:lnTo>
                  <a:cubicBezTo>
                    <a:pt x="537427" y="259437"/>
                    <a:pt x="535906" y="257917"/>
                    <a:pt x="534048" y="257917"/>
                  </a:cubicBezTo>
                  <a:lnTo>
                    <a:pt x="525179" y="257917"/>
                  </a:lnTo>
                  <a:lnTo>
                    <a:pt x="525179" y="239123"/>
                  </a:lnTo>
                  <a:lnTo>
                    <a:pt x="534681" y="239123"/>
                  </a:lnTo>
                  <a:cubicBezTo>
                    <a:pt x="546338" y="239123"/>
                    <a:pt x="555798" y="248583"/>
                    <a:pt x="555798" y="260240"/>
                  </a:cubicBezTo>
                  <a:lnTo>
                    <a:pt x="555798" y="607399"/>
                  </a:lnTo>
                  <a:cubicBezTo>
                    <a:pt x="555798" y="619056"/>
                    <a:pt x="546338" y="628516"/>
                    <a:pt x="534681" y="628516"/>
                  </a:cubicBezTo>
                  <a:lnTo>
                    <a:pt x="270722" y="628516"/>
                  </a:lnTo>
                  <a:cubicBezTo>
                    <a:pt x="259066" y="628516"/>
                    <a:pt x="249605" y="619056"/>
                    <a:pt x="249605" y="607399"/>
                  </a:cubicBezTo>
                  <a:lnTo>
                    <a:pt x="249605" y="595362"/>
                  </a:lnTo>
                  <a:lnTo>
                    <a:pt x="228489" y="595362"/>
                  </a:lnTo>
                  <a:cubicBezTo>
                    <a:pt x="177154" y="595743"/>
                    <a:pt x="126621" y="582629"/>
                    <a:pt x="81938" y="557353"/>
                  </a:cubicBezTo>
                  <a:lnTo>
                    <a:pt x="81938" y="515119"/>
                  </a:lnTo>
                  <a:lnTo>
                    <a:pt x="72013" y="550806"/>
                  </a:lnTo>
                  <a:cubicBezTo>
                    <a:pt x="42175" y="532477"/>
                    <a:pt x="17300" y="507095"/>
                    <a:pt x="-417" y="476898"/>
                  </a:cubicBezTo>
                  <a:cubicBezTo>
                    <a:pt x="7396" y="389052"/>
                    <a:pt x="47307" y="357377"/>
                    <a:pt x="109812" y="328025"/>
                  </a:cubicBezTo>
                  <a:lnTo>
                    <a:pt x="127550" y="392431"/>
                  </a:lnTo>
                  <a:lnTo>
                    <a:pt x="160070" y="403411"/>
                  </a:lnTo>
                  <a:lnTo>
                    <a:pt x="138954" y="429807"/>
                  </a:lnTo>
                  <a:lnTo>
                    <a:pt x="229545" y="591984"/>
                  </a:lnTo>
                  <a:lnTo>
                    <a:pt x="250661" y="555874"/>
                  </a:lnTo>
                  <a:lnTo>
                    <a:pt x="250661" y="549751"/>
                  </a:lnTo>
                  <a:lnTo>
                    <a:pt x="233346" y="580370"/>
                  </a:lnTo>
                  <a:lnTo>
                    <a:pt x="233346" y="508151"/>
                  </a:lnTo>
                  <a:lnTo>
                    <a:pt x="250661" y="457048"/>
                  </a:lnTo>
                  <a:lnTo>
                    <a:pt x="250661" y="447123"/>
                  </a:lnTo>
                  <a:lnTo>
                    <a:pt x="229545" y="507306"/>
                  </a:lnTo>
                  <a:lnTo>
                    <a:pt x="208428" y="445011"/>
                  </a:lnTo>
                  <a:lnTo>
                    <a:pt x="213707" y="366668"/>
                  </a:lnTo>
                  <a:lnTo>
                    <a:pt x="210751" y="355054"/>
                  </a:lnTo>
                  <a:lnTo>
                    <a:pt x="194913" y="370469"/>
                  </a:lnTo>
                  <a:lnTo>
                    <a:pt x="192379" y="372792"/>
                  </a:lnTo>
                  <a:lnTo>
                    <a:pt x="190479" y="370047"/>
                  </a:lnTo>
                  <a:lnTo>
                    <a:pt x="171474" y="342173"/>
                  </a:lnTo>
                  <a:lnTo>
                    <a:pt x="225955" y="507939"/>
                  </a:lnTo>
                  <a:lnTo>
                    <a:pt x="225955" y="580581"/>
                  </a:lnTo>
                  <a:lnTo>
                    <a:pt x="142966" y="432764"/>
                  </a:lnTo>
                  <a:lnTo>
                    <a:pt x="141910" y="431074"/>
                  </a:lnTo>
                  <a:lnTo>
                    <a:pt x="143177" y="429596"/>
                  </a:lnTo>
                  <a:lnTo>
                    <a:pt x="165350" y="402778"/>
                  </a:lnTo>
                  <a:lnTo>
                    <a:pt x="131563" y="391586"/>
                  </a:lnTo>
                  <a:lnTo>
                    <a:pt x="130084" y="391586"/>
                  </a:lnTo>
                  <a:lnTo>
                    <a:pt x="130084" y="390108"/>
                  </a:lnTo>
                  <a:lnTo>
                    <a:pt x="113191" y="326757"/>
                  </a:lnTo>
                  <a:lnTo>
                    <a:pt x="113191" y="324223"/>
                  </a:lnTo>
                  <a:lnTo>
                    <a:pt x="115725" y="323168"/>
                  </a:lnTo>
                  <a:lnTo>
                    <a:pt x="152257" y="307119"/>
                  </a:lnTo>
                  <a:lnTo>
                    <a:pt x="165772" y="299939"/>
                  </a:lnTo>
                  <a:lnTo>
                    <a:pt x="165772" y="268686"/>
                  </a:lnTo>
                  <a:cubicBezTo>
                    <a:pt x="155995" y="254729"/>
                    <a:pt x="148118" y="239524"/>
                    <a:pt x="142332" y="223497"/>
                  </a:cubicBezTo>
                  <a:lnTo>
                    <a:pt x="142332" y="223497"/>
                  </a:lnTo>
                  <a:cubicBezTo>
                    <a:pt x="138088" y="223497"/>
                    <a:pt x="134118" y="221343"/>
                    <a:pt x="131774" y="217795"/>
                  </a:cubicBezTo>
                  <a:cubicBezTo>
                    <a:pt x="128839" y="214058"/>
                    <a:pt x="126410" y="209940"/>
                    <a:pt x="124594" y="205547"/>
                  </a:cubicBezTo>
                  <a:cubicBezTo>
                    <a:pt x="121363" y="197734"/>
                    <a:pt x="119294" y="189478"/>
                    <a:pt x="118470" y="181052"/>
                  </a:cubicBezTo>
                  <a:lnTo>
                    <a:pt x="118470" y="179785"/>
                  </a:lnTo>
                  <a:cubicBezTo>
                    <a:pt x="118133" y="173746"/>
                    <a:pt x="120624" y="167875"/>
                    <a:pt x="125228" y="163947"/>
                  </a:cubicBezTo>
                  <a:cubicBezTo>
                    <a:pt x="127783" y="162047"/>
                    <a:pt x="130739" y="160737"/>
                    <a:pt x="133886" y="160146"/>
                  </a:cubicBezTo>
                  <a:cubicBezTo>
                    <a:pt x="127973" y="105454"/>
                    <a:pt x="122271" y="48861"/>
                    <a:pt x="150357" y="1771"/>
                  </a:cubicBezTo>
                  <a:cubicBezTo>
                    <a:pt x="203149" y="-7943"/>
                    <a:pt x="312956" y="17820"/>
                    <a:pt x="336184" y="72089"/>
                  </a:cubicBezTo>
                  <a:cubicBezTo>
                    <a:pt x="341189" y="101695"/>
                    <a:pt x="340175" y="131998"/>
                    <a:pt x="333227" y="161202"/>
                  </a:cubicBezTo>
                  <a:cubicBezTo>
                    <a:pt x="334959" y="161920"/>
                    <a:pt x="336586" y="162849"/>
                    <a:pt x="338084" y="163947"/>
                  </a:cubicBezTo>
                  <a:cubicBezTo>
                    <a:pt x="342688" y="167875"/>
                    <a:pt x="345180" y="173746"/>
                    <a:pt x="344842" y="179785"/>
                  </a:cubicBezTo>
                  <a:lnTo>
                    <a:pt x="344842" y="181052"/>
                  </a:lnTo>
                  <a:cubicBezTo>
                    <a:pt x="344018" y="189478"/>
                    <a:pt x="341949" y="197734"/>
                    <a:pt x="338718" y="205547"/>
                  </a:cubicBezTo>
                  <a:cubicBezTo>
                    <a:pt x="336986" y="209982"/>
                    <a:pt x="334558" y="214121"/>
                    <a:pt x="331538" y="217795"/>
                  </a:cubicBezTo>
                  <a:cubicBezTo>
                    <a:pt x="329195" y="221343"/>
                    <a:pt x="325224" y="223497"/>
                    <a:pt x="320980" y="223497"/>
                  </a:cubicBezTo>
                  <a:lnTo>
                    <a:pt x="320980" y="223497"/>
                  </a:lnTo>
                  <a:cubicBezTo>
                    <a:pt x="319080" y="228565"/>
                    <a:pt x="316968" y="233422"/>
                    <a:pt x="314856" y="238067"/>
                  </a:cubicBezTo>
                  <a:lnTo>
                    <a:pt x="384330" y="238067"/>
                  </a:lnTo>
                  <a:cubicBezTo>
                    <a:pt x="383465" y="245458"/>
                    <a:pt x="387603" y="252511"/>
                    <a:pt x="394466" y="255383"/>
                  </a:cubicBezTo>
                  <a:lnTo>
                    <a:pt x="394466" y="255383"/>
                  </a:lnTo>
                  <a:lnTo>
                    <a:pt x="398267" y="256650"/>
                  </a:lnTo>
                  <a:lnTo>
                    <a:pt x="271567" y="256650"/>
                  </a:lnTo>
                  <a:cubicBezTo>
                    <a:pt x="269708" y="256650"/>
                    <a:pt x="268188" y="258170"/>
                    <a:pt x="268188" y="260029"/>
                  </a:cubicBezTo>
                  <a:lnTo>
                    <a:pt x="268188" y="288325"/>
                  </a:lnTo>
                  <a:close/>
                  <a:moveTo>
                    <a:pt x="248972" y="307119"/>
                  </a:moveTo>
                  <a:lnTo>
                    <a:pt x="248972" y="325702"/>
                  </a:lnTo>
                  <a:cubicBezTo>
                    <a:pt x="242404" y="328130"/>
                    <a:pt x="235711" y="330157"/>
                    <a:pt x="228911" y="331826"/>
                  </a:cubicBezTo>
                  <a:lnTo>
                    <a:pt x="228911" y="331826"/>
                  </a:lnTo>
                  <a:cubicBezTo>
                    <a:pt x="217339" y="329165"/>
                    <a:pt x="206147" y="325131"/>
                    <a:pt x="195546" y="319789"/>
                  </a:cubicBezTo>
                  <a:cubicBezTo>
                    <a:pt x="186213" y="315080"/>
                    <a:pt x="177724" y="308872"/>
                    <a:pt x="170417" y="301418"/>
                  </a:cubicBezTo>
                  <a:lnTo>
                    <a:pt x="170417" y="277556"/>
                  </a:lnTo>
                  <a:cubicBezTo>
                    <a:pt x="171896" y="279456"/>
                    <a:pt x="173585" y="281146"/>
                    <a:pt x="175275" y="283046"/>
                  </a:cubicBezTo>
                  <a:cubicBezTo>
                    <a:pt x="189465" y="298250"/>
                    <a:pt x="207963" y="308787"/>
                    <a:pt x="228277" y="313243"/>
                  </a:cubicBezTo>
                  <a:lnTo>
                    <a:pt x="229545" y="313243"/>
                  </a:lnTo>
                  <a:cubicBezTo>
                    <a:pt x="236260" y="311807"/>
                    <a:pt x="242848" y="309759"/>
                    <a:pt x="249183" y="307119"/>
                  </a:cubicBezTo>
                  <a:close/>
                  <a:moveTo>
                    <a:pt x="248972" y="332037"/>
                  </a:moveTo>
                  <a:cubicBezTo>
                    <a:pt x="244326" y="333726"/>
                    <a:pt x="239470" y="335205"/>
                    <a:pt x="234613" y="336472"/>
                  </a:cubicBezTo>
                  <a:lnTo>
                    <a:pt x="248972" y="350409"/>
                  </a:lnTo>
                  <a:lnTo>
                    <a:pt x="248972" y="332037"/>
                  </a:lnTo>
                  <a:close/>
                  <a:moveTo>
                    <a:pt x="248972" y="358644"/>
                  </a:moveTo>
                  <a:lnTo>
                    <a:pt x="247071" y="356743"/>
                  </a:lnTo>
                  <a:lnTo>
                    <a:pt x="243904" y="368357"/>
                  </a:lnTo>
                  <a:lnTo>
                    <a:pt x="248972" y="441844"/>
                  </a:lnTo>
                  <a:lnTo>
                    <a:pt x="248972" y="358644"/>
                  </a:lnTo>
                  <a:close/>
                  <a:moveTo>
                    <a:pt x="160070" y="309864"/>
                  </a:moveTo>
                  <a:lnTo>
                    <a:pt x="166617" y="306274"/>
                  </a:lnTo>
                  <a:cubicBezTo>
                    <a:pt x="174218" y="313876"/>
                    <a:pt x="182982" y="320232"/>
                    <a:pt x="192590" y="325068"/>
                  </a:cubicBezTo>
                  <a:cubicBezTo>
                    <a:pt x="202241" y="329904"/>
                    <a:pt x="212355" y="333726"/>
                    <a:pt x="222787" y="336472"/>
                  </a:cubicBezTo>
                  <a:lnTo>
                    <a:pt x="193013" y="365401"/>
                  </a:lnTo>
                  <a:lnTo>
                    <a:pt x="164505" y="323168"/>
                  </a:lnTo>
                  <a:lnTo>
                    <a:pt x="160070" y="309442"/>
                  </a:lnTo>
                  <a:close/>
                  <a:moveTo>
                    <a:pt x="77504" y="555874"/>
                  </a:moveTo>
                  <a:lnTo>
                    <a:pt x="81938" y="558620"/>
                  </a:lnTo>
                  <a:close/>
                </a:path>
              </a:pathLst>
            </a:custGeom>
            <a:solidFill>
              <a:srgbClr val="808080">
                <a:alpha val="75000"/>
              </a:srgbClr>
            </a:solidFill>
            <a:ln w="21117" cap="flat">
              <a:noFill/>
              <a:prstDash val="solid"/>
              <a:miter/>
            </a:ln>
          </p:spPr>
          <p:txBody>
            <a:bodyPr rtlCol="0" anchor="ctr"/>
            <a:lstStyle/>
            <a:p>
              <a:endParaRPr lang="en-IN"/>
            </a:p>
          </p:txBody>
        </p:sp>
        <p:sp>
          <p:nvSpPr>
            <p:cNvPr id="246" name="Freeform: Shape 245">
              <a:extLst>
                <a:ext uri="{FF2B5EF4-FFF2-40B4-BE49-F238E27FC236}">
                  <a16:creationId xmlns:a16="http://schemas.microsoft.com/office/drawing/2014/main" id="{94D296F7-C2D7-C2E0-15C2-BF9D0B677D5C}"/>
                </a:ext>
              </a:extLst>
            </p:cNvPr>
            <p:cNvSpPr/>
            <p:nvPr/>
          </p:nvSpPr>
          <p:spPr>
            <a:xfrm>
              <a:off x="1835048" y="2309570"/>
              <a:ext cx="610493" cy="489281"/>
            </a:xfrm>
            <a:custGeom>
              <a:avLst/>
              <a:gdLst>
                <a:gd name="connsiteX0" fmla="*/ 447055 w 610493"/>
                <a:gd name="connsiteY0" fmla="*/ 59940 h 489281"/>
                <a:gd name="connsiteX1" fmla="*/ 556862 w 610493"/>
                <a:gd name="connsiteY1" fmla="*/ 59940 h 489281"/>
                <a:gd name="connsiteX2" fmla="*/ 556862 w 610493"/>
                <a:gd name="connsiteY2" fmla="*/ 49593 h 489281"/>
                <a:gd name="connsiteX3" fmla="*/ 447055 w 610493"/>
                <a:gd name="connsiteY3" fmla="*/ 49593 h 489281"/>
                <a:gd name="connsiteX4" fmla="*/ 447055 w 610493"/>
                <a:gd name="connsiteY4" fmla="*/ 59940 h 489281"/>
                <a:gd name="connsiteX5" fmla="*/ 175071 w 610493"/>
                <a:gd name="connsiteY5" fmla="*/ 315242 h 489281"/>
                <a:gd name="connsiteX6" fmla="*/ 190698 w 610493"/>
                <a:gd name="connsiteY6" fmla="*/ 297504 h 489281"/>
                <a:gd name="connsiteX7" fmla="*/ 231031 w 610493"/>
                <a:gd name="connsiteY7" fmla="*/ 314609 h 489281"/>
                <a:gd name="connsiteX8" fmla="*/ 361068 w 610493"/>
                <a:gd name="connsiteY8" fmla="*/ 228642 h 489281"/>
                <a:gd name="connsiteX9" fmla="*/ 275081 w 610493"/>
                <a:gd name="connsiteY9" fmla="*/ 98605 h 489281"/>
                <a:gd name="connsiteX10" fmla="*/ 145064 w 610493"/>
                <a:gd name="connsiteY10" fmla="*/ 184571 h 489281"/>
                <a:gd name="connsiteX11" fmla="*/ 170425 w 610493"/>
                <a:gd name="connsiteY11" fmla="*/ 279555 h 489281"/>
                <a:gd name="connsiteX12" fmla="*/ 154799 w 610493"/>
                <a:gd name="connsiteY12" fmla="*/ 297293 h 489281"/>
                <a:gd name="connsiteX13" fmla="*/ 122913 w 610493"/>
                <a:gd name="connsiteY13" fmla="*/ 306584 h 489281"/>
                <a:gd name="connsiteX14" fmla="*/ 169581 w 610493"/>
                <a:gd name="connsiteY14" fmla="*/ 348818 h 489281"/>
                <a:gd name="connsiteX15" fmla="*/ 175071 w 610493"/>
                <a:gd name="connsiteY15" fmla="*/ 316086 h 489281"/>
                <a:gd name="connsiteX16" fmla="*/ 172749 w 610493"/>
                <a:gd name="connsiteY16" fmla="*/ 190442 h 489281"/>
                <a:gd name="connsiteX17" fmla="*/ 269294 w 610493"/>
                <a:gd name="connsiteY17" fmla="*/ 126902 h 489281"/>
                <a:gd name="connsiteX18" fmla="*/ 332835 w 610493"/>
                <a:gd name="connsiteY18" fmla="*/ 223447 h 489281"/>
                <a:gd name="connsiteX19" fmla="*/ 236289 w 610493"/>
                <a:gd name="connsiteY19" fmla="*/ 286988 h 489281"/>
                <a:gd name="connsiteX20" fmla="*/ 236099 w 610493"/>
                <a:gd name="connsiteY20" fmla="*/ 286945 h 489281"/>
                <a:gd name="connsiteX21" fmla="*/ 172749 w 610493"/>
                <a:gd name="connsiteY21" fmla="*/ 190442 h 489281"/>
                <a:gd name="connsiteX22" fmla="*/ 160712 w 610493"/>
                <a:gd name="connsiteY22" fmla="*/ 358109 h 489281"/>
                <a:gd name="connsiteX23" fmla="*/ 63153 w 610493"/>
                <a:gd name="connsiteY23" fmla="*/ 468339 h 489281"/>
                <a:gd name="connsiteX24" fmla="*/ 16485 w 610493"/>
                <a:gd name="connsiteY24" fmla="*/ 426105 h 489281"/>
                <a:gd name="connsiteX25" fmla="*/ 114044 w 610493"/>
                <a:gd name="connsiteY25" fmla="*/ 315876 h 489281"/>
                <a:gd name="connsiteX26" fmla="*/ 160712 w 610493"/>
                <a:gd name="connsiteY26" fmla="*/ 358109 h 489281"/>
                <a:gd name="connsiteX27" fmla="*/ 54073 w 610493"/>
                <a:gd name="connsiteY27" fmla="*/ 478474 h 489281"/>
                <a:gd name="connsiteX28" fmla="*/ 7404 w 610493"/>
                <a:gd name="connsiteY28" fmla="*/ 437297 h 489281"/>
                <a:gd name="connsiteX29" fmla="*/ 10023 w 610493"/>
                <a:gd name="connsiteY29" fmla="*/ 481114 h 489281"/>
                <a:gd name="connsiteX30" fmla="*/ 10149 w 610493"/>
                <a:gd name="connsiteY30" fmla="*/ 481220 h 489281"/>
                <a:gd name="connsiteX31" fmla="*/ 10149 w 610493"/>
                <a:gd name="connsiteY31" fmla="*/ 481220 h 489281"/>
                <a:gd name="connsiteX32" fmla="*/ 53967 w 610493"/>
                <a:gd name="connsiteY32" fmla="*/ 478580 h 489281"/>
                <a:gd name="connsiteX33" fmla="*/ 54073 w 610493"/>
                <a:gd name="connsiteY33" fmla="*/ 478474 h 489281"/>
                <a:gd name="connsiteX34" fmla="*/ 402288 w 610493"/>
                <a:gd name="connsiteY34" fmla="*/ 194032 h 489281"/>
                <a:gd name="connsiteX35" fmla="*/ 418125 w 610493"/>
                <a:gd name="connsiteY35" fmla="*/ 202267 h 489281"/>
                <a:gd name="connsiteX36" fmla="*/ 457403 w 610493"/>
                <a:gd name="connsiteY36" fmla="*/ 182418 h 489281"/>
                <a:gd name="connsiteX37" fmla="*/ 457403 w 610493"/>
                <a:gd name="connsiteY37" fmla="*/ 176505 h 489281"/>
                <a:gd name="connsiteX38" fmla="*/ 476618 w 610493"/>
                <a:gd name="connsiteY38" fmla="*/ 157289 h 489281"/>
                <a:gd name="connsiteX39" fmla="*/ 495835 w 610493"/>
                <a:gd name="connsiteY39" fmla="*/ 176505 h 489281"/>
                <a:gd name="connsiteX40" fmla="*/ 489922 w 610493"/>
                <a:gd name="connsiteY40" fmla="*/ 190442 h 489281"/>
                <a:gd name="connsiteX41" fmla="*/ 519485 w 610493"/>
                <a:gd name="connsiteY41" fmla="*/ 231619 h 489281"/>
                <a:gd name="connsiteX42" fmla="*/ 528355 w 610493"/>
                <a:gd name="connsiteY42" fmla="*/ 229508 h 489281"/>
                <a:gd name="connsiteX43" fmla="*/ 547782 w 610493"/>
                <a:gd name="connsiteY43" fmla="*/ 248935 h 489281"/>
                <a:gd name="connsiteX44" fmla="*/ 528355 w 610493"/>
                <a:gd name="connsiteY44" fmla="*/ 268363 h 489281"/>
                <a:gd name="connsiteX45" fmla="*/ 508927 w 610493"/>
                <a:gd name="connsiteY45" fmla="*/ 248935 h 489281"/>
                <a:gd name="connsiteX46" fmla="*/ 514840 w 610493"/>
                <a:gd name="connsiteY46" fmla="*/ 234998 h 489281"/>
                <a:gd name="connsiteX47" fmla="*/ 485276 w 610493"/>
                <a:gd name="connsiteY47" fmla="*/ 192765 h 489281"/>
                <a:gd name="connsiteX48" fmla="*/ 476618 w 610493"/>
                <a:gd name="connsiteY48" fmla="*/ 194876 h 489281"/>
                <a:gd name="connsiteX49" fmla="*/ 460781 w 610493"/>
                <a:gd name="connsiteY49" fmla="*/ 186852 h 489281"/>
                <a:gd name="connsiteX50" fmla="*/ 421504 w 610493"/>
                <a:gd name="connsiteY50" fmla="*/ 206490 h 489281"/>
                <a:gd name="connsiteX51" fmla="*/ 421504 w 610493"/>
                <a:gd name="connsiteY51" fmla="*/ 212403 h 489281"/>
                <a:gd name="connsiteX52" fmla="*/ 402288 w 610493"/>
                <a:gd name="connsiteY52" fmla="*/ 231619 h 489281"/>
                <a:gd name="connsiteX53" fmla="*/ 383071 w 610493"/>
                <a:gd name="connsiteY53" fmla="*/ 212403 h 489281"/>
                <a:gd name="connsiteX54" fmla="*/ 402288 w 610493"/>
                <a:gd name="connsiteY54" fmla="*/ 193187 h 489281"/>
                <a:gd name="connsiteX55" fmla="*/ 402288 w 610493"/>
                <a:gd name="connsiteY55" fmla="*/ 205223 h 489281"/>
                <a:gd name="connsiteX56" fmla="*/ 396164 w 610493"/>
                <a:gd name="connsiteY56" fmla="*/ 207969 h 489281"/>
                <a:gd name="connsiteX57" fmla="*/ 394263 w 610493"/>
                <a:gd name="connsiteY57" fmla="*/ 213248 h 489281"/>
                <a:gd name="connsiteX58" fmla="*/ 402288 w 610493"/>
                <a:gd name="connsiteY58" fmla="*/ 221272 h 489281"/>
                <a:gd name="connsiteX59" fmla="*/ 410312 w 610493"/>
                <a:gd name="connsiteY59" fmla="*/ 213248 h 489281"/>
                <a:gd name="connsiteX60" fmla="*/ 410312 w 610493"/>
                <a:gd name="connsiteY60" fmla="*/ 213248 h 489281"/>
                <a:gd name="connsiteX61" fmla="*/ 407778 w 610493"/>
                <a:gd name="connsiteY61" fmla="*/ 213248 h 489281"/>
                <a:gd name="connsiteX62" fmla="*/ 402288 w 610493"/>
                <a:gd name="connsiteY62" fmla="*/ 211136 h 489281"/>
                <a:gd name="connsiteX63" fmla="*/ 475774 w 610493"/>
                <a:gd name="connsiteY63" fmla="*/ 168481 h 489281"/>
                <a:gd name="connsiteX64" fmla="*/ 467750 w 610493"/>
                <a:gd name="connsiteY64" fmla="*/ 176505 h 489281"/>
                <a:gd name="connsiteX65" fmla="*/ 467750 w 610493"/>
                <a:gd name="connsiteY65" fmla="*/ 176505 h 489281"/>
                <a:gd name="connsiteX66" fmla="*/ 470284 w 610493"/>
                <a:gd name="connsiteY66" fmla="*/ 176505 h 489281"/>
                <a:gd name="connsiteX67" fmla="*/ 475774 w 610493"/>
                <a:gd name="connsiteY67" fmla="*/ 178828 h 489281"/>
                <a:gd name="connsiteX68" fmla="*/ 477886 w 610493"/>
                <a:gd name="connsiteY68" fmla="*/ 178828 h 489281"/>
                <a:gd name="connsiteX69" fmla="*/ 482531 w 610493"/>
                <a:gd name="connsiteY69" fmla="*/ 178828 h 489281"/>
                <a:gd name="connsiteX70" fmla="*/ 483799 w 610493"/>
                <a:gd name="connsiteY70" fmla="*/ 174393 h 489281"/>
                <a:gd name="connsiteX71" fmla="*/ 475774 w 610493"/>
                <a:gd name="connsiteY71" fmla="*/ 166369 h 489281"/>
                <a:gd name="connsiteX72" fmla="*/ 527510 w 610493"/>
                <a:gd name="connsiteY72" fmla="*/ 240700 h 489281"/>
                <a:gd name="connsiteX73" fmla="*/ 525399 w 610493"/>
                <a:gd name="connsiteY73" fmla="*/ 240700 h 489281"/>
                <a:gd name="connsiteX74" fmla="*/ 520753 w 610493"/>
                <a:gd name="connsiteY74" fmla="*/ 240700 h 489281"/>
                <a:gd name="connsiteX75" fmla="*/ 519275 w 610493"/>
                <a:gd name="connsiteY75" fmla="*/ 245346 h 489281"/>
                <a:gd name="connsiteX76" fmla="*/ 527510 w 610493"/>
                <a:gd name="connsiteY76" fmla="*/ 253370 h 489281"/>
                <a:gd name="connsiteX77" fmla="*/ 534330 w 610493"/>
                <a:gd name="connsiteY77" fmla="*/ 243931 h 489281"/>
                <a:gd name="connsiteX78" fmla="*/ 527510 w 610493"/>
                <a:gd name="connsiteY78" fmla="*/ 237110 h 489281"/>
                <a:gd name="connsiteX79" fmla="*/ 598885 w 610493"/>
                <a:gd name="connsiteY79" fmla="*/ -242 h 489281"/>
                <a:gd name="connsiteX80" fmla="*/ 610076 w 610493"/>
                <a:gd name="connsiteY80" fmla="*/ 11160 h 489281"/>
                <a:gd name="connsiteX81" fmla="*/ 610076 w 610493"/>
                <a:gd name="connsiteY81" fmla="*/ 316298 h 489281"/>
                <a:gd name="connsiteX82" fmla="*/ 598885 w 610493"/>
                <a:gd name="connsiteY82" fmla="*/ 327701 h 489281"/>
                <a:gd name="connsiteX83" fmla="*/ 284879 w 610493"/>
                <a:gd name="connsiteY83" fmla="*/ 327701 h 489281"/>
                <a:gd name="connsiteX84" fmla="*/ 333658 w 610493"/>
                <a:gd name="connsiteY84" fmla="*/ 302361 h 489281"/>
                <a:gd name="connsiteX85" fmla="*/ 584737 w 610493"/>
                <a:gd name="connsiteY85" fmla="*/ 302361 h 489281"/>
                <a:gd name="connsiteX86" fmla="*/ 584737 w 610493"/>
                <a:gd name="connsiteY86" fmla="*/ 25098 h 489281"/>
                <a:gd name="connsiteX87" fmla="*/ 123335 w 610493"/>
                <a:gd name="connsiteY87" fmla="*/ 25098 h 489281"/>
                <a:gd name="connsiteX88" fmla="*/ 123335 w 610493"/>
                <a:gd name="connsiteY88" fmla="*/ 287157 h 489281"/>
                <a:gd name="connsiteX89" fmla="*/ 112777 w 610493"/>
                <a:gd name="connsiteY89" fmla="*/ 295603 h 489281"/>
                <a:gd name="connsiteX90" fmla="*/ 112777 w 610493"/>
                <a:gd name="connsiteY90" fmla="*/ 295603 h 489281"/>
                <a:gd name="connsiteX91" fmla="*/ 97995 w 610493"/>
                <a:gd name="connsiteY91" fmla="*/ 312286 h 489281"/>
                <a:gd name="connsiteX92" fmla="*/ 97995 w 610493"/>
                <a:gd name="connsiteY92" fmla="*/ 11160 h 489281"/>
                <a:gd name="connsiteX93" fmla="*/ 109398 w 610493"/>
                <a:gd name="connsiteY93" fmla="*/ -242 h 489281"/>
                <a:gd name="connsiteX94" fmla="*/ 192387 w 610493"/>
                <a:gd name="connsiteY94" fmla="*/ 326856 h 489281"/>
                <a:gd name="connsiteX95" fmla="*/ 192387 w 610493"/>
                <a:gd name="connsiteY95" fmla="*/ 318198 h 489281"/>
                <a:gd name="connsiteX96" fmla="*/ 194287 w 610493"/>
                <a:gd name="connsiteY96" fmla="*/ 316086 h 489281"/>
                <a:gd name="connsiteX97" fmla="*/ 221528 w 610493"/>
                <a:gd name="connsiteY97" fmla="*/ 326856 h 489281"/>
                <a:gd name="connsiteX98" fmla="*/ 168736 w 610493"/>
                <a:gd name="connsiteY98" fmla="*/ 115689 h 489281"/>
                <a:gd name="connsiteX99" fmla="*/ 153321 w 610493"/>
                <a:gd name="connsiteY99" fmla="*/ 115689 h 489281"/>
                <a:gd name="connsiteX100" fmla="*/ 153321 w 610493"/>
                <a:gd name="connsiteY100" fmla="*/ 105342 h 489281"/>
                <a:gd name="connsiteX101" fmla="*/ 181617 w 610493"/>
                <a:gd name="connsiteY101" fmla="*/ 105342 h 489281"/>
                <a:gd name="connsiteX102" fmla="*/ 168736 w 610493"/>
                <a:gd name="connsiteY102" fmla="*/ 115689 h 489281"/>
                <a:gd name="connsiteX103" fmla="*/ 367445 w 610493"/>
                <a:gd name="connsiteY103" fmla="*/ 97317 h 489281"/>
                <a:gd name="connsiteX104" fmla="*/ 367445 w 610493"/>
                <a:gd name="connsiteY104" fmla="*/ 86970 h 489281"/>
                <a:gd name="connsiteX105" fmla="*/ 396375 w 610493"/>
                <a:gd name="connsiteY105" fmla="*/ 86970 h 489281"/>
                <a:gd name="connsiteX106" fmla="*/ 396375 w 610493"/>
                <a:gd name="connsiteY106" fmla="*/ 97317 h 489281"/>
                <a:gd name="connsiteX107" fmla="*/ 301983 w 610493"/>
                <a:gd name="connsiteY107" fmla="*/ 92249 h 489281"/>
                <a:gd name="connsiteX108" fmla="*/ 301983 w 610493"/>
                <a:gd name="connsiteY108" fmla="*/ 86970 h 489281"/>
                <a:gd name="connsiteX109" fmla="*/ 363433 w 610493"/>
                <a:gd name="connsiteY109" fmla="*/ 86970 h 489281"/>
                <a:gd name="connsiteX110" fmla="*/ 363433 w 610493"/>
                <a:gd name="connsiteY110" fmla="*/ 97317 h 489281"/>
                <a:gd name="connsiteX111" fmla="*/ 312753 w 610493"/>
                <a:gd name="connsiteY111" fmla="*/ 97317 h 489281"/>
                <a:gd name="connsiteX112" fmla="*/ 301983 w 610493"/>
                <a:gd name="connsiteY112" fmla="*/ 92249 h 489281"/>
                <a:gd name="connsiteX113" fmla="*/ 399754 w 610493"/>
                <a:gd name="connsiteY113" fmla="*/ 97317 h 489281"/>
                <a:gd name="connsiteX114" fmla="*/ 436286 w 610493"/>
                <a:gd name="connsiteY114" fmla="*/ 97317 h 489281"/>
                <a:gd name="connsiteX115" fmla="*/ 436286 w 610493"/>
                <a:gd name="connsiteY115" fmla="*/ 86970 h 489281"/>
                <a:gd name="connsiteX116" fmla="*/ 399754 w 610493"/>
                <a:gd name="connsiteY116" fmla="*/ 86970 h 489281"/>
                <a:gd name="connsiteX117" fmla="*/ 399754 w 610493"/>
                <a:gd name="connsiteY117" fmla="*/ 97317 h 489281"/>
                <a:gd name="connsiteX118" fmla="*/ 488444 w 610493"/>
                <a:gd name="connsiteY118" fmla="*/ 79156 h 489281"/>
                <a:gd name="connsiteX119" fmla="*/ 517374 w 610493"/>
                <a:gd name="connsiteY119" fmla="*/ 79156 h 489281"/>
                <a:gd name="connsiteX120" fmla="*/ 517374 w 610493"/>
                <a:gd name="connsiteY120" fmla="*/ 68809 h 489281"/>
                <a:gd name="connsiteX121" fmla="*/ 488444 w 610493"/>
                <a:gd name="connsiteY121" fmla="*/ 68809 h 489281"/>
                <a:gd name="connsiteX122" fmla="*/ 488444 w 610493"/>
                <a:gd name="connsiteY122" fmla="*/ 79156 h 489281"/>
                <a:gd name="connsiteX123" fmla="*/ 447688 w 610493"/>
                <a:gd name="connsiteY123" fmla="*/ 79156 h 489281"/>
                <a:gd name="connsiteX124" fmla="*/ 484643 w 610493"/>
                <a:gd name="connsiteY124" fmla="*/ 79156 h 489281"/>
                <a:gd name="connsiteX125" fmla="*/ 484643 w 610493"/>
                <a:gd name="connsiteY125" fmla="*/ 68809 h 489281"/>
                <a:gd name="connsiteX126" fmla="*/ 447688 w 610493"/>
                <a:gd name="connsiteY126" fmla="*/ 68809 h 489281"/>
                <a:gd name="connsiteX127" fmla="*/ 447688 w 610493"/>
                <a:gd name="connsiteY127" fmla="*/ 79156 h 489281"/>
                <a:gd name="connsiteX128" fmla="*/ 153321 w 610493"/>
                <a:gd name="connsiteY128" fmla="*/ 97317 h 489281"/>
                <a:gd name="connsiteX129" fmla="*/ 153321 w 610493"/>
                <a:gd name="connsiteY129" fmla="*/ 86970 h 489281"/>
                <a:gd name="connsiteX130" fmla="*/ 220473 w 610493"/>
                <a:gd name="connsiteY130" fmla="*/ 86970 h 489281"/>
                <a:gd name="connsiteX131" fmla="*/ 194499 w 610493"/>
                <a:gd name="connsiteY131" fmla="*/ 97317 h 489281"/>
                <a:gd name="connsiteX132" fmla="*/ 286779 w 610493"/>
                <a:gd name="connsiteY132" fmla="*/ 86970 h 489281"/>
                <a:gd name="connsiteX133" fmla="*/ 286779 w 610493"/>
                <a:gd name="connsiteY133" fmla="*/ 86970 h 489281"/>
                <a:gd name="connsiteX134" fmla="*/ 153321 w 610493"/>
                <a:gd name="connsiteY134" fmla="*/ 79156 h 489281"/>
                <a:gd name="connsiteX135" fmla="*/ 287412 w 610493"/>
                <a:gd name="connsiteY135" fmla="*/ 79156 h 489281"/>
                <a:gd name="connsiteX136" fmla="*/ 287412 w 610493"/>
                <a:gd name="connsiteY136" fmla="*/ 68809 h 489281"/>
                <a:gd name="connsiteX137" fmla="*/ 153321 w 610493"/>
                <a:gd name="connsiteY137" fmla="*/ 68809 h 489281"/>
                <a:gd name="connsiteX138" fmla="*/ 153321 w 610493"/>
                <a:gd name="connsiteY138" fmla="*/ 79156 h 489281"/>
                <a:gd name="connsiteX139" fmla="*/ 153321 w 610493"/>
                <a:gd name="connsiteY139" fmla="*/ 60785 h 489281"/>
                <a:gd name="connsiteX140" fmla="*/ 287412 w 610493"/>
                <a:gd name="connsiteY140" fmla="*/ 60785 h 489281"/>
                <a:gd name="connsiteX141" fmla="*/ 287412 w 610493"/>
                <a:gd name="connsiteY141" fmla="*/ 50438 h 489281"/>
                <a:gd name="connsiteX142" fmla="*/ 153321 w 610493"/>
                <a:gd name="connsiteY142" fmla="*/ 50438 h 489281"/>
                <a:gd name="connsiteX143" fmla="*/ 153321 w 610493"/>
                <a:gd name="connsiteY143" fmla="*/ 60785 h 489281"/>
                <a:gd name="connsiteX144" fmla="*/ 325634 w 610493"/>
                <a:gd name="connsiteY144" fmla="*/ 105342 h 489281"/>
                <a:gd name="connsiteX145" fmla="*/ 436286 w 610493"/>
                <a:gd name="connsiteY145" fmla="*/ 105342 h 489281"/>
                <a:gd name="connsiteX146" fmla="*/ 436286 w 610493"/>
                <a:gd name="connsiteY146" fmla="*/ 115689 h 489281"/>
                <a:gd name="connsiteX147" fmla="*/ 337670 w 610493"/>
                <a:gd name="connsiteY147" fmla="*/ 115689 h 489281"/>
                <a:gd name="connsiteX148" fmla="*/ 324789 w 610493"/>
                <a:gd name="connsiteY148" fmla="*/ 105342 h 489281"/>
                <a:gd name="connsiteX149" fmla="*/ 301983 w 610493"/>
                <a:gd name="connsiteY149" fmla="*/ 79156 h 489281"/>
                <a:gd name="connsiteX150" fmla="*/ 436286 w 610493"/>
                <a:gd name="connsiteY150" fmla="*/ 79156 h 489281"/>
                <a:gd name="connsiteX151" fmla="*/ 436286 w 610493"/>
                <a:gd name="connsiteY151" fmla="*/ 68809 h 489281"/>
                <a:gd name="connsiteX152" fmla="*/ 301983 w 610493"/>
                <a:gd name="connsiteY152" fmla="*/ 68809 h 489281"/>
                <a:gd name="connsiteX153" fmla="*/ 301983 w 610493"/>
                <a:gd name="connsiteY153" fmla="*/ 79156 h 489281"/>
                <a:gd name="connsiteX154" fmla="*/ 301983 w 610493"/>
                <a:gd name="connsiteY154" fmla="*/ 60785 h 489281"/>
                <a:gd name="connsiteX155" fmla="*/ 436286 w 610493"/>
                <a:gd name="connsiteY155" fmla="*/ 60785 h 489281"/>
                <a:gd name="connsiteX156" fmla="*/ 436286 w 610493"/>
                <a:gd name="connsiteY156" fmla="*/ 50438 h 489281"/>
                <a:gd name="connsiteX157" fmla="*/ 301983 w 610493"/>
                <a:gd name="connsiteY157" fmla="*/ 50438 h 489281"/>
                <a:gd name="connsiteX158" fmla="*/ 301983 w 610493"/>
                <a:gd name="connsiteY158" fmla="*/ 60785 h 489281"/>
                <a:gd name="connsiteX159" fmla="*/ 447688 w 610493"/>
                <a:gd name="connsiteY159" fmla="*/ 115689 h 489281"/>
                <a:gd name="connsiteX160" fmla="*/ 557496 w 610493"/>
                <a:gd name="connsiteY160" fmla="*/ 115689 h 489281"/>
                <a:gd name="connsiteX161" fmla="*/ 557496 w 610493"/>
                <a:gd name="connsiteY161" fmla="*/ 105342 h 489281"/>
                <a:gd name="connsiteX162" fmla="*/ 447688 w 610493"/>
                <a:gd name="connsiteY162" fmla="*/ 105342 h 489281"/>
                <a:gd name="connsiteX163" fmla="*/ 447688 w 610493"/>
                <a:gd name="connsiteY163" fmla="*/ 115689 h 489281"/>
                <a:gd name="connsiteX164" fmla="*/ 447688 w 610493"/>
                <a:gd name="connsiteY164" fmla="*/ 97317 h 489281"/>
                <a:gd name="connsiteX165" fmla="*/ 557496 w 610493"/>
                <a:gd name="connsiteY165" fmla="*/ 97317 h 489281"/>
                <a:gd name="connsiteX166" fmla="*/ 557496 w 610493"/>
                <a:gd name="connsiteY166" fmla="*/ 86970 h 489281"/>
                <a:gd name="connsiteX167" fmla="*/ 447688 w 610493"/>
                <a:gd name="connsiteY167" fmla="*/ 86970 h 489281"/>
                <a:gd name="connsiteX168" fmla="*/ 447688 w 610493"/>
                <a:gd name="connsiteY168" fmla="*/ 97317 h 489281"/>
                <a:gd name="connsiteX169" fmla="*/ 557496 w 610493"/>
                <a:gd name="connsiteY169" fmla="*/ 79156 h 489281"/>
                <a:gd name="connsiteX170" fmla="*/ 557496 w 610493"/>
                <a:gd name="connsiteY170" fmla="*/ 68809 h 489281"/>
                <a:gd name="connsiteX171" fmla="*/ 520964 w 610493"/>
                <a:gd name="connsiteY171" fmla="*/ 68809 h 489281"/>
                <a:gd name="connsiteX172" fmla="*/ 520964 w 610493"/>
                <a:gd name="connsiteY172" fmla="*/ 79156 h 489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Lst>
              <a:rect l="l" t="t" r="r" b="b"/>
              <a:pathLst>
                <a:path w="610493" h="489281">
                  <a:moveTo>
                    <a:pt x="447055" y="59940"/>
                  </a:moveTo>
                  <a:lnTo>
                    <a:pt x="556862" y="59940"/>
                  </a:lnTo>
                  <a:lnTo>
                    <a:pt x="556862" y="49593"/>
                  </a:lnTo>
                  <a:lnTo>
                    <a:pt x="447055" y="49593"/>
                  </a:lnTo>
                  <a:lnTo>
                    <a:pt x="447055" y="59940"/>
                  </a:lnTo>
                  <a:close/>
                  <a:moveTo>
                    <a:pt x="175071" y="315242"/>
                  </a:moveTo>
                  <a:lnTo>
                    <a:pt x="190698" y="297504"/>
                  </a:lnTo>
                  <a:cubicBezTo>
                    <a:pt x="202798" y="305971"/>
                    <a:pt x="216545" y="311779"/>
                    <a:pt x="231031" y="314609"/>
                  </a:cubicBezTo>
                  <a:cubicBezTo>
                    <a:pt x="290685" y="326772"/>
                    <a:pt x="348905" y="288276"/>
                    <a:pt x="361068" y="228642"/>
                  </a:cubicBezTo>
                  <a:cubicBezTo>
                    <a:pt x="373231" y="168987"/>
                    <a:pt x="334735" y="110768"/>
                    <a:pt x="275081" y="98605"/>
                  </a:cubicBezTo>
                  <a:cubicBezTo>
                    <a:pt x="215447" y="86421"/>
                    <a:pt x="157227" y="124917"/>
                    <a:pt x="145064" y="184571"/>
                  </a:cubicBezTo>
                  <a:cubicBezTo>
                    <a:pt x="138138" y="218464"/>
                    <a:pt x="147535" y="253624"/>
                    <a:pt x="170425" y="279555"/>
                  </a:cubicBezTo>
                  <a:lnTo>
                    <a:pt x="154799" y="297293"/>
                  </a:lnTo>
                  <a:cubicBezTo>
                    <a:pt x="143270" y="293956"/>
                    <a:pt x="130853" y="297589"/>
                    <a:pt x="122913" y="306584"/>
                  </a:cubicBezTo>
                  <a:lnTo>
                    <a:pt x="169581" y="348818"/>
                  </a:lnTo>
                  <a:cubicBezTo>
                    <a:pt x="177542" y="339864"/>
                    <a:pt x="179654" y="327152"/>
                    <a:pt x="175071" y="316086"/>
                  </a:cubicBezTo>
                  <a:close/>
                  <a:moveTo>
                    <a:pt x="172749" y="190442"/>
                  </a:moveTo>
                  <a:cubicBezTo>
                    <a:pt x="181871" y="146244"/>
                    <a:pt x="225097" y="117800"/>
                    <a:pt x="269294" y="126902"/>
                  </a:cubicBezTo>
                  <a:cubicBezTo>
                    <a:pt x="313492" y="136024"/>
                    <a:pt x="341936" y="179250"/>
                    <a:pt x="332835" y="223447"/>
                  </a:cubicBezTo>
                  <a:cubicBezTo>
                    <a:pt x="323712" y="267645"/>
                    <a:pt x="280486" y="296089"/>
                    <a:pt x="236289" y="286988"/>
                  </a:cubicBezTo>
                  <a:cubicBezTo>
                    <a:pt x="236226" y="286966"/>
                    <a:pt x="236162" y="286966"/>
                    <a:pt x="236099" y="286945"/>
                  </a:cubicBezTo>
                  <a:cubicBezTo>
                    <a:pt x="192049" y="277633"/>
                    <a:pt x="163774" y="234555"/>
                    <a:pt x="172749" y="190442"/>
                  </a:cubicBezTo>
                  <a:close/>
                  <a:moveTo>
                    <a:pt x="160712" y="358109"/>
                  </a:moveTo>
                  <a:lnTo>
                    <a:pt x="63153" y="468339"/>
                  </a:lnTo>
                  <a:lnTo>
                    <a:pt x="16485" y="426105"/>
                  </a:lnTo>
                  <a:lnTo>
                    <a:pt x="114044" y="315876"/>
                  </a:lnTo>
                  <a:lnTo>
                    <a:pt x="160712" y="358109"/>
                  </a:lnTo>
                  <a:close/>
                  <a:moveTo>
                    <a:pt x="54073" y="478474"/>
                  </a:moveTo>
                  <a:lnTo>
                    <a:pt x="7404" y="437297"/>
                  </a:lnTo>
                  <a:cubicBezTo>
                    <a:pt x="-3977" y="450115"/>
                    <a:pt x="-2795" y="469753"/>
                    <a:pt x="10023" y="481114"/>
                  </a:cubicBezTo>
                  <a:cubicBezTo>
                    <a:pt x="10065" y="481156"/>
                    <a:pt x="10107" y="481178"/>
                    <a:pt x="10149" y="481220"/>
                  </a:cubicBezTo>
                  <a:lnTo>
                    <a:pt x="10149" y="481220"/>
                  </a:lnTo>
                  <a:cubicBezTo>
                    <a:pt x="22967" y="492602"/>
                    <a:pt x="42585" y="491419"/>
                    <a:pt x="53967" y="478580"/>
                  </a:cubicBezTo>
                  <a:cubicBezTo>
                    <a:pt x="54009" y="478559"/>
                    <a:pt x="54030" y="478517"/>
                    <a:pt x="54073" y="478474"/>
                  </a:cubicBezTo>
                  <a:close/>
                  <a:moveTo>
                    <a:pt x="402288" y="194032"/>
                  </a:moveTo>
                  <a:cubicBezTo>
                    <a:pt x="408602" y="194011"/>
                    <a:pt x="414514" y="197094"/>
                    <a:pt x="418125" y="202267"/>
                  </a:cubicBezTo>
                  <a:lnTo>
                    <a:pt x="457403" y="182418"/>
                  </a:lnTo>
                  <a:cubicBezTo>
                    <a:pt x="457064" y="180453"/>
                    <a:pt x="457064" y="178469"/>
                    <a:pt x="457403" y="176505"/>
                  </a:cubicBezTo>
                  <a:cubicBezTo>
                    <a:pt x="457403" y="165883"/>
                    <a:pt x="465997" y="157289"/>
                    <a:pt x="476618" y="157289"/>
                  </a:cubicBezTo>
                  <a:cubicBezTo>
                    <a:pt x="487240" y="157289"/>
                    <a:pt x="495835" y="165883"/>
                    <a:pt x="495835" y="176505"/>
                  </a:cubicBezTo>
                  <a:cubicBezTo>
                    <a:pt x="495814" y="181763"/>
                    <a:pt x="493681" y="186768"/>
                    <a:pt x="489922" y="190442"/>
                  </a:cubicBezTo>
                  <a:lnTo>
                    <a:pt x="519485" y="231619"/>
                  </a:lnTo>
                  <a:cubicBezTo>
                    <a:pt x="522252" y="230268"/>
                    <a:pt x="525272" y="229550"/>
                    <a:pt x="528355" y="229508"/>
                  </a:cubicBezTo>
                  <a:cubicBezTo>
                    <a:pt x="539082" y="229508"/>
                    <a:pt x="547782" y="238208"/>
                    <a:pt x="547782" y="248935"/>
                  </a:cubicBezTo>
                  <a:cubicBezTo>
                    <a:pt x="547782" y="259663"/>
                    <a:pt x="539082" y="268363"/>
                    <a:pt x="528355" y="268363"/>
                  </a:cubicBezTo>
                  <a:cubicBezTo>
                    <a:pt x="517627" y="268363"/>
                    <a:pt x="508927" y="259663"/>
                    <a:pt x="508927" y="248935"/>
                  </a:cubicBezTo>
                  <a:cubicBezTo>
                    <a:pt x="508948" y="243677"/>
                    <a:pt x="511081" y="238673"/>
                    <a:pt x="514840" y="234998"/>
                  </a:cubicBezTo>
                  <a:lnTo>
                    <a:pt x="485276" y="192765"/>
                  </a:lnTo>
                  <a:cubicBezTo>
                    <a:pt x="482637" y="194222"/>
                    <a:pt x="479638" y="194961"/>
                    <a:pt x="476618" y="194876"/>
                  </a:cubicBezTo>
                  <a:cubicBezTo>
                    <a:pt x="470368" y="194876"/>
                    <a:pt x="464477" y="191899"/>
                    <a:pt x="460781" y="186852"/>
                  </a:cubicBezTo>
                  <a:lnTo>
                    <a:pt x="421504" y="206490"/>
                  </a:lnTo>
                  <a:cubicBezTo>
                    <a:pt x="421820" y="208455"/>
                    <a:pt x="421820" y="210440"/>
                    <a:pt x="421504" y="212403"/>
                  </a:cubicBezTo>
                  <a:cubicBezTo>
                    <a:pt x="421504" y="223025"/>
                    <a:pt x="412909" y="231619"/>
                    <a:pt x="402288" y="231619"/>
                  </a:cubicBezTo>
                  <a:cubicBezTo>
                    <a:pt x="391666" y="231619"/>
                    <a:pt x="383071" y="223025"/>
                    <a:pt x="383071" y="212403"/>
                  </a:cubicBezTo>
                  <a:cubicBezTo>
                    <a:pt x="383071" y="201782"/>
                    <a:pt x="391666" y="193187"/>
                    <a:pt x="402288" y="193187"/>
                  </a:cubicBezTo>
                  <a:close/>
                  <a:moveTo>
                    <a:pt x="402288" y="205223"/>
                  </a:moveTo>
                  <a:cubicBezTo>
                    <a:pt x="399944" y="205203"/>
                    <a:pt x="397705" y="206195"/>
                    <a:pt x="396164" y="207969"/>
                  </a:cubicBezTo>
                  <a:lnTo>
                    <a:pt x="394263" y="213248"/>
                  </a:lnTo>
                  <a:cubicBezTo>
                    <a:pt x="394263" y="217682"/>
                    <a:pt x="397853" y="221272"/>
                    <a:pt x="402288" y="221272"/>
                  </a:cubicBezTo>
                  <a:cubicBezTo>
                    <a:pt x="406722" y="221272"/>
                    <a:pt x="410312" y="217682"/>
                    <a:pt x="410312" y="213248"/>
                  </a:cubicBezTo>
                  <a:lnTo>
                    <a:pt x="410312" y="213248"/>
                  </a:lnTo>
                  <a:lnTo>
                    <a:pt x="407778" y="213248"/>
                  </a:lnTo>
                  <a:cubicBezTo>
                    <a:pt x="406257" y="211918"/>
                    <a:pt x="404315" y="211157"/>
                    <a:pt x="402288" y="211136"/>
                  </a:cubicBezTo>
                  <a:close/>
                  <a:moveTo>
                    <a:pt x="475774" y="168481"/>
                  </a:moveTo>
                  <a:cubicBezTo>
                    <a:pt x="471339" y="168481"/>
                    <a:pt x="467750" y="172071"/>
                    <a:pt x="467750" y="176505"/>
                  </a:cubicBezTo>
                  <a:lnTo>
                    <a:pt x="467750" y="176505"/>
                  </a:lnTo>
                  <a:lnTo>
                    <a:pt x="470284" y="176505"/>
                  </a:lnTo>
                  <a:cubicBezTo>
                    <a:pt x="471719" y="178004"/>
                    <a:pt x="473704" y="178828"/>
                    <a:pt x="475774" y="178828"/>
                  </a:cubicBezTo>
                  <a:lnTo>
                    <a:pt x="477886" y="178828"/>
                  </a:lnTo>
                  <a:lnTo>
                    <a:pt x="482531" y="178828"/>
                  </a:lnTo>
                  <a:cubicBezTo>
                    <a:pt x="483397" y="177519"/>
                    <a:pt x="483840" y="175956"/>
                    <a:pt x="483799" y="174393"/>
                  </a:cubicBezTo>
                  <a:cubicBezTo>
                    <a:pt x="483799" y="169959"/>
                    <a:pt x="480208" y="166369"/>
                    <a:pt x="475774" y="166369"/>
                  </a:cubicBezTo>
                  <a:close/>
                  <a:moveTo>
                    <a:pt x="527510" y="240700"/>
                  </a:moveTo>
                  <a:lnTo>
                    <a:pt x="525399" y="240700"/>
                  </a:lnTo>
                  <a:lnTo>
                    <a:pt x="520753" y="240700"/>
                  </a:lnTo>
                  <a:cubicBezTo>
                    <a:pt x="519824" y="242072"/>
                    <a:pt x="519316" y="243677"/>
                    <a:pt x="519275" y="245346"/>
                  </a:cubicBezTo>
                  <a:cubicBezTo>
                    <a:pt x="519380" y="249822"/>
                    <a:pt x="523034" y="253370"/>
                    <a:pt x="527510" y="253370"/>
                  </a:cubicBezTo>
                  <a:cubicBezTo>
                    <a:pt x="532008" y="252652"/>
                    <a:pt x="535048" y="248408"/>
                    <a:pt x="534330" y="243931"/>
                  </a:cubicBezTo>
                  <a:cubicBezTo>
                    <a:pt x="533761" y="240426"/>
                    <a:pt x="531015" y="237680"/>
                    <a:pt x="527510" y="237110"/>
                  </a:cubicBezTo>
                  <a:close/>
                  <a:moveTo>
                    <a:pt x="598885" y="-242"/>
                  </a:moveTo>
                  <a:cubicBezTo>
                    <a:pt x="605093" y="-136"/>
                    <a:pt x="610076" y="4953"/>
                    <a:pt x="610076" y="11160"/>
                  </a:cubicBezTo>
                  <a:lnTo>
                    <a:pt x="610076" y="316298"/>
                  </a:lnTo>
                  <a:cubicBezTo>
                    <a:pt x="610076" y="322506"/>
                    <a:pt x="605093" y="327595"/>
                    <a:pt x="598885" y="327701"/>
                  </a:cubicBezTo>
                  <a:lnTo>
                    <a:pt x="284879" y="327701"/>
                  </a:lnTo>
                  <a:cubicBezTo>
                    <a:pt x="302807" y="322971"/>
                    <a:pt x="319468" y="314313"/>
                    <a:pt x="333658" y="302361"/>
                  </a:cubicBezTo>
                  <a:lnTo>
                    <a:pt x="584737" y="302361"/>
                  </a:lnTo>
                  <a:lnTo>
                    <a:pt x="584737" y="25098"/>
                  </a:lnTo>
                  <a:lnTo>
                    <a:pt x="123335" y="25098"/>
                  </a:lnTo>
                  <a:lnTo>
                    <a:pt x="123335" y="287157"/>
                  </a:lnTo>
                  <a:cubicBezTo>
                    <a:pt x="119408" y="289416"/>
                    <a:pt x="115839" y="292267"/>
                    <a:pt x="112777" y="295603"/>
                  </a:cubicBezTo>
                  <a:lnTo>
                    <a:pt x="112777" y="295603"/>
                  </a:lnTo>
                  <a:lnTo>
                    <a:pt x="97995" y="312286"/>
                  </a:lnTo>
                  <a:lnTo>
                    <a:pt x="97995" y="11160"/>
                  </a:lnTo>
                  <a:cubicBezTo>
                    <a:pt x="97995" y="4868"/>
                    <a:pt x="103105" y="-242"/>
                    <a:pt x="109398" y="-242"/>
                  </a:cubicBezTo>
                  <a:close/>
                  <a:moveTo>
                    <a:pt x="192387" y="326856"/>
                  </a:moveTo>
                  <a:cubicBezTo>
                    <a:pt x="192704" y="323985"/>
                    <a:pt x="192704" y="321070"/>
                    <a:pt x="192387" y="318198"/>
                  </a:cubicBezTo>
                  <a:lnTo>
                    <a:pt x="194287" y="316086"/>
                  </a:lnTo>
                  <a:cubicBezTo>
                    <a:pt x="202904" y="320753"/>
                    <a:pt x="212047" y="324364"/>
                    <a:pt x="221528" y="326856"/>
                  </a:cubicBezTo>
                  <a:close/>
                  <a:moveTo>
                    <a:pt x="168736" y="115689"/>
                  </a:moveTo>
                  <a:lnTo>
                    <a:pt x="153321" y="115689"/>
                  </a:lnTo>
                  <a:lnTo>
                    <a:pt x="153321" y="105342"/>
                  </a:lnTo>
                  <a:lnTo>
                    <a:pt x="181617" y="105342"/>
                  </a:lnTo>
                  <a:cubicBezTo>
                    <a:pt x="177057" y="108446"/>
                    <a:pt x="172749" y="111909"/>
                    <a:pt x="168736" y="115689"/>
                  </a:cubicBezTo>
                  <a:close/>
                  <a:moveTo>
                    <a:pt x="367445" y="97317"/>
                  </a:moveTo>
                  <a:lnTo>
                    <a:pt x="367445" y="86970"/>
                  </a:lnTo>
                  <a:lnTo>
                    <a:pt x="396375" y="86970"/>
                  </a:lnTo>
                  <a:lnTo>
                    <a:pt x="396375" y="97317"/>
                  </a:lnTo>
                  <a:close/>
                  <a:moveTo>
                    <a:pt x="301983" y="92249"/>
                  </a:moveTo>
                  <a:lnTo>
                    <a:pt x="301983" y="86970"/>
                  </a:lnTo>
                  <a:lnTo>
                    <a:pt x="363433" y="86970"/>
                  </a:lnTo>
                  <a:lnTo>
                    <a:pt x="363433" y="97317"/>
                  </a:lnTo>
                  <a:lnTo>
                    <a:pt x="312753" y="97317"/>
                  </a:lnTo>
                  <a:cubicBezTo>
                    <a:pt x="309290" y="95374"/>
                    <a:pt x="305678" y="93685"/>
                    <a:pt x="301983" y="92249"/>
                  </a:cubicBezTo>
                  <a:close/>
                  <a:moveTo>
                    <a:pt x="399754" y="97317"/>
                  </a:moveTo>
                  <a:lnTo>
                    <a:pt x="436286" y="97317"/>
                  </a:lnTo>
                  <a:lnTo>
                    <a:pt x="436286" y="86970"/>
                  </a:lnTo>
                  <a:lnTo>
                    <a:pt x="399754" y="86970"/>
                  </a:lnTo>
                  <a:lnTo>
                    <a:pt x="399754" y="97317"/>
                  </a:lnTo>
                  <a:close/>
                  <a:moveTo>
                    <a:pt x="488444" y="79156"/>
                  </a:moveTo>
                  <a:lnTo>
                    <a:pt x="517374" y="79156"/>
                  </a:lnTo>
                  <a:lnTo>
                    <a:pt x="517374" y="68809"/>
                  </a:lnTo>
                  <a:lnTo>
                    <a:pt x="488444" y="68809"/>
                  </a:lnTo>
                  <a:lnTo>
                    <a:pt x="488444" y="79156"/>
                  </a:lnTo>
                  <a:close/>
                  <a:moveTo>
                    <a:pt x="447688" y="79156"/>
                  </a:moveTo>
                  <a:lnTo>
                    <a:pt x="484643" y="79156"/>
                  </a:lnTo>
                  <a:lnTo>
                    <a:pt x="484643" y="68809"/>
                  </a:lnTo>
                  <a:lnTo>
                    <a:pt x="447688" y="68809"/>
                  </a:lnTo>
                  <a:lnTo>
                    <a:pt x="447688" y="79156"/>
                  </a:lnTo>
                  <a:close/>
                  <a:moveTo>
                    <a:pt x="153321" y="97317"/>
                  </a:moveTo>
                  <a:lnTo>
                    <a:pt x="153321" y="86970"/>
                  </a:lnTo>
                  <a:lnTo>
                    <a:pt x="220473" y="86970"/>
                  </a:lnTo>
                  <a:cubicBezTo>
                    <a:pt x="211456" y="89440"/>
                    <a:pt x="202755" y="92925"/>
                    <a:pt x="194499" y="97317"/>
                  </a:cubicBezTo>
                  <a:close/>
                  <a:moveTo>
                    <a:pt x="286779" y="86970"/>
                  </a:moveTo>
                  <a:lnTo>
                    <a:pt x="286779" y="86970"/>
                  </a:lnTo>
                  <a:close/>
                  <a:moveTo>
                    <a:pt x="153321" y="79156"/>
                  </a:moveTo>
                  <a:lnTo>
                    <a:pt x="287412" y="79156"/>
                  </a:lnTo>
                  <a:lnTo>
                    <a:pt x="287412" y="68809"/>
                  </a:lnTo>
                  <a:lnTo>
                    <a:pt x="153321" y="68809"/>
                  </a:lnTo>
                  <a:lnTo>
                    <a:pt x="153321" y="79156"/>
                  </a:lnTo>
                  <a:close/>
                  <a:moveTo>
                    <a:pt x="153321" y="60785"/>
                  </a:moveTo>
                  <a:lnTo>
                    <a:pt x="287412" y="60785"/>
                  </a:lnTo>
                  <a:lnTo>
                    <a:pt x="287412" y="50438"/>
                  </a:lnTo>
                  <a:lnTo>
                    <a:pt x="153321" y="50438"/>
                  </a:lnTo>
                  <a:lnTo>
                    <a:pt x="153321" y="60785"/>
                  </a:lnTo>
                  <a:close/>
                  <a:moveTo>
                    <a:pt x="325634" y="105342"/>
                  </a:moveTo>
                  <a:lnTo>
                    <a:pt x="436286" y="105342"/>
                  </a:lnTo>
                  <a:lnTo>
                    <a:pt x="436286" y="115689"/>
                  </a:lnTo>
                  <a:lnTo>
                    <a:pt x="337670" y="115689"/>
                  </a:lnTo>
                  <a:cubicBezTo>
                    <a:pt x="333658" y="111888"/>
                    <a:pt x="329350" y="108446"/>
                    <a:pt x="324789" y="105342"/>
                  </a:cubicBezTo>
                  <a:close/>
                  <a:moveTo>
                    <a:pt x="301983" y="79156"/>
                  </a:moveTo>
                  <a:lnTo>
                    <a:pt x="436286" y="79156"/>
                  </a:lnTo>
                  <a:lnTo>
                    <a:pt x="436286" y="68809"/>
                  </a:lnTo>
                  <a:lnTo>
                    <a:pt x="301983" y="68809"/>
                  </a:lnTo>
                  <a:lnTo>
                    <a:pt x="301983" y="79156"/>
                  </a:lnTo>
                  <a:close/>
                  <a:moveTo>
                    <a:pt x="301983" y="60785"/>
                  </a:moveTo>
                  <a:lnTo>
                    <a:pt x="436286" y="60785"/>
                  </a:lnTo>
                  <a:lnTo>
                    <a:pt x="436286" y="50438"/>
                  </a:lnTo>
                  <a:lnTo>
                    <a:pt x="301983" y="50438"/>
                  </a:lnTo>
                  <a:lnTo>
                    <a:pt x="301983" y="60785"/>
                  </a:lnTo>
                  <a:close/>
                  <a:moveTo>
                    <a:pt x="447688" y="115689"/>
                  </a:moveTo>
                  <a:lnTo>
                    <a:pt x="557496" y="115689"/>
                  </a:lnTo>
                  <a:lnTo>
                    <a:pt x="557496" y="105342"/>
                  </a:lnTo>
                  <a:lnTo>
                    <a:pt x="447688" y="105342"/>
                  </a:lnTo>
                  <a:lnTo>
                    <a:pt x="447688" y="115689"/>
                  </a:lnTo>
                  <a:close/>
                  <a:moveTo>
                    <a:pt x="447688" y="97317"/>
                  </a:moveTo>
                  <a:lnTo>
                    <a:pt x="557496" y="97317"/>
                  </a:lnTo>
                  <a:lnTo>
                    <a:pt x="557496" y="86970"/>
                  </a:lnTo>
                  <a:lnTo>
                    <a:pt x="447688" y="86970"/>
                  </a:lnTo>
                  <a:lnTo>
                    <a:pt x="447688" y="97317"/>
                  </a:lnTo>
                  <a:close/>
                  <a:moveTo>
                    <a:pt x="557496" y="79156"/>
                  </a:moveTo>
                  <a:lnTo>
                    <a:pt x="557496" y="68809"/>
                  </a:lnTo>
                  <a:lnTo>
                    <a:pt x="520964" y="68809"/>
                  </a:lnTo>
                  <a:lnTo>
                    <a:pt x="520964" y="79156"/>
                  </a:lnTo>
                  <a:close/>
                </a:path>
              </a:pathLst>
            </a:custGeom>
            <a:solidFill>
              <a:srgbClr val="808080">
                <a:alpha val="75000"/>
              </a:srgbClr>
            </a:solidFill>
            <a:ln w="21117" cap="flat">
              <a:noFill/>
              <a:prstDash val="solid"/>
              <a:miter/>
            </a:ln>
          </p:spPr>
          <p:txBody>
            <a:bodyPr rtlCol="0" anchor="ctr"/>
            <a:lstStyle/>
            <a:p>
              <a:endParaRPr lang="en-IN"/>
            </a:p>
          </p:txBody>
        </p:sp>
        <p:sp>
          <p:nvSpPr>
            <p:cNvPr id="247" name="Freeform: Shape 246">
              <a:extLst>
                <a:ext uri="{FF2B5EF4-FFF2-40B4-BE49-F238E27FC236}">
                  <a16:creationId xmlns:a16="http://schemas.microsoft.com/office/drawing/2014/main" id="{271F1891-F46F-D1B6-EAB0-7D4FCEE4793E}"/>
                </a:ext>
              </a:extLst>
            </p:cNvPr>
            <p:cNvSpPr/>
            <p:nvPr/>
          </p:nvSpPr>
          <p:spPr>
            <a:xfrm>
              <a:off x="4129593" y="2247064"/>
              <a:ext cx="584098" cy="438926"/>
            </a:xfrm>
            <a:custGeom>
              <a:avLst/>
              <a:gdLst>
                <a:gd name="connsiteX0" fmla="*/ 190488 w 584098"/>
                <a:gd name="connsiteY0" fmla="*/ 180 h 438926"/>
                <a:gd name="connsiteX1" fmla="*/ 383559 w 584098"/>
                <a:gd name="connsiteY1" fmla="*/ 192279 h 438926"/>
                <a:gd name="connsiteX2" fmla="*/ 359422 w 584098"/>
                <a:gd name="connsiteY2" fmla="*/ 286101 h 438926"/>
                <a:gd name="connsiteX3" fmla="*/ 355621 w 584098"/>
                <a:gd name="connsiteY3" fmla="*/ 287579 h 438926"/>
                <a:gd name="connsiteX4" fmla="*/ 355621 w 584098"/>
                <a:gd name="connsiteY4" fmla="*/ 287579 h 438926"/>
                <a:gd name="connsiteX5" fmla="*/ 334505 w 584098"/>
                <a:gd name="connsiteY5" fmla="*/ 266462 h 438926"/>
                <a:gd name="connsiteX6" fmla="*/ 265875 w 584098"/>
                <a:gd name="connsiteY6" fmla="*/ 50438 h 438926"/>
                <a:gd name="connsiteX7" fmla="*/ 49851 w 584098"/>
                <a:gd name="connsiteY7" fmla="*/ 119068 h 438926"/>
                <a:gd name="connsiteX8" fmla="*/ 31901 w 584098"/>
                <a:gd name="connsiteY8" fmla="*/ 192765 h 438926"/>
                <a:gd name="connsiteX9" fmla="*/ 49640 w 584098"/>
                <a:gd name="connsiteY9" fmla="*/ 266040 h 438926"/>
                <a:gd name="connsiteX10" fmla="*/ 45416 w 584098"/>
                <a:gd name="connsiteY10" fmla="*/ 268996 h 438926"/>
                <a:gd name="connsiteX11" fmla="*/ 15431 w 584098"/>
                <a:gd name="connsiteY11" fmla="*/ 268996 h 438926"/>
                <a:gd name="connsiteX12" fmla="*/ 115988 w 584098"/>
                <a:gd name="connsiteY12" fmla="*/ 15553 h 438926"/>
                <a:gd name="connsiteX13" fmla="*/ 192178 w 584098"/>
                <a:gd name="connsiteY13" fmla="*/ -242 h 438926"/>
                <a:gd name="connsiteX14" fmla="*/ 390886 w 584098"/>
                <a:gd name="connsiteY14" fmla="*/ 283778 h 438926"/>
                <a:gd name="connsiteX15" fmla="*/ 361533 w 584098"/>
                <a:gd name="connsiteY15" fmla="*/ 283778 h 438926"/>
                <a:gd name="connsiteX16" fmla="*/ 361533 w 584098"/>
                <a:gd name="connsiteY16" fmla="*/ 299194 h 438926"/>
                <a:gd name="connsiteX17" fmla="*/ 358155 w 584098"/>
                <a:gd name="connsiteY17" fmla="*/ 300461 h 438926"/>
                <a:gd name="connsiteX18" fmla="*/ 345696 w 584098"/>
                <a:gd name="connsiteY18" fmla="*/ 296659 h 438926"/>
                <a:gd name="connsiteX19" fmla="*/ 345696 w 584098"/>
                <a:gd name="connsiteY19" fmla="*/ 296659 h 438926"/>
                <a:gd name="connsiteX20" fmla="*/ 345696 w 584098"/>
                <a:gd name="connsiteY20" fmla="*/ 296659 h 438926"/>
                <a:gd name="connsiteX21" fmla="*/ 293327 w 584098"/>
                <a:gd name="connsiteY21" fmla="*/ 268363 h 438926"/>
                <a:gd name="connsiteX22" fmla="*/ 198301 w 584098"/>
                <a:gd name="connsiteY22" fmla="*/ 270052 h 438926"/>
                <a:gd name="connsiteX23" fmla="*/ 127349 w 584098"/>
                <a:gd name="connsiteY23" fmla="*/ 264984 h 438926"/>
                <a:gd name="connsiteX24" fmla="*/ 117847 w 584098"/>
                <a:gd name="connsiteY24" fmla="*/ 261817 h 438926"/>
                <a:gd name="connsiteX25" fmla="*/ 115313 w 584098"/>
                <a:gd name="connsiteY25" fmla="*/ 271531 h 438926"/>
                <a:gd name="connsiteX26" fmla="*/ 117635 w 584098"/>
                <a:gd name="connsiteY26" fmla="*/ 301516 h 438926"/>
                <a:gd name="connsiteX27" fmla="*/ 117635 w 584098"/>
                <a:gd name="connsiteY27" fmla="*/ 302572 h 438926"/>
                <a:gd name="connsiteX28" fmla="*/ 99898 w 584098"/>
                <a:gd name="connsiteY28" fmla="*/ 285679 h 438926"/>
                <a:gd name="connsiteX29" fmla="*/ 99898 w 584098"/>
                <a:gd name="connsiteY29" fmla="*/ 285679 h 438926"/>
                <a:gd name="connsiteX30" fmla="*/ 57664 w 584098"/>
                <a:gd name="connsiteY30" fmla="*/ 277021 h 438926"/>
                <a:gd name="connsiteX31" fmla="*/ 46472 w 584098"/>
                <a:gd name="connsiteY31" fmla="*/ 285679 h 438926"/>
                <a:gd name="connsiteX32" fmla="*/ 9095 w 584098"/>
                <a:gd name="connsiteY32" fmla="*/ 288635 h 438926"/>
                <a:gd name="connsiteX33" fmla="*/ 1493 w 584098"/>
                <a:gd name="connsiteY33" fmla="*/ 302150 h 438926"/>
                <a:gd name="connsiteX34" fmla="*/ 1493 w 584098"/>
                <a:gd name="connsiteY34" fmla="*/ 305950 h 438926"/>
                <a:gd name="connsiteX35" fmla="*/ 3605 w 584098"/>
                <a:gd name="connsiteY35" fmla="*/ 309119 h 438926"/>
                <a:gd name="connsiteX36" fmla="*/ 118058 w 584098"/>
                <a:gd name="connsiteY36" fmla="*/ 418925 h 438926"/>
                <a:gd name="connsiteX37" fmla="*/ 118058 w 584098"/>
                <a:gd name="connsiteY37" fmla="*/ 418925 h 438926"/>
                <a:gd name="connsiteX38" fmla="*/ 118058 w 584098"/>
                <a:gd name="connsiteY38" fmla="*/ 418925 h 438926"/>
                <a:gd name="connsiteX39" fmla="*/ 238634 w 584098"/>
                <a:gd name="connsiteY39" fmla="*/ 436453 h 438926"/>
                <a:gd name="connsiteX40" fmla="*/ 280867 w 584098"/>
                <a:gd name="connsiteY40" fmla="*/ 424204 h 438926"/>
                <a:gd name="connsiteX41" fmla="*/ 315922 w 584098"/>
                <a:gd name="connsiteY41" fmla="*/ 411534 h 438926"/>
                <a:gd name="connsiteX42" fmla="*/ 346963 w 584098"/>
                <a:gd name="connsiteY42" fmla="*/ 406678 h 438926"/>
                <a:gd name="connsiteX43" fmla="*/ 361956 w 584098"/>
                <a:gd name="connsiteY43" fmla="*/ 406678 h 438926"/>
                <a:gd name="connsiteX44" fmla="*/ 361956 w 584098"/>
                <a:gd name="connsiteY44" fmla="*/ 427795 h 438926"/>
                <a:gd name="connsiteX45" fmla="*/ 391309 w 584098"/>
                <a:gd name="connsiteY45" fmla="*/ 427795 h 438926"/>
                <a:gd name="connsiteX46" fmla="*/ 391309 w 584098"/>
                <a:gd name="connsiteY46" fmla="*/ 283778 h 438926"/>
                <a:gd name="connsiteX47" fmla="*/ 361533 w 584098"/>
                <a:gd name="connsiteY47" fmla="*/ 309329 h 438926"/>
                <a:gd name="connsiteX48" fmla="*/ 337461 w 584098"/>
                <a:gd name="connsiteY48" fmla="*/ 301516 h 438926"/>
                <a:gd name="connsiteX49" fmla="*/ 291637 w 584098"/>
                <a:gd name="connsiteY49" fmla="*/ 276387 h 438926"/>
                <a:gd name="connsiteX50" fmla="*/ 198724 w 584098"/>
                <a:gd name="connsiteY50" fmla="*/ 278288 h 438926"/>
                <a:gd name="connsiteX51" fmla="*/ 123548 w 584098"/>
                <a:gd name="connsiteY51" fmla="*/ 272586 h 438926"/>
                <a:gd name="connsiteX52" fmla="*/ 158390 w 584098"/>
                <a:gd name="connsiteY52" fmla="*/ 312075 h 438926"/>
                <a:gd name="connsiteX53" fmla="*/ 182464 w 584098"/>
                <a:gd name="connsiteY53" fmla="*/ 313764 h 438926"/>
                <a:gd name="connsiteX54" fmla="*/ 175706 w 584098"/>
                <a:gd name="connsiteY54" fmla="*/ 351985 h 438926"/>
                <a:gd name="connsiteX55" fmla="*/ 93352 w 584098"/>
                <a:gd name="connsiteY55" fmla="*/ 291380 h 438926"/>
                <a:gd name="connsiteX56" fmla="*/ 53652 w 584098"/>
                <a:gd name="connsiteY56" fmla="*/ 291380 h 438926"/>
                <a:gd name="connsiteX57" fmla="*/ 130727 w 584098"/>
                <a:gd name="connsiteY57" fmla="*/ 365711 h 438926"/>
                <a:gd name="connsiteX58" fmla="*/ 124181 w 584098"/>
                <a:gd name="connsiteY58" fmla="*/ 372469 h 438926"/>
                <a:gd name="connsiteX59" fmla="*/ 46049 w 584098"/>
                <a:gd name="connsiteY59" fmla="*/ 296448 h 438926"/>
                <a:gd name="connsiteX60" fmla="*/ 10996 w 584098"/>
                <a:gd name="connsiteY60" fmla="*/ 302150 h 438926"/>
                <a:gd name="connsiteX61" fmla="*/ 122070 w 584098"/>
                <a:gd name="connsiteY61" fmla="*/ 408790 h 438926"/>
                <a:gd name="connsiteX62" fmla="*/ 346330 w 584098"/>
                <a:gd name="connsiteY62" fmla="*/ 395908 h 438926"/>
                <a:gd name="connsiteX63" fmla="*/ 361323 w 584098"/>
                <a:gd name="connsiteY63" fmla="*/ 395908 h 438926"/>
                <a:gd name="connsiteX64" fmla="*/ 361323 w 584098"/>
                <a:gd name="connsiteY64" fmla="*/ 309119 h 438926"/>
                <a:gd name="connsiteX65" fmla="*/ 402078 w 584098"/>
                <a:gd name="connsiteY65" fmla="*/ 276810 h 438926"/>
                <a:gd name="connsiteX66" fmla="*/ 583682 w 584098"/>
                <a:gd name="connsiteY66" fmla="*/ 276810 h 438926"/>
                <a:gd name="connsiteX67" fmla="*/ 583682 w 584098"/>
                <a:gd name="connsiteY67" fmla="*/ 435186 h 438926"/>
                <a:gd name="connsiteX68" fmla="*/ 402289 w 584098"/>
                <a:gd name="connsiteY68" fmla="*/ 435186 h 438926"/>
                <a:gd name="connsiteX69" fmla="*/ 402289 w 584098"/>
                <a:gd name="connsiteY69" fmla="*/ 277021 h 438926"/>
                <a:gd name="connsiteX70" fmla="*/ 133684 w 584098"/>
                <a:gd name="connsiteY70" fmla="*/ 316087 h 438926"/>
                <a:gd name="connsiteX71" fmla="*/ 158390 w 584098"/>
                <a:gd name="connsiteY71" fmla="*/ 321366 h 438926"/>
                <a:gd name="connsiteX72" fmla="*/ 182464 w 584098"/>
                <a:gd name="connsiteY72" fmla="*/ 322844 h 438926"/>
                <a:gd name="connsiteX73" fmla="*/ 182464 w 584098"/>
                <a:gd name="connsiteY73" fmla="*/ 322844 h 438926"/>
                <a:gd name="connsiteX74" fmla="*/ 176552 w 584098"/>
                <a:gd name="connsiteY74" fmla="*/ 342271 h 438926"/>
                <a:gd name="connsiteX75" fmla="*/ 140230 w 584098"/>
                <a:gd name="connsiteY75" fmla="*/ 322211 h 438926"/>
                <a:gd name="connsiteX76" fmla="*/ 133261 w 584098"/>
                <a:gd name="connsiteY76" fmla="*/ 316087 h 438926"/>
                <a:gd name="connsiteX77" fmla="*/ 273477 w 584098"/>
                <a:gd name="connsiteY77" fmla="*/ 234365 h 438926"/>
                <a:gd name="connsiteX78" fmla="*/ 262286 w 584098"/>
                <a:gd name="connsiteY78" fmla="*/ 198466 h 438926"/>
                <a:gd name="connsiteX79" fmla="*/ 228709 w 584098"/>
                <a:gd name="connsiteY79" fmla="*/ 177350 h 438926"/>
                <a:gd name="connsiteX80" fmla="*/ 201679 w 584098"/>
                <a:gd name="connsiteY80" fmla="*/ 169959 h 438926"/>
                <a:gd name="connsiteX81" fmla="*/ 199991 w 584098"/>
                <a:gd name="connsiteY81" fmla="*/ 169959 h 438926"/>
                <a:gd name="connsiteX82" fmla="*/ 199991 w 584098"/>
                <a:gd name="connsiteY82" fmla="*/ 114844 h 438926"/>
                <a:gd name="connsiteX83" fmla="*/ 218785 w 584098"/>
                <a:gd name="connsiteY83" fmla="*/ 123924 h 438926"/>
                <a:gd name="connsiteX84" fmla="*/ 227654 w 584098"/>
                <a:gd name="connsiteY84" fmla="*/ 145041 h 438926"/>
                <a:gd name="connsiteX85" fmla="*/ 268198 w 584098"/>
                <a:gd name="connsiteY85" fmla="*/ 139128 h 438926"/>
                <a:gd name="connsiteX86" fmla="*/ 254894 w 584098"/>
                <a:gd name="connsiteY86" fmla="*/ 108298 h 438926"/>
                <a:gd name="connsiteX87" fmla="*/ 233777 w 584098"/>
                <a:gd name="connsiteY87" fmla="*/ 91827 h 438926"/>
                <a:gd name="connsiteX88" fmla="*/ 200412 w 584098"/>
                <a:gd name="connsiteY88" fmla="*/ 85492 h 438926"/>
                <a:gd name="connsiteX89" fmla="*/ 200412 w 584098"/>
                <a:gd name="connsiteY89" fmla="*/ 64375 h 438926"/>
                <a:gd name="connsiteX90" fmla="*/ 183731 w 584098"/>
                <a:gd name="connsiteY90" fmla="*/ 64375 h 438926"/>
                <a:gd name="connsiteX91" fmla="*/ 183731 w 584098"/>
                <a:gd name="connsiteY91" fmla="*/ 85492 h 438926"/>
                <a:gd name="connsiteX92" fmla="*/ 132629 w 584098"/>
                <a:gd name="connsiteY92" fmla="*/ 100696 h 438926"/>
                <a:gd name="connsiteX93" fmla="*/ 115101 w 584098"/>
                <a:gd name="connsiteY93" fmla="*/ 139973 h 438926"/>
                <a:gd name="connsiteX94" fmla="*/ 122070 w 584098"/>
                <a:gd name="connsiteY94" fmla="*/ 168903 h 438926"/>
                <a:gd name="connsiteX95" fmla="*/ 141497 w 584098"/>
                <a:gd name="connsiteY95" fmla="*/ 188541 h 438926"/>
                <a:gd name="connsiteX96" fmla="*/ 178874 w 584098"/>
                <a:gd name="connsiteY96" fmla="*/ 201845 h 438926"/>
                <a:gd name="connsiteX97" fmla="*/ 181408 w 584098"/>
                <a:gd name="connsiteY97" fmla="*/ 201845 h 438926"/>
                <a:gd name="connsiteX98" fmla="*/ 183731 w 584098"/>
                <a:gd name="connsiteY98" fmla="*/ 201845 h 438926"/>
                <a:gd name="connsiteX99" fmla="*/ 183731 w 584098"/>
                <a:gd name="connsiteY99" fmla="*/ 255904 h 438926"/>
                <a:gd name="connsiteX100" fmla="*/ 196400 w 584098"/>
                <a:gd name="connsiteY100" fmla="*/ 254848 h 438926"/>
                <a:gd name="connsiteX101" fmla="*/ 200412 w 584098"/>
                <a:gd name="connsiteY101" fmla="*/ 254848 h 438926"/>
                <a:gd name="connsiteX102" fmla="*/ 200412 w 584098"/>
                <a:gd name="connsiteY102" fmla="*/ 206069 h 438926"/>
                <a:gd name="connsiteX103" fmla="*/ 223430 w 584098"/>
                <a:gd name="connsiteY103" fmla="*/ 214304 h 438926"/>
                <a:gd name="connsiteX104" fmla="*/ 231455 w 584098"/>
                <a:gd name="connsiteY104" fmla="*/ 222117 h 438926"/>
                <a:gd name="connsiteX105" fmla="*/ 234200 w 584098"/>
                <a:gd name="connsiteY105" fmla="*/ 234576 h 438926"/>
                <a:gd name="connsiteX106" fmla="*/ 227654 w 584098"/>
                <a:gd name="connsiteY106" fmla="*/ 252314 h 438926"/>
                <a:gd name="connsiteX107" fmla="*/ 271577 w 584098"/>
                <a:gd name="connsiteY107" fmla="*/ 252314 h 438926"/>
                <a:gd name="connsiteX108" fmla="*/ 273900 w 584098"/>
                <a:gd name="connsiteY108" fmla="*/ 234365 h 438926"/>
                <a:gd name="connsiteX109" fmla="*/ 110033 w 584098"/>
                <a:gd name="connsiteY109" fmla="*/ 244290 h 438926"/>
                <a:gd name="connsiteX110" fmla="*/ 131150 w 584098"/>
                <a:gd name="connsiteY110" fmla="*/ 251258 h 438926"/>
                <a:gd name="connsiteX111" fmla="*/ 163458 w 584098"/>
                <a:gd name="connsiteY111" fmla="*/ 256537 h 438926"/>
                <a:gd name="connsiteX112" fmla="*/ 158813 w 584098"/>
                <a:gd name="connsiteY112" fmla="*/ 253159 h 438926"/>
                <a:gd name="connsiteX113" fmla="*/ 147199 w 584098"/>
                <a:gd name="connsiteY113" fmla="*/ 227819 h 438926"/>
                <a:gd name="connsiteX114" fmla="*/ 107922 w 584098"/>
                <a:gd name="connsiteY114" fmla="*/ 234998 h 438926"/>
                <a:gd name="connsiteX115" fmla="*/ 110245 w 584098"/>
                <a:gd name="connsiteY115" fmla="*/ 244290 h 438926"/>
                <a:gd name="connsiteX116" fmla="*/ 183308 w 584098"/>
                <a:gd name="connsiteY116" fmla="*/ 114633 h 438926"/>
                <a:gd name="connsiteX117" fmla="*/ 154801 w 584098"/>
                <a:gd name="connsiteY117" fmla="*/ 139128 h 438926"/>
                <a:gd name="connsiteX118" fmla="*/ 157123 w 584098"/>
                <a:gd name="connsiteY118" fmla="*/ 150320 h 438926"/>
                <a:gd name="connsiteX119" fmla="*/ 164092 w 584098"/>
                <a:gd name="connsiteY119" fmla="*/ 157711 h 438926"/>
                <a:gd name="connsiteX120" fmla="*/ 183308 w 584098"/>
                <a:gd name="connsiteY120" fmla="*/ 165524 h 43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584098" h="438926">
                  <a:moveTo>
                    <a:pt x="190488" y="180"/>
                  </a:moveTo>
                  <a:cubicBezTo>
                    <a:pt x="296853" y="-94"/>
                    <a:pt x="383284" y="85914"/>
                    <a:pt x="383559" y="192279"/>
                  </a:cubicBezTo>
                  <a:cubicBezTo>
                    <a:pt x="383622" y="225095"/>
                    <a:pt x="375323" y="257403"/>
                    <a:pt x="359422" y="286101"/>
                  </a:cubicBezTo>
                  <a:lnTo>
                    <a:pt x="355621" y="287579"/>
                  </a:lnTo>
                  <a:lnTo>
                    <a:pt x="355621" y="287579"/>
                  </a:lnTo>
                  <a:cubicBezTo>
                    <a:pt x="349624" y="279555"/>
                    <a:pt x="342529" y="272459"/>
                    <a:pt x="334505" y="266462"/>
                  </a:cubicBezTo>
                  <a:cubicBezTo>
                    <a:pt x="375217" y="187866"/>
                    <a:pt x="344471" y="91130"/>
                    <a:pt x="265875" y="50438"/>
                  </a:cubicBezTo>
                  <a:cubicBezTo>
                    <a:pt x="187279" y="9725"/>
                    <a:pt x="90564" y="40450"/>
                    <a:pt x="49851" y="119068"/>
                  </a:cubicBezTo>
                  <a:cubicBezTo>
                    <a:pt x="38047" y="141852"/>
                    <a:pt x="31901" y="167108"/>
                    <a:pt x="31901" y="192765"/>
                  </a:cubicBezTo>
                  <a:cubicBezTo>
                    <a:pt x="31838" y="218253"/>
                    <a:pt x="37920" y="243403"/>
                    <a:pt x="49640" y="266040"/>
                  </a:cubicBezTo>
                  <a:lnTo>
                    <a:pt x="45416" y="268996"/>
                  </a:lnTo>
                  <a:cubicBezTo>
                    <a:pt x="35681" y="265829"/>
                    <a:pt x="25186" y="265829"/>
                    <a:pt x="15431" y="268996"/>
                  </a:cubicBezTo>
                  <a:cubicBezTo>
                    <a:pt x="-26782" y="171247"/>
                    <a:pt x="18239" y="57787"/>
                    <a:pt x="115988" y="15553"/>
                  </a:cubicBezTo>
                  <a:cubicBezTo>
                    <a:pt x="140041" y="5164"/>
                    <a:pt x="165971" y="-200"/>
                    <a:pt x="192178" y="-242"/>
                  </a:cubicBezTo>
                  <a:close/>
                  <a:moveTo>
                    <a:pt x="390886" y="283778"/>
                  </a:moveTo>
                  <a:lnTo>
                    <a:pt x="361533" y="283778"/>
                  </a:lnTo>
                  <a:lnTo>
                    <a:pt x="361533" y="299194"/>
                  </a:lnTo>
                  <a:lnTo>
                    <a:pt x="358155" y="300461"/>
                  </a:lnTo>
                  <a:cubicBezTo>
                    <a:pt x="353615" y="302065"/>
                    <a:pt x="348569" y="300524"/>
                    <a:pt x="345696" y="296659"/>
                  </a:cubicBezTo>
                  <a:lnTo>
                    <a:pt x="345696" y="296659"/>
                  </a:lnTo>
                  <a:lnTo>
                    <a:pt x="345696" y="296659"/>
                  </a:lnTo>
                  <a:cubicBezTo>
                    <a:pt x="333533" y="279660"/>
                    <a:pt x="314211" y="269208"/>
                    <a:pt x="293327" y="268363"/>
                  </a:cubicBezTo>
                  <a:cubicBezTo>
                    <a:pt x="261694" y="265132"/>
                    <a:pt x="229787" y="265681"/>
                    <a:pt x="198301" y="270052"/>
                  </a:cubicBezTo>
                  <a:cubicBezTo>
                    <a:pt x="174545" y="272924"/>
                    <a:pt x="150451" y="271214"/>
                    <a:pt x="127349" y="264984"/>
                  </a:cubicBezTo>
                  <a:lnTo>
                    <a:pt x="117847" y="261817"/>
                  </a:lnTo>
                  <a:lnTo>
                    <a:pt x="115313" y="271531"/>
                  </a:lnTo>
                  <a:cubicBezTo>
                    <a:pt x="112378" y="281476"/>
                    <a:pt x="113201" y="292140"/>
                    <a:pt x="117635" y="301516"/>
                  </a:cubicBezTo>
                  <a:lnTo>
                    <a:pt x="117635" y="302572"/>
                  </a:lnTo>
                  <a:lnTo>
                    <a:pt x="99898" y="285679"/>
                  </a:lnTo>
                  <a:lnTo>
                    <a:pt x="99898" y="285679"/>
                  </a:lnTo>
                  <a:cubicBezTo>
                    <a:pt x="88896" y="274487"/>
                    <a:pt x="72192" y="271066"/>
                    <a:pt x="57664" y="277021"/>
                  </a:cubicBezTo>
                  <a:cubicBezTo>
                    <a:pt x="53335" y="279048"/>
                    <a:pt x="49512" y="282004"/>
                    <a:pt x="46472" y="285679"/>
                  </a:cubicBezTo>
                  <a:cubicBezTo>
                    <a:pt x="34563" y="278964"/>
                    <a:pt x="19801" y="280146"/>
                    <a:pt x="9095" y="288635"/>
                  </a:cubicBezTo>
                  <a:cubicBezTo>
                    <a:pt x="5147" y="292183"/>
                    <a:pt x="2465" y="296934"/>
                    <a:pt x="1493" y="302150"/>
                  </a:cubicBezTo>
                  <a:lnTo>
                    <a:pt x="1493" y="305950"/>
                  </a:lnTo>
                  <a:lnTo>
                    <a:pt x="3605" y="309119"/>
                  </a:lnTo>
                  <a:cubicBezTo>
                    <a:pt x="32999" y="353886"/>
                    <a:pt x="72129" y="391410"/>
                    <a:pt x="118058" y="418925"/>
                  </a:cubicBezTo>
                  <a:lnTo>
                    <a:pt x="118058" y="418925"/>
                  </a:lnTo>
                  <a:lnTo>
                    <a:pt x="118058" y="418925"/>
                  </a:lnTo>
                  <a:cubicBezTo>
                    <a:pt x="155688" y="436347"/>
                    <a:pt x="197583" y="442428"/>
                    <a:pt x="238634" y="436453"/>
                  </a:cubicBezTo>
                  <a:cubicBezTo>
                    <a:pt x="253057" y="433686"/>
                    <a:pt x="267205" y="429589"/>
                    <a:pt x="280867" y="424204"/>
                  </a:cubicBezTo>
                  <a:cubicBezTo>
                    <a:pt x="292482" y="419770"/>
                    <a:pt x="304096" y="414913"/>
                    <a:pt x="315922" y="411534"/>
                  </a:cubicBezTo>
                  <a:cubicBezTo>
                    <a:pt x="325952" y="408346"/>
                    <a:pt x="336426" y="406720"/>
                    <a:pt x="346963" y="406678"/>
                  </a:cubicBezTo>
                  <a:lnTo>
                    <a:pt x="361956" y="406678"/>
                  </a:lnTo>
                  <a:lnTo>
                    <a:pt x="361956" y="427795"/>
                  </a:lnTo>
                  <a:lnTo>
                    <a:pt x="391309" y="427795"/>
                  </a:lnTo>
                  <a:lnTo>
                    <a:pt x="391309" y="283778"/>
                  </a:lnTo>
                  <a:close/>
                  <a:moveTo>
                    <a:pt x="361533" y="309329"/>
                  </a:moveTo>
                  <a:cubicBezTo>
                    <a:pt x="352665" y="312349"/>
                    <a:pt x="342867" y="309182"/>
                    <a:pt x="337461" y="301516"/>
                  </a:cubicBezTo>
                  <a:cubicBezTo>
                    <a:pt x="326944" y="286460"/>
                    <a:pt x="309988" y="277169"/>
                    <a:pt x="291637" y="276387"/>
                  </a:cubicBezTo>
                  <a:cubicBezTo>
                    <a:pt x="260702" y="273220"/>
                    <a:pt x="229491" y="273853"/>
                    <a:pt x="198724" y="278288"/>
                  </a:cubicBezTo>
                  <a:cubicBezTo>
                    <a:pt x="173532" y="281054"/>
                    <a:pt x="148043" y="279132"/>
                    <a:pt x="123548" y="272586"/>
                  </a:cubicBezTo>
                  <a:cubicBezTo>
                    <a:pt x="118058" y="293703"/>
                    <a:pt x="129249" y="311863"/>
                    <a:pt x="158390" y="312075"/>
                  </a:cubicBezTo>
                  <a:lnTo>
                    <a:pt x="182464" y="313764"/>
                  </a:lnTo>
                  <a:cubicBezTo>
                    <a:pt x="211605" y="313764"/>
                    <a:pt x="219418" y="354308"/>
                    <a:pt x="175706" y="351985"/>
                  </a:cubicBezTo>
                  <a:cubicBezTo>
                    <a:pt x="146354" y="346284"/>
                    <a:pt x="122492" y="318199"/>
                    <a:pt x="93352" y="291380"/>
                  </a:cubicBezTo>
                  <a:cubicBezTo>
                    <a:pt x="76880" y="278077"/>
                    <a:pt x="62521" y="279766"/>
                    <a:pt x="53652" y="291380"/>
                  </a:cubicBezTo>
                  <a:cubicBezTo>
                    <a:pt x="74494" y="320754"/>
                    <a:pt x="100616" y="345967"/>
                    <a:pt x="130727" y="365711"/>
                  </a:cubicBezTo>
                  <a:cubicBezTo>
                    <a:pt x="136852" y="369090"/>
                    <a:pt x="130727" y="375847"/>
                    <a:pt x="124181" y="372469"/>
                  </a:cubicBezTo>
                  <a:cubicBezTo>
                    <a:pt x="93879" y="351922"/>
                    <a:pt x="67420" y="326180"/>
                    <a:pt x="46049" y="296448"/>
                  </a:cubicBezTo>
                  <a:cubicBezTo>
                    <a:pt x="32745" y="285679"/>
                    <a:pt x="13952" y="287368"/>
                    <a:pt x="10996" y="302150"/>
                  </a:cubicBezTo>
                  <a:cubicBezTo>
                    <a:pt x="39672" y="345481"/>
                    <a:pt x="77598" y="381908"/>
                    <a:pt x="122070" y="408790"/>
                  </a:cubicBezTo>
                  <a:cubicBezTo>
                    <a:pt x="245814" y="459680"/>
                    <a:pt x="280446" y="395697"/>
                    <a:pt x="346330" y="395908"/>
                  </a:cubicBezTo>
                  <a:lnTo>
                    <a:pt x="361323" y="395908"/>
                  </a:lnTo>
                  <a:lnTo>
                    <a:pt x="361323" y="309119"/>
                  </a:lnTo>
                  <a:close/>
                  <a:moveTo>
                    <a:pt x="402078" y="276810"/>
                  </a:moveTo>
                  <a:lnTo>
                    <a:pt x="583682" y="276810"/>
                  </a:lnTo>
                  <a:lnTo>
                    <a:pt x="583682" y="435186"/>
                  </a:lnTo>
                  <a:lnTo>
                    <a:pt x="402289" y="435186"/>
                  </a:lnTo>
                  <a:lnTo>
                    <a:pt x="402289" y="277021"/>
                  </a:lnTo>
                  <a:close/>
                  <a:moveTo>
                    <a:pt x="133684" y="316087"/>
                  </a:moveTo>
                  <a:cubicBezTo>
                    <a:pt x="141455" y="319571"/>
                    <a:pt x="149881" y="321366"/>
                    <a:pt x="158390" y="321366"/>
                  </a:cubicBezTo>
                  <a:lnTo>
                    <a:pt x="182464" y="322844"/>
                  </a:lnTo>
                  <a:lnTo>
                    <a:pt x="182464" y="322844"/>
                  </a:lnTo>
                  <a:cubicBezTo>
                    <a:pt x="198935" y="322844"/>
                    <a:pt x="206326" y="343961"/>
                    <a:pt x="176552" y="342271"/>
                  </a:cubicBezTo>
                  <a:cubicBezTo>
                    <a:pt x="163015" y="338576"/>
                    <a:pt x="150557" y="331692"/>
                    <a:pt x="140230" y="322211"/>
                  </a:cubicBezTo>
                  <a:lnTo>
                    <a:pt x="133261" y="316087"/>
                  </a:lnTo>
                  <a:close/>
                  <a:moveTo>
                    <a:pt x="273477" y="234365"/>
                  </a:moveTo>
                  <a:cubicBezTo>
                    <a:pt x="274026" y="221463"/>
                    <a:pt x="270056" y="208771"/>
                    <a:pt x="262286" y="198466"/>
                  </a:cubicBezTo>
                  <a:cubicBezTo>
                    <a:pt x="253395" y="188288"/>
                    <a:pt x="241718" y="180961"/>
                    <a:pt x="228709" y="177350"/>
                  </a:cubicBezTo>
                  <a:cubicBezTo>
                    <a:pt x="219925" y="174098"/>
                    <a:pt x="210887" y="171627"/>
                    <a:pt x="201679" y="169959"/>
                  </a:cubicBezTo>
                  <a:lnTo>
                    <a:pt x="199991" y="169959"/>
                  </a:lnTo>
                  <a:lnTo>
                    <a:pt x="199991" y="114844"/>
                  </a:lnTo>
                  <a:cubicBezTo>
                    <a:pt x="207170" y="115436"/>
                    <a:pt x="213864" y="118666"/>
                    <a:pt x="218785" y="123924"/>
                  </a:cubicBezTo>
                  <a:cubicBezTo>
                    <a:pt x="223811" y="129901"/>
                    <a:pt x="226914" y="137270"/>
                    <a:pt x="227654" y="145041"/>
                  </a:cubicBezTo>
                  <a:lnTo>
                    <a:pt x="268198" y="139128"/>
                  </a:lnTo>
                  <a:cubicBezTo>
                    <a:pt x="265875" y="128063"/>
                    <a:pt x="261356" y="117589"/>
                    <a:pt x="254894" y="108298"/>
                  </a:cubicBezTo>
                  <a:cubicBezTo>
                    <a:pt x="249446" y="101013"/>
                    <a:pt x="242161" y="95332"/>
                    <a:pt x="233777" y="91827"/>
                  </a:cubicBezTo>
                  <a:cubicBezTo>
                    <a:pt x="223135" y="87688"/>
                    <a:pt x="211837" y="85534"/>
                    <a:pt x="200412" y="85492"/>
                  </a:cubicBezTo>
                  <a:lnTo>
                    <a:pt x="200412" y="64375"/>
                  </a:lnTo>
                  <a:lnTo>
                    <a:pt x="183731" y="64375"/>
                  </a:lnTo>
                  <a:lnTo>
                    <a:pt x="183731" y="85492"/>
                  </a:lnTo>
                  <a:cubicBezTo>
                    <a:pt x="165507" y="85006"/>
                    <a:pt x="147621" y="90349"/>
                    <a:pt x="132629" y="100696"/>
                  </a:cubicBezTo>
                  <a:cubicBezTo>
                    <a:pt x="120866" y="110241"/>
                    <a:pt x="114341" y="124832"/>
                    <a:pt x="115101" y="139973"/>
                  </a:cubicBezTo>
                  <a:cubicBezTo>
                    <a:pt x="114764" y="150067"/>
                    <a:pt x="117171" y="160055"/>
                    <a:pt x="122070" y="168903"/>
                  </a:cubicBezTo>
                  <a:cubicBezTo>
                    <a:pt x="126674" y="177054"/>
                    <a:pt x="133389" y="183854"/>
                    <a:pt x="141497" y="188541"/>
                  </a:cubicBezTo>
                  <a:cubicBezTo>
                    <a:pt x="153133" y="195003"/>
                    <a:pt x="165760" y="199501"/>
                    <a:pt x="178874" y="201845"/>
                  </a:cubicBezTo>
                  <a:lnTo>
                    <a:pt x="181408" y="201845"/>
                  </a:lnTo>
                  <a:lnTo>
                    <a:pt x="183731" y="201845"/>
                  </a:lnTo>
                  <a:lnTo>
                    <a:pt x="183731" y="255904"/>
                  </a:lnTo>
                  <a:lnTo>
                    <a:pt x="196400" y="254848"/>
                  </a:lnTo>
                  <a:lnTo>
                    <a:pt x="200412" y="254848"/>
                  </a:lnTo>
                  <a:lnTo>
                    <a:pt x="200412" y="206069"/>
                  </a:lnTo>
                  <a:cubicBezTo>
                    <a:pt x="208353" y="208011"/>
                    <a:pt x="216061" y="210778"/>
                    <a:pt x="223430" y="214304"/>
                  </a:cubicBezTo>
                  <a:cubicBezTo>
                    <a:pt x="226767" y="216141"/>
                    <a:pt x="229533" y="218844"/>
                    <a:pt x="231455" y="222117"/>
                  </a:cubicBezTo>
                  <a:cubicBezTo>
                    <a:pt x="233376" y="225982"/>
                    <a:pt x="234306" y="230268"/>
                    <a:pt x="234200" y="234576"/>
                  </a:cubicBezTo>
                  <a:cubicBezTo>
                    <a:pt x="234558" y="241143"/>
                    <a:pt x="232193" y="247563"/>
                    <a:pt x="227654" y="252314"/>
                  </a:cubicBezTo>
                  <a:cubicBezTo>
                    <a:pt x="242288" y="251470"/>
                    <a:pt x="256942" y="251470"/>
                    <a:pt x="271577" y="252314"/>
                  </a:cubicBezTo>
                  <a:cubicBezTo>
                    <a:pt x="273245" y="246486"/>
                    <a:pt x="274026" y="240425"/>
                    <a:pt x="273900" y="234365"/>
                  </a:cubicBezTo>
                  <a:close/>
                  <a:moveTo>
                    <a:pt x="110033" y="244290"/>
                  </a:moveTo>
                  <a:lnTo>
                    <a:pt x="131150" y="251258"/>
                  </a:lnTo>
                  <a:cubicBezTo>
                    <a:pt x="141645" y="254426"/>
                    <a:pt x="152499" y="256200"/>
                    <a:pt x="163458" y="256537"/>
                  </a:cubicBezTo>
                  <a:cubicBezTo>
                    <a:pt x="161748" y="255651"/>
                    <a:pt x="160186" y="254511"/>
                    <a:pt x="158813" y="253159"/>
                  </a:cubicBezTo>
                  <a:cubicBezTo>
                    <a:pt x="152182" y="246275"/>
                    <a:pt x="148086" y="237342"/>
                    <a:pt x="147199" y="227819"/>
                  </a:cubicBezTo>
                  <a:lnTo>
                    <a:pt x="107922" y="234998"/>
                  </a:lnTo>
                  <a:cubicBezTo>
                    <a:pt x="107922" y="238377"/>
                    <a:pt x="109399" y="241333"/>
                    <a:pt x="110245" y="244290"/>
                  </a:cubicBezTo>
                  <a:close/>
                  <a:moveTo>
                    <a:pt x="183308" y="114633"/>
                  </a:moveTo>
                  <a:cubicBezTo>
                    <a:pt x="164304" y="116111"/>
                    <a:pt x="154801" y="124347"/>
                    <a:pt x="154801" y="139128"/>
                  </a:cubicBezTo>
                  <a:cubicBezTo>
                    <a:pt x="154695" y="142993"/>
                    <a:pt x="155498" y="146815"/>
                    <a:pt x="157123" y="150320"/>
                  </a:cubicBezTo>
                  <a:cubicBezTo>
                    <a:pt x="158750" y="153361"/>
                    <a:pt x="161158" y="155916"/>
                    <a:pt x="164092" y="157711"/>
                  </a:cubicBezTo>
                  <a:cubicBezTo>
                    <a:pt x="170238" y="160921"/>
                    <a:pt x="176656" y="163539"/>
                    <a:pt x="183308" y="165524"/>
                  </a:cubicBezTo>
                  <a:close/>
                </a:path>
              </a:pathLst>
            </a:custGeom>
            <a:solidFill>
              <a:srgbClr val="808080">
                <a:alpha val="75000"/>
              </a:srgbClr>
            </a:solidFill>
            <a:ln w="21117" cap="flat">
              <a:noFill/>
              <a:prstDash val="solid"/>
              <a:miter/>
            </a:ln>
          </p:spPr>
          <p:txBody>
            <a:bodyPr rtlCol="0" anchor="ctr"/>
            <a:lstStyle/>
            <a:p>
              <a:endParaRPr lang="en-IN"/>
            </a:p>
          </p:txBody>
        </p:sp>
        <p:sp>
          <p:nvSpPr>
            <p:cNvPr id="248" name="Freeform: Shape 247">
              <a:extLst>
                <a:ext uri="{FF2B5EF4-FFF2-40B4-BE49-F238E27FC236}">
                  <a16:creationId xmlns:a16="http://schemas.microsoft.com/office/drawing/2014/main" id="{3BCCB6F8-87F3-6DB1-C0B8-5376AB924C92}"/>
                </a:ext>
              </a:extLst>
            </p:cNvPr>
            <p:cNvSpPr/>
            <p:nvPr/>
          </p:nvSpPr>
          <p:spPr>
            <a:xfrm>
              <a:off x="991047" y="3858483"/>
              <a:ext cx="558062" cy="592853"/>
            </a:xfrm>
            <a:custGeom>
              <a:avLst/>
              <a:gdLst>
                <a:gd name="connsiteX0" fmla="*/ 473627 w 558062"/>
                <a:gd name="connsiteY0" fmla="*/ 228664 h 592853"/>
                <a:gd name="connsiteX1" fmla="*/ 465392 w 558062"/>
                <a:gd name="connsiteY1" fmla="*/ 259494 h 592853"/>
                <a:gd name="connsiteX2" fmla="*/ 417964 w 558062"/>
                <a:gd name="connsiteY2" fmla="*/ 275818 h 592853"/>
                <a:gd name="connsiteX3" fmla="*/ 429916 w 558062"/>
                <a:gd name="connsiteY3" fmla="*/ 320733 h 592853"/>
                <a:gd name="connsiteX4" fmla="*/ 407532 w 558062"/>
                <a:gd name="connsiteY4" fmla="*/ 343116 h 592853"/>
                <a:gd name="connsiteX5" fmla="*/ 357654 w 558062"/>
                <a:gd name="connsiteY5" fmla="*/ 335409 h 592853"/>
                <a:gd name="connsiteX6" fmla="*/ 346082 w 558062"/>
                <a:gd name="connsiteY6" fmla="*/ 378592 h 592853"/>
                <a:gd name="connsiteX7" fmla="*/ 315463 w 558062"/>
                <a:gd name="connsiteY7" fmla="*/ 386828 h 592853"/>
                <a:gd name="connsiteX8" fmla="*/ 277347 w 558062"/>
                <a:gd name="connsiteY8" fmla="*/ 354203 h 592853"/>
                <a:gd name="connsiteX9" fmla="*/ 244722 w 558062"/>
                <a:gd name="connsiteY9" fmla="*/ 386828 h 592853"/>
                <a:gd name="connsiteX10" fmla="*/ 213892 w 558062"/>
                <a:gd name="connsiteY10" fmla="*/ 378592 h 592853"/>
                <a:gd name="connsiteX11" fmla="*/ 199532 w 558062"/>
                <a:gd name="connsiteY11" fmla="*/ 332769 h 592853"/>
                <a:gd name="connsiteX12" fmla="*/ 152653 w 558062"/>
                <a:gd name="connsiteY12" fmla="*/ 343116 h 592853"/>
                <a:gd name="connsiteX13" fmla="*/ 130269 w 558062"/>
                <a:gd name="connsiteY13" fmla="*/ 320733 h 592853"/>
                <a:gd name="connsiteX14" fmla="*/ 139708 w 558062"/>
                <a:gd name="connsiteY14" fmla="*/ 271447 h 592853"/>
                <a:gd name="connsiteX15" fmla="*/ 94793 w 558062"/>
                <a:gd name="connsiteY15" fmla="*/ 259494 h 592853"/>
                <a:gd name="connsiteX16" fmla="*/ 86558 w 558062"/>
                <a:gd name="connsiteY16" fmla="*/ 228664 h 592853"/>
                <a:gd name="connsiteX17" fmla="*/ 119183 w 558062"/>
                <a:gd name="connsiteY17" fmla="*/ 190548 h 592853"/>
                <a:gd name="connsiteX18" fmla="*/ 86558 w 558062"/>
                <a:gd name="connsiteY18" fmla="*/ 157923 h 592853"/>
                <a:gd name="connsiteX19" fmla="*/ 94793 w 558062"/>
                <a:gd name="connsiteY19" fmla="*/ 127303 h 592853"/>
                <a:gd name="connsiteX20" fmla="*/ 141841 w 558062"/>
                <a:gd name="connsiteY20" fmla="*/ 109037 h 592853"/>
                <a:gd name="connsiteX21" fmla="*/ 130269 w 558062"/>
                <a:gd name="connsiteY21" fmla="*/ 65853 h 592853"/>
                <a:gd name="connsiteX22" fmla="*/ 152653 w 558062"/>
                <a:gd name="connsiteY22" fmla="*/ 43470 h 592853"/>
                <a:gd name="connsiteX23" fmla="*/ 201939 w 558062"/>
                <a:gd name="connsiteY23" fmla="*/ 52909 h 592853"/>
                <a:gd name="connsiteX24" fmla="*/ 213892 w 558062"/>
                <a:gd name="connsiteY24" fmla="*/ 7994 h 592853"/>
                <a:gd name="connsiteX25" fmla="*/ 244722 w 558062"/>
                <a:gd name="connsiteY25" fmla="*/ -242 h 592853"/>
                <a:gd name="connsiteX26" fmla="*/ 282837 w 558062"/>
                <a:gd name="connsiteY26" fmla="*/ 32384 h 592853"/>
                <a:gd name="connsiteX27" fmla="*/ 315463 w 558062"/>
                <a:gd name="connsiteY27" fmla="*/ -242 h 592853"/>
                <a:gd name="connsiteX28" fmla="*/ 346082 w 558062"/>
                <a:gd name="connsiteY28" fmla="*/ 7994 h 592853"/>
                <a:gd name="connsiteX29" fmla="*/ 364348 w 558062"/>
                <a:gd name="connsiteY29" fmla="*/ 55042 h 592853"/>
                <a:gd name="connsiteX30" fmla="*/ 407532 w 558062"/>
                <a:gd name="connsiteY30" fmla="*/ 43470 h 592853"/>
                <a:gd name="connsiteX31" fmla="*/ 429916 w 558062"/>
                <a:gd name="connsiteY31" fmla="*/ 66065 h 592853"/>
                <a:gd name="connsiteX32" fmla="*/ 422208 w 558062"/>
                <a:gd name="connsiteY32" fmla="*/ 115943 h 592853"/>
                <a:gd name="connsiteX33" fmla="*/ 465392 w 558062"/>
                <a:gd name="connsiteY33" fmla="*/ 127515 h 592853"/>
                <a:gd name="connsiteX34" fmla="*/ 473627 w 558062"/>
                <a:gd name="connsiteY34" fmla="*/ 158134 h 592853"/>
                <a:gd name="connsiteX35" fmla="*/ 441002 w 558062"/>
                <a:gd name="connsiteY35" fmla="*/ 196250 h 592853"/>
                <a:gd name="connsiteX36" fmla="*/ 473627 w 558062"/>
                <a:gd name="connsiteY36" fmla="*/ 228875 h 592853"/>
                <a:gd name="connsiteX37" fmla="*/ 448498 w 558062"/>
                <a:gd name="connsiteY37" fmla="*/ 418715 h 592853"/>
                <a:gd name="connsiteX38" fmla="*/ 448498 w 558062"/>
                <a:gd name="connsiteY38" fmla="*/ 418715 h 592853"/>
                <a:gd name="connsiteX39" fmla="*/ 453778 w 558062"/>
                <a:gd name="connsiteY39" fmla="*/ 420615 h 592853"/>
                <a:gd name="connsiteX40" fmla="*/ 456734 w 558062"/>
                <a:gd name="connsiteY40" fmla="*/ 425894 h 592853"/>
                <a:gd name="connsiteX41" fmla="*/ 456734 w 558062"/>
                <a:gd name="connsiteY41" fmla="*/ 425894 h 592853"/>
                <a:gd name="connsiteX42" fmla="*/ 456734 w 558062"/>
                <a:gd name="connsiteY42" fmla="*/ 431807 h 592853"/>
                <a:gd name="connsiteX43" fmla="*/ 456734 w 558062"/>
                <a:gd name="connsiteY43" fmla="*/ 437508 h 592853"/>
                <a:gd name="connsiteX44" fmla="*/ 456734 w 558062"/>
                <a:gd name="connsiteY44" fmla="*/ 438775 h 592853"/>
                <a:gd name="connsiteX45" fmla="*/ 457790 w 558062"/>
                <a:gd name="connsiteY45" fmla="*/ 438775 h 592853"/>
                <a:gd name="connsiteX46" fmla="*/ 459479 w 558062"/>
                <a:gd name="connsiteY46" fmla="*/ 438775 h 592853"/>
                <a:gd name="connsiteX47" fmla="*/ 460746 w 558062"/>
                <a:gd name="connsiteY47" fmla="*/ 441521 h 592853"/>
                <a:gd name="connsiteX48" fmla="*/ 460746 w 558062"/>
                <a:gd name="connsiteY48" fmla="*/ 441521 h 592853"/>
                <a:gd name="connsiteX49" fmla="*/ 459268 w 558062"/>
                <a:gd name="connsiteY49" fmla="*/ 447222 h 592853"/>
                <a:gd name="connsiteX50" fmla="*/ 457790 w 558062"/>
                <a:gd name="connsiteY50" fmla="*/ 449756 h 592853"/>
                <a:gd name="connsiteX51" fmla="*/ 456312 w 558062"/>
                <a:gd name="connsiteY51" fmla="*/ 449756 h 592853"/>
                <a:gd name="connsiteX52" fmla="*/ 455256 w 558062"/>
                <a:gd name="connsiteY52" fmla="*/ 449756 h 592853"/>
                <a:gd name="connsiteX53" fmla="*/ 455256 w 558062"/>
                <a:gd name="connsiteY53" fmla="*/ 449756 h 592853"/>
                <a:gd name="connsiteX54" fmla="*/ 447020 w 558062"/>
                <a:gd name="connsiteY54" fmla="*/ 464326 h 592853"/>
                <a:gd name="connsiteX55" fmla="*/ 434773 w 558062"/>
                <a:gd name="connsiteY55" fmla="*/ 471295 h 592853"/>
                <a:gd name="connsiteX56" fmla="*/ 422314 w 558062"/>
                <a:gd name="connsiteY56" fmla="*/ 464326 h 592853"/>
                <a:gd name="connsiteX57" fmla="*/ 413867 w 558062"/>
                <a:gd name="connsiteY57" fmla="*/ 449756 h 592853"/>
                <a:gd name="connsiteX58" fmla="*/ 413867 w 558062"/>
                <a:gd name="connsiteY58" fmla="*/ 449756 h 592853"/>
                <a:gd name="connsiteX59" fmla="*/ 412600 w 558062"/>
                <a:gd name="connsiteY59" fmla="*/ 449756 h 592853"/>
                <a:gd name="connsiteX60" fmla="*/ 411122 w 558062"/>
                <a:gd name="connsiteY60" fmla="*/ 449756 h 592853"/>
                <a:gd name="connsiteX61" fmla="*/ 409644 w 558062"/>
                <a:gd name="connsiteY61" fmla="*/ 447222 h 592853"/>
                <a:gd name="connsiteX62" fmla="*/ 408377 w 558062"/>
                <a:gd name="connsiteY62" fmla="*/ 441521 h 592853"/>
                <a:gd name="connsiteX63" fmla="*/ 408377 w 558062"/>
                <a:gd name="connsiteY63" fmla="*/ 441521 h 592853"/>
                <a:gd name="connsiteX64" fmla="*/ 409432 w 558062"/>
                <a:gd name="connsiteY64" fmla="*/ 438775 h 592853"/>
                <a:gd name="connsiteX65" fmla="*/ 411122 w 558062"/>
                <a:gd name="connsiteY65" fmla="*/ 438775 h 592853"/>
                <a:gd name="connsiteX66" fmla="*/ 412178 w 558062"/>
                <a:gd name="connsiteY66" fmla="*/ 438775 h 592853"/>
                <a:gd name="connsiteX67" fmla="*/ 412178 w 558062"/>
                <a:gd name="connsiteY67" fmla="*/ 438775 h 592853"/>
                <a:gd name="connsiteX68" fmla="*/ 412178 w 558062"/>
                <a:gd name="connsiteY68" fmla="*/ 438775 h 592853"/>
                <a:gd name="connsiteX69" fmla="*/ 412178 w 558062"/>
                <a:gd name="connsiteY69" fmla="*/ 433074 h 592853"/>
                <a:gd name="connsiteX70" fmla="*/ 412178 w 558062"/>
                <a:gd name="connsiteY70" fmla="*/ 427161 h 592853"/>
                <a:gd name="connsiteX71" fmla="*/ 412178 w 558062"/>
                <a:gd name="connsiteY71" fmla="*/ 427161 h 592853"/>
                <a:gd name="connsiteX72" fmla="*/ 415134 w 558062"/>
                <a:gd name="connsiteY72" fmla="*/ 421882 h 592853"/>
                <a:gd name="connsiteX73" fmla="*/ 420413 w 558062"/>
                <a:gd name="connsiteY73" fmla="*/ 419982 h 592853"/>
                <a:gd name="connsiteX74" fmla="*/ 420413 w 558062"/>
                <a:gd name="connsiteY74" fmla="*/ 419982 h 592853"/>
                <a:gd name="connsiteX75" fmla="*/ 426960 w 558062"/>
                <a:gd name="connsiteY75" fmla="*/ 419982 h 592853"/>
                <a:gd name="connsiteX76" fmla="*/ 433083 w 558062"/>
                <a:gd name="connsiteY76" fmla="*/ 419982 h 592853"/>
                <a:gd name="connsiteX77" fmla="*/ 433083 w 558062"/>
                <a:gd name="connsiteY77" fmla="*/ 419982 h 592853"/>
                <a:gd name="connsiteX78" fmla="*/ 439207 w 558062"/>
                <a:gd name="connsiteY78" fmla="*/ 419982 h 592853"/>
                <a:gd name="connsiteX79" fmla="*/ 445753 w 558062"/>
                <a:gd name="connsiteY79" fmla="*/ 419982 h 592853"/>
                <a:gd name="connsiteX80" fmla="*/ 406265 w 558062"/>
                <a:gd name="connsiteY80" fmla="*/ 478686 h 592853"/>
                <a:gd name="connsiteX81" fmla="*/ 379024 w 558062"/>
                <a:gd name="connsiteY81" fmla="*/ 515641 h 592853"/>
                <a:gd name="connsiteX82" fmla="*/ 396974 w 558062"/>
                <a:gd name="connsiteY82" fmla="*/ 533801 h 592853"/>
                <a:gd name="connsiteX83" fmla="*/ 399297 w 558062"/>
                <a:gd name="connsiteY83" fmla="*/ 524932 h 592853"/>
                <a:gd name="connsiteX84" fmla="*/ 399297 w 558062"/>
                <a:gd name="connsiteY84" fmla="*/ 535279 h 592853"/>
                <a:gd name="connsiteX85" fmla="*/ 435406 w 558062"/>
                <a:gd name="connsiteY85" fmla="*/ 544782 h 592853"/>
                <a:gd name="connsiteX86" fmla="*/ 471727 w 558062"/>
                <a:gd name="connsiteY86" fmla="*/ 535279 h 592853"/>
                <a:gd name="connsiteX87" fmla="*/ 471727 w 558062"/>
                <a:gd name="connsiteY87" fmla="*/ 524932 h 592853"/>
                <a:gd name="connsiteX88" fmla="*/ 474050 w 558062"/>
                <a:gd name="connsiteY88" fmla="*/ 533801 h 592853"/>
                <a:gd name="connsiteX89" fmla="*/ 491999 w 558062"/>
                <a:gd name="connsiteY89" fmla="*/ 515641 h 592853"/>
                <a:gd name="connsiteX90" fmla="*/ 464758 w 558062"/>
                <a:gd name="connsiteY90" fmla="*/ 478686 h 592853"/>
                <a:gd name="connsiteX91" fmla="*/ 460535 w 558062"/>
                <a:gd name="connsiteY91" fmla="*/ 494735 h 592853"/>
                <a:gd name="connsiteX92" fmla="*/ 452511 w 558062"/>
                <a:gd name="connsiteY92" fmla="*/ 497269 h 592853"/>
                <a:gd name="connsiteX93" fmla="*/ 457790 w 558062"/>
                <a:gd name="connsiteY93" fmla="*/ 503815 h 592853"/>
                <a:gd name="connsiteX94" fmla="*/ 435406 w 558062"/>
                <a:gd name="connsiteY94" fmla="*/ 543937 h 592853"/>
                <a:gd name="connsiteX95" fmla="*/ 413022 w 558062"/>
                <a:gd name="connsiteY95" fmla="*/ 503815 h 592853"/>
                <a:gd name="connsiteX96" fmla="*/ 418512 w 558062"/>
                <a:gd name="connsiteY96" fmla="*/ 497269 h 592853"/>
                <a:gd name="connsiteX97" fmla="*/ 410489 w 558062"/>
                <a:gd name="connsiteY97" fmla="*/ 494735 h 592853"/>
                <a:gd name="connsiteX98" fmla="*/ 406054 w 558062"/>
                <a:gd name="connsiteY98" fmla="*/ 478686 h 592853"/>
                <a:gd name="connsiteX99" fmla="*/ 398240 w 558062"/>
                <a:gd name="connsiteY99" fmla="*/ 534646 h 592853"/>
                <a:gd name="connsiteX100" fmla="*/ 399507 w 558062"/>
                <a:gd name="connsiteY100" fmla="*/ 534646 h 592853"/>
                <a:gd name="connsiteX101" fmla="*/ 398240 w 558062"/>
                <a:gd name="connsiteY101" fmla="*/ 534646 h 592853"/>
                <a:gd name="connsiteX102" fmla="*/ 434139 w 558062"/>
                <a:gd name="connsiteY102" fmla="*/ 480375 h 592853"/>
                <a:gd name="connsiteX103" fmla="*/ 426748 w 558062"/>
                <a:gd name="connsiteY103" fmla="*/ 477630 h 592853"/>
                <a:gd name="connsiteX104" fmla="*/ 420413 w 558062"/>
                <a:gd name="connsiteY104" fmla="*/ 472984 h 592853"/>
                <a:gd name="connsiteX105" fmla="*/ 418302 w 558062"/>
                <a:gd name="connsiteY105" fmla="*/ 474041 h 592853"/>
                <a:gd name="connsiteX106" fmla="*/ 418302 w 558062"/>
                <a:gd name="connsiteY106" fmla="*/ 476152 h 592853"/>
                <a:gd name="connsiteX107" fmla="*/ 425903 w 558062"/>
                <a:gd name="connsiteY107" fmla="*/ 487555 h 592853"/>
                <a:gd name="connsiteX108" fmla="*/ 433294 w 558062"/>
                <a:gd name="connsiteY108" fmla="*/ 480375 h 592853"/>
                <a:gd name="connsiteX109" fmla="*/ 427170 w 558062"/>
                <a:gd name="connsiteY109" fmla="*/ 489245 h 592853"/>
                <a:gd name="connsiteX110" fmla="*/ 431183 w 558062"/>
                <a:gd name="connsiteY110" fmla="*/ 485443 h 592853"/>
                <a:gd name="connsiteX111" fmla="*/ 431183 w 558062"/>
                <a:gd name="connsiteY111" fmla="*/ 488400 h 592853"/>
                <a:gd name="connsiteX112" fmla="*/ 429916 w 558062"/>
                <a:gd name="connsiteY112" fmla="*/ 507828 h 592853"/>
                <a:gd name="connsiteX113" fmla="*/ 434984 w 558062"/>
                <a:gd name="connsiteY113" fmla="*/ 523032 h 592853"/>
                <a:gd name="connsiteX114" fmla="*/ 440052 w 558062"/>
                <a:gd name="connsiteY114" fmla="*/ 507616 h 592853"/>
                <a:gd name="connsiteX115" fmla="*/ 438785 w 558062"/>
                <a:gd name="connsiteY115" fmla="*/ 488188 h 592853"/>
                <a:gd name="connsiteX116" fmla="*/ 438785 w 558062"/>
                <a:gd name="connsiteY116" fmla="*/ 485443 h 592853"/>
                <a:gd name="connsiteX117" fmla="*/ 442797 w 558062"/>
                <a:gd name="connsiteY117" fmla="*/ 489245 h 592853"/>
                <a:gd name="connsiteX118" fmla="*/ 442797 w 558062"/>
                <a:gd name="connsiteY118" fmla="*/ 489245 h 592853"/>
                <a:gd name="connsiteX119" fmla="*/ 442797 w 558062"/>
                <a:gd name="connsiteY119" fmla="*/ 489245 h 592853"/>
                <a:gd name="connsiteX120" fmla="*/ 447443 w 558062"/>
                <a:gd name="connsiteY120" fmla="*/ 482487 h 592853"/>
                <a:gd name="connsiteX121" fmla="*/ 434139 w 558062"/>
                <a:gd name="connsiteY121" fmla="*/ 523454 h 592853"/>
                <a:gd name="connsiteX122" fmla="*/ 434139 w 558062"/>
                <a:gd name="connsiteY122" fmla="*/ 541403 h 592853"/>
                <a:gd name="connsiteX123" fmla="*/ 455256 w 558062"/>
                <a:gd name="connsiteY123" fmla="*/ 504660 h 592853"/>
                <a:gd name="connsiteX124" fmla="*/ 455256 w 558062"/>
                <a:gd name="connsiteY124" fmla="*/ 504660 h 592853"/>
                <a:gd name="connsiteX125" fmla="*/ 455256 w 558062"/>
                <a:gd name="connsiteY125" fmla="*/ 504660 h 592853"/>
                <a:gd name="connsiteX126" fmla="*/ 449977 w 558062"/>
                <a:gd name="connsiteY126" fmla="*/ 498113 h 592853"/>
                <a:gd name="connsiteX127" fmla="*/ 458212 w 558062"/>
                <a:gd name="connsiteY127" fmla="*/ 495368 h 592853"/>
                <a:gd name="connsiteX128" fmla="*/ 458212 w 558062"/>
                <a:gd name="connsiteY128" fmla="*/ 495368 h 592853"/>
                <a:gd name="connsiteX129" fmla="*/ 458212 w 558062"/>
                <a:gd name="connsiteY129" fmla="*/ 495368 h 592853"/>
                <a:gd name="connsiteX130" fmla="*/ 462436 w 558062"/>
                <a:gd name="connsiteY130" fmla="*/ 479953 h 592853"/>
                <a:gd name="connsiteX131" fmla="*/ 462436 w 558062"/>
                <a:gd name="connsiteY131" fmla="*/ 479953 h 592853"/>
                <a:gd name="connsiteX132" fmla="*/ 462436 w 558062"/>
                <a:gd name="connsiteY132" fmla="*/ 479953 h 592853"/>
                <a:gd name="connsiteX133" fmla="*/ 453356 w 558062"/>
                <a:gd name="connsiteY133" fmla="*/ 475941 h 592853"/>
                <a:gd name="connsiteX134" fmla="*/ 450187 w 558062"/>
                <a:gd name="connsiteY134" fmla="*/ 474251 h 592853"/>
                <a:gd name="connsiteX135" fmla="*/ 450187 w 558062"/>
                <a:gd name="connsiteY135" fmla="*/ 466438 h 592853"/>
                <a:gd name="connsiteX136" fmla="*/ 455889 w 558062"/>
                <a:gd name="connsiteY136" fmla="*/ 455246 h 592853"/>
                <a:gd name="connsiteX137" fmla="*/ 455889 w 558062"/>
                <a:gd name="connsiteY137" fmla="*/ 455246 h 592853"/>
                <a:gd name="connsiteX138" fmla="*/ 458423 w 558062"/>
                <a:gd name="connsiteY138" fmla="*/ 453979 h 592853"/>
                <a:gd name="connsiteX139" fmla="*/ 460112 w 558062"/>
                <a:gd name="connsiteY139" fmla="*/ 450812 h 592853"/>
                <a:gd name="connsiteX140" fmla="*/ 461802 w 558062"/>
                <a:gd name="connsiteY140" fmla="*/ 444899 h 592853"/>
                <a:gd name="connsiteX141" fmla="*/ 461802 w 558062"/>
                <a:gd name="connsiteY141" fmla="*/ 444899 h 592853"/>
                <a:gd name="connsiteX142" fmla="*/ 460112 w 558062"/>
                <a:gd name="connsiteY142" fmla="*/ 441099 h 592853"/>
                <a:gd name="connsiteX143" fmla="*/ 457790 w 558062"/>
                <a:gd name="connsiteY143" fmla="*/ 440042 h 592853"/>
                <a:gd name="connsiteX144" fmla="*/ 453778 w 558062"/>
                <a:gd name="connsiteY144" fmla="*/ 400976 h 592853"/>
                <a:gd name="connsiteX145" fmla="*/ 407954 w 558062"/>
                <a:gd name="connsiteY145" fmla="*/ 418292 h 592853"/>
                <a:gd name="connsiteX146" fmla="*/ 407954 w 558062"/>
                <a:gd name="connsiteY146" fmla="*/ 439409 h 592853"/>
                <a:gd name="connsiteX147" fmla="*/ 406898 w 558062"/>
                <a:gd name="connsiteY147" fmla="*/ 439409 h 592853"/>
                <a:gd name="connsiteX148" fmla="*/ 405209 w 558062"/>
                <a:gd name="connsiteY148" fmla="*/ 443210 h 592853"/>
                <a:gd name="connsiteX149" fmla="*/ 405209 w 558062"/>
                <a:gd name="connsiteY149" fmla="*/ 443210 h 592853"/>
                <a:gd name="connsiteX150" fmla="*/ 406687 w 558062"/>
                <a:gd name="connsiteY150" fmla="*/ 449123 h 592853"/>
                <a:gd name="connsiteX151" fmla="*/ 408377 w 558062"/>
                <a:gd name="connsiteY151" fmla="*/ 452290 h 592853"/>
                <a:gd name="connsiteX152" fmla="*/ 411122 w 558062"/>
                <a:gd name="connsiteY152" fmla="*/ 453557 h 592853"/>
                <a:gd name="connsiteX153" fmla="*/ 411122 w 558062"/>
                <a:gd name="connsiteY153" fmla="*/ 453557 h 592853"/>
                <a:gd name="connsiteX154" fmla="*/ 417457 w 558062"/>
                <a:gd name="connsiteY154" fmla="*/ 465383 h 592853"/>
                <a:gd name="connsiteX155" fmla="*/ 417457 w 558062"/>
                <a:gd name="connsiteY155" fmla="*/ 472562 h 592853"/>
                <a:gd name="connsiteX156" fmla="*/ 414711 w 558062"/>
                <a:gd name="connsiteY156" fmla="*/ 473829 h 592853"/>
                <a:gd name="connsiteX157" fmla="*/ 404998 w 558062"/>
                <a:gd name="connsiteY157" fmla="*/ 478264 h 592853"/>
                <a:gd name="connsiteX158" fmla="*/ 404998 w 558062"/>
                <a:gd name="connsiteY158" fmla="*/ 478264 h 592853"/>
                <a:gd name="connsiteX159" fmla="*/ 404998 w 558062"/>
                <a:gd name="connsiteY159" fmla="*/ 478264 h 592853"/>
                <a:gd name="connsiteX160" fmla="*/ 409222 w 558062"/>
                <a:gd name="connsiteY160" fmla="*/ 493679 h 592853"/>
                <a:gd name="connsiteX161" fmla="*/ 409222 w 558062"/>
                <a:gd name="connsiteY161" fmla="*/ 493679 h 592853"/>
                <a:gd name="connsiteX162" fmla="*/ 409222 w 558062"/>
                <a:gd name="connsiteY162" fmla="*/ 493679 h 592853"/>
                <a:gd name="connsiteX163" fmla="*/ 417668 w 558062"/>
                <a:gd name="connsiteY163" fmla="*/ 496424 h 592853"/>
                <a:gd name="connsiteX164" fmla="*/ 412178 w 558062"/>
                <a:gd name="connsiteY164" fmla="*/ 502970 h 592853"/>
                <a:gd name="connsiteX165" fmla="*/ 412178 w 558062"/>
                <a:gd name="connsiteY165" fmla="*/ 502970 h 592853"/>
                <a:gd name="connsiteX166" fmla="*/ 412178 w 558062"/>
                <a:gd name="connsiteY166" fmla="*/ 502970 h 592853"/>
                <a:gd name="connsiteX167" fmla="*/ 433294 w 558062"/>
                <a:gd name="connsiteY167" fmla="*/ 539713 h 592853"/>
                <a:gd name="connsiteX168" fmla="*/ 433294 w 558062"/>
                <a:gd name="connsiteY168" fmla="*/ 521764 h 592853"/>
                <a:gd name="connsiteX169" fmla="*/ 419146 w 558062"/>
                <a:gd name="connsiteY169" fmla="*/ 479531 h 592853"/>
                <a:gd name="connsiteX170" fmla="*/ 424426 w 558062"/>
                <a:gd name="connsiteY170" fmla="*/ 487344 h 592853"/>
                <a:gd name="connsiteX171" fmla="*/ 424426 w 558062"/>
                <a:gd name="connsiteY171" fmla="*/ 487344 h 592853"/>
                <a:gd name="connsiteX172" fmla="*/ 424426 w 558062"/>
                <a:gd name="connsiteY172" fmla="*/ 487344 h 592853"/>
                <a:gd name="connsiteX173" fmla="*/ 435618 w 558062"/>
                <a:gd name="connsiteY173" fmla="*/ 479320 h 592853"/>
                <a:gd name="connsiteX174" fmla="*/ 435618 w 558062"/>
                <a:gd name="connsiteY174" fmla="*/ 479320 h 592853"/>
                <a:gd name="connsiteX175" fmla="*/ 443853 w 558062"/>
                <a:gd name="connsiteY175" fmla="*/ 476363 h 592853"/>
                <a:gd name="connsiteX176" fmla="*/ 450187 w 558062"/>
                <a:gd name="connsiteY176" fmla="*/ 471717 h 592853"/>
                <a:gd name="connsiteX177" fmla="*/ 450187 w 558062"/>
                <a:gd name="connsiteY177" fmla="*/ 465805 h 592853"/>
                <a:gd name="connsiteX178" fmla="*/ 448921 w 558062"/>
                <a:gd name="connsiteY178" fmla="*/ 467283 h 592853"/>
                <a:gd name="connsiteX179" fmla="*/ 435828 w 558062"/>
                <a:gd name="connsiteY179" fmla="*/ 474674 h 592853"/>
                <a:gd name="connsiteX180" fmla="*/ 435828 w 558062"/>
                <a:gd name="connsiteY180" fmla="*/ 474674 h 592853"/>
                <a:gd name="connsiteX181" fmla="*/ 421469 w 558062"/>
                <a:gd name="connsiteY181" fmla="*/ 467283 h 592853"/>
                <a:gd name="connsiteX182" fmla="*/ 421469 w 558062"/>
                <a:gd name="connsiteY182" fmla="*/ 466228 h 592853"/>
                <a:gd name="connsiteX183" fmla="*/ 421469 w 558062"/>
                <a:gd name="connsiteY183" fmla="*/ 471717 h 592853"/>
                <a:gd name="connsiteX184" fmla="*/ 427593 w 558062"/>
                <a:gd name="connsiteY184" fmla="*/ 476363 h 592853"/>
                <a:gd name="connsiteX185" fmla="*/ 435828 w 558062"/>
                <a:gd name="connsiteY185" fmla="*/ 479320 h 592853"/>
                <a:gd name="connsiteX186" fmla="*/ 452511 w 558062"/>
                <a:gd name="connsiteY186" fmla="*/ 473829 h 592853"/>
                <a:gd name="connsiteX187" fmla="*/ 451032 w 558062"/>
                <a:gd name="connsiteY187" fmla="*/ 473829 h 592853"/>
                <a:gd name="connsiteX188" fmla="*/ 444486 w 558062"/>
                <a:gd name="connsiteY188" fmla="*/ 478475 h 592853"/>
                <a:gd name="connsiteX189" fmla="*/ 437095 w 558062"/>
                <a:gd name="connsiteY189" fmla="*/ 481220 h 592853"/>
                <a:gd name="connsiteX190" fmla="*/ 444486 w 558062"/>
                <a:gd name="connsiteY190" fmla="*/ 488400 h 592853"/>
                <a:gd name="connsiteX191" fmla="*/ 451455 w 558062"/>
                <a:gd name="connsiteY191" fmla="*/ 478053 h 592853"/>
                <a:gd name="connsiteX192" fmla="*/ 452511 w 558062"/>
                <a:gd name="connsiteY192" fmla="*/ 474674 h 592853"/>
                <a:gd name="connsiteX193" fmla="*/ 473627 w 558062"/>
                <a:gd name="connsiteY193" fmla="*/ 534646 h 592853"/>
                <a:gd name="connsiteX194" fmla="*/ 472572 w 558062"/>
                <a:gd name="connsiteY194" fmla="*/ 534646 h 592853"/>
                <a:gd name="connsiteX195" fmla="*/ 473627 w 558062"/>
                <a:gd name="connsiteY195" fmla="*/ 534646 h 592853"/>
                <a:gd name="connsiteX196" fmla="*/ 132169 w 558062"/>
                <a:gd name="connsiteY196" fmla="*/ 418715 h 592853"/>
                <a:gd name="connsiteX197" fmla="*/ 132169 w 558062"/>
                <a:gd name="connsiteY197" fmla="*/ 418715 h 592853"/>
                <a:gd name="connsiteX198" fmla="*/ 137238 w 558062"/>
                <a:gd name="connsiteY198" fmla="*/ 420615 h 592853"/>
                <a:gd name="connsiteX199" fmla="*/ 140405 w 558062"/>
                <a:gd name="connsiteY199" fmla="*/ 425894 h 592853"/>
                <a:gd name="connsiteX200" fmla="*/ 140405 w 558062"/>
                <a:gd name="connsiteY200" fmla="*/ 425894 h 592853"/>
                <a:gd name="connsiteX201" fmla="*/ 140405 w 558062"/>
                <a:gd name="connsiteY201" fmla="*/ 431807 h 592853"/>
                <a:gd name="connsiteX202" fmla="*/ 140405 w 558062"/>
                <a:gd name="connsiteY202" fmla="*/ 437508 h 592853"/>
                <a:gd name="connsiteX203" fmla="*/ 140405 w 558062"/>
                <a:gd name="connsiteY203" fmla="*/ 438775 h 592853"/>
                <a:gd name="connsiteX204" fmla="*/ 141461 w 558062"/>
                <a:gd name="connsiteY204" fmla="*/ 438775 h 592853"/>
                <a:gd name="connsiteX205" fmla="*/ 143150 w 558062"/>
                <a:gd name="connsiteY205" fmla="*/ 438775 h 592853"/>
                <a:gd name="connsiteX206" fmla="*/ 144206 w 558062"/>
                <a:gd name="connsiteY206" fmla="*/ 441521 h 592853"/>
                <a:gd name="connsiteX207" fmla="*/ 144206 w 558062"/>
                <a:gd name="connsiteY207" fmla="*/ 441521 h 592853"/>
                <a:gd name="connsiteX208" fmla="*/ 142728 w 558062"/>
                <a:gd name="connsiteY208" fmla="*/ 447222 h 592853"/>
                <a:gd name="connsiteX209" fmla="*/ 141250 w 558062"/>
                <a:gd name="connsiteY209" fmla="*/ 449756 h 592853"/>
                <a:gd name="connsiteX210" fmla="*/ 139772 w 558062"/>
                <a:gd name="connsiteY210" fmla="*/ 450812 h 592853"/>
                <a:gd name="connsiteX211" fmla="*/ 138715 w 558062"/>
                <a:gd name="connsiteY211" fmla="*/ 450812 h 592853"/>
                <a:gd name="connsiteX212" fmla="*/ 138715 w 558062"/>
                <a:gd name="connsiteY212" fmla="*/ 450812 h 592853"/>
                <a:gd name="connsiteX213" fmla="*/ 130269 w 558062"/>
                <a:gd name="connsiteY213" fmla="*/ 465383 h 592853"/>
                <a:gd name="connsiteX214" fmla="*/ 118021 w 558062"/>
                <a:gd name="connsiteY214" fmla="*/ 472351 h 592853"/>
                <a:gd name="connsiteX215" fmla="*/ 105563 w 558062"/>
                <a:gd name="connsiteY215" fmla="*/ 465383 h 592853"/>
                <a:gd name="connsiteX216" fmla="*/ 97116 w 558062"/>
                <a:gd name="connsiteY216" fmla="*/ 450812 h 592853"/>
                <a:gd name="connsiteX217" fmla="*/ 97116 w 558062"/>
                <a:gd name="connsiteY217" fmla="*/ 450812 h 592853"/>
                <a:gd name="connsiteX218" fmla="*/ 96060 w 558062"/>
                <a:gd name="connsiteY218" fmla="*/ 450812 h 592853"/>
                <a:gd name="connsiteX219" fmla="*/ 94581 w 558062"/>
                <a:gd name="connsiteY219" fmla="*/ 449756 h 592853"/>
                <a:gd name="connsiteX220" fmla="*/ 93104 w 558062"/>
                <a:gd name="connsiteY220" fmla="*/ 447222 h 592853"/>
                <a:gd name="connsiteX221" fmla="*/ 91625 w 558062"/>
                <a:gd name="connsiteY221" fmla="*/ 441521 h 592853"/>
                <a:gd name="connsiteX222" fmla="*/ 91625 w 558062"/>
                <a:gd name="connsiteY222" fmla="*/ 441521 h 592853"/>
                <a:gd name="connsiteX223" fmla="*/ 92681 w 558062"/>
                <a:gd name="connsiteY223" fmla="*/ 438775 h 592853"/>
                <a:gd name="connsiteX224" fmla="*/ 94371 w 558062"/>
                <a:gd name="connsiteY224" fmla="*/ 438775 h 592853"/>
                <a:gd name="connsiteX225" fmla="*/ 95426 w 558062"/>
                <a:gd name="connsiteY225" fmla="*/ 438775 h 592853"/>
                <a:gd name="connsiteX226" fmla="*/ 95426 w 558062"/>
                <a:gd name="connsiteY226" fmla="*/ 437508 h 592853"/>
                <a:gd name="connsiteX227" fmla="*/ 95426 w 558062"/>
                <a:gd name="connsiteY227" fmla="*/ 431807 h 592853"/>
                <a:gd name="connsiteX228" fmla="*/ 95426 w 558062"/>
                <a:gd name="connsiteY228" fmla="*/ 425894 h 592853"/>
                <a:gd name="connsiteX229" fmla="*/ 95426 w 558062"/>
                <a:gd name="connsiteY229" fmla="*/ 425894 h 592853"/>
                <a:gd name="connsiteX230" fmla="*/ 98594 w 558062"/>
                <a:gd name="connsiteY230" fmla="*/ 420615 h 592853"/>
                <a:gd name="connsiteX231" fmla="*/ 103662 w 558062"/>
                <a:gd name="connsiteY231" fmla="*/ 418715 h 592853"/>
                <a:gd name="connsiteX232" fmla="*/ 103662 w 558062"/>
                <a:gd name="connsiteY232" fmla="*/ 418715 h 592853"/>
                <a:gd name="connsiteX233" fmla="*/ 109997 w 558062"/>
                <a:gd name="connsiteY233" fmla="*/ 418715 h 592853"/>
                <a:gd name="connsiteX234" fmla="*/ 116121 w 558062"/>
                <a:gd name="connsiteY234" fmla="*/ 418715 h 592853"/>
                <a:gd name="connsiteX235" fmla="*/ 116121 w 558062"/>
                <a:gd name="connsiteY235" fmla="*/ 418715 h 592853"/>
                <a:gd name="connsiteX236" fmla="*/ 122456 w 558062"/>
                <a:gd name="connsiteY236" fmla="*/ 418715 h 592853"/>
                <a:gd name="connsiteX237" fmla="*/ 128791 w 558062"/>
                <a:gd name="connsiteY237" fmla="*/ 418715 h 592853"/>
                <a:gd name="connsiteX238" fmla="*/ 89936 w 558062"/>
                <a:gd name="connsiteY238" fmla="*/ 478686 h 592853"/>
                <a:gd name="connsiteX239" fmla="*/ 62696 w 558062"/>
                <a:gd name="connsiteY239" fmla="*/ 515641 h 592853"/>
                <a:gd name="connsiteX240" fmla="*/ 80644 w 558062"/>
                <a:gd name="connsiteY240" fmla="*/ 533801 h 592853"/>
                <a:gd name="connsiteX241" fmla="*/ 83179 w 558062"/>
                <a:gd name="connsiteY241" fmla="*/ 524932 h 592853"/>
                <a:gd name="connsiteX242" fmla="*/ 83179 w 558062"/>
                <a:gd name="connsiteY242" fmla="*/ 535279 h 592853"/>
                <a:gd name="connsiteX243" fmla="*/ 119288 w 558062"/>
                <a:gd name="connsiteY243" fmla="*/ 544782 h 592853"/>
                <a:gd name="connsiteX244" fmla="*/ 155609 w 558062"/>
                <a:gd name="connsiteY244" fmla="*/ 535279 h 592853"/>
                <a:gd name="connsiteX245" fmla="*/ 155609 w 558062"/>
                <a:gd name="connsiteY245" fmla="*/ 524932 h 592853"/>
                <a:gd name="connsiteX246" fmla="*/ 158143 w 558062"/>
                <a:gd name="connsiteY246" fmla="*/ 533801 h 592853"/>
                <a:gd name="connsiteX247" fmla="*/ 175881 w 558062"/>
                <a:gd name="connsiteY247" fmla="*/ 515641 h 592853"/>
                <a:gd name="connsiteX248" fmla="*/ 148640 w 558062"/>
                <a:gd name="connsiteY248" fmla="*/ 478686 h 592853"/>
                <a:gd name="connsiteX249" fmla="*/ 144417 w 558062"/>
                <a:gd name="connsiteY249" fmla="*/ 494735 h 592853"/>
                <a:gd name="connsiteX250" fmla="*/ 136393 w 558062"/>
                <a:gd name="connsiteY250" fmla="*/ 497269 h 592853"/>
                <a:gd name="connsiteX251" fmla="*/ 141672 w 558062"/>
                <a:gd name="connsiteY251" fmla="*/ 503815 h 592853"/>
                <a:gd name="connsiteX252" fmla="*/ 119288 w 558062"/>
                <a:gd name="connsiteY252" fmla="*/ 543937 h 592853"/>
                <a:gd name="connsiteX253" fmla="*/ 96905 w 558062"/>
                <a:gd name="connsiteY253" fmla="*/ 503815 h 592853"/>
                <a:gd name="connsiteX254" fmla="*/ 102395 w 558062"/>
                <a:gd name="connsiteY254" fmla="*/ 497269 h 592853"/>
                <a:gd name="connsiteX255" fmla="*/ 94371 w 558062"/>
                <a:gd name="connsiteY255" fmla="*/ 494735 h 592853"/>
                <a:gd name="connsiteX256" fmla="*/ 89936 w 558062"/>
                <a:gd name="connsiteY256" fmla="*/ 478686 h 592853"/>
                <a:gd name="connsiteX257" fmla="*/ 82123 w 558062"/>
                <a:gd name="connsiteY257" fmla="*/ 534646 h 592853"/>
                <a:gd name="connsiteX258" fmla="*/ 83179 w 558062"/>
                <a:gd name="connsiteY258" fmla="*/ 534646 h 592853"/>
                <a:gd name="connsiteX259" fmla="*/ 82123 w 558062"/>
                <a:gd name="connsiteY259" fmla="*/ 534646 h 592853"/>
                <a:gd name="connsiteX260" fmla="*/ 118021 w 558062"/>
                <a:gd name="connsiteY260" fmla="*/ 480375 h 592853"/>
                <a:gd name="connsiteX261" fmla="*/ 110419 w 558062"/>
                <a:gd name="connsiteY261" fmla="*/ 477630 h 592853"/>
                <a:gd name="connsiteX262" fmla="*/ 104084 w 558062"/>
                <a:gd name="connsiteY262" fmla="*/ 472984 h 592853"/>
                <a:gd name="connsiteX263" fmla="*/ 102184 w 558062"/>
                <a:gd name="connsiteY263" fmla="*/ 474041 h 592853"/>
                <a:gd name="connsiteX264" fmla="*/ 102184 w 558062"/>
                <a:gd name="connsiteY264" fmla="*/ 476152 h 592853"/>
                <a:gd name="connsiteX265" fmla="*/ 109997 w 558062"/>
                <a:gd name="connsiteY265" fmla="*/ 487555 h 592853"/>
                <a:gd name="connsiteX266" fmla="*/ 117388 w 558062"/>
                <a:gd name="connsiteY266" fmla="*/ 480375 h 592853"/>
                <a:gd name="connsiteX267" fmla="*/ 111053 w 558062"/>
                <a:gd name="connsiteY267" fmla="*/ 489245 h 592853"/>
                <a:gd name="connsiteX268" fmla="*/ 114854 w 558062"/>
                <a:gd name="connsiteY268" fmla="*/ 485443 h 592853"/>
                <a:gd name="connsiteX269" fmla="*/ 114854 w 558062"/>
                <a:gd name="connsiteY269" fmla="*/ 488400 h 592853"/>
                <a:gd name="connsiteX270" fmla="*/ 113376 w 558062"/>
                <a:gd name="connsiteY270" fmla="*/ 507828 h 592853"/>
                <a:gd name="connsiteX271" fmla="*/ 118444 w 558062"/>
                <a:gd name="connsiteY271" fmla="*/ 523032 h 592853"/>
                <a:gd name="connsiteX272" fmla="*/ 123512 w 558062"/>
                <a:gd name="connsiteY272" fmla="*/ 507616 h 592853"/>
                <a:gd name="connsiteX273" fmla="*/ 122244 w 558062"/>
                <a:gd name="connsiteY273" fmla="*/ 488400 h 592853"/>
                <a:gd name="connsiteX274" fmla="*/ 122244 w 558062"/>
                <a:gd name="connsiteY274" fmla="*/ 485443 h 592853"/>
                <a:gd name="connsiteX275" fmla="*/ 126046 w 558062"/>
                <a:gd name="connsiteY275" fmla="*/ 489245 h 592853"/>
                <a:gd name="connsiteX276" fmla="*/ 126046 w 558062"/>
                <a:gd name="connsiteY276" fmla="*/ 489245 h 592853"/>
                <a:gd name="connsiteX277" fmla="*/ 126046 w 558062"/>
                <a:gd name="connsiteY277" fmla="*/ 489245 h 592853"/>
                <a:gd name="connsiteX278" fmla="*/ 130902 w 558062"/>
                <a:gd name="connsiteY278" fmla="*/ 482487 h 592853"/>
                <a:gd name="connsiteX279" fmla="*/ 117388 w 558062"/>
                <a:gd name="connsiteY279" fmla="*/ 523454 h 592853"/>
                <a:gd name="connsiteX280" fmla="*/ 117388 w 558062"/>
                <a:gd name="connsiteY280" fmla="*/ 541403 h 592853"/>
                <a:gd name="connsiteX281" fmla="*/ 138505 w 558062"/>
                <a:gd name="connsiteY281" fmla="*/ 504660 h 592853"/>
                <a:gd name="connsiteX282" fmla="*/ 138505 w 558062"/>
                <a:gd name="connsiteY282" fmla="*/ 504660 h 592853"/>
                <a:gd name="connsiteX283" fmla="*/ 133014 w 558062"/>
                <a:gd name="connsiteY283" fmla="*/ 498113 h 592853"/>
                <a:gd name="connsiteX284" fmla="*/ 141250 w 558062"/>
                <a:gd name="connsiteY284" fmla="*/ 495368 h 592853"/>
                <a:gd name="connsiteX285" fmla="*/ 141250 w 558062"/>
                <a:gd name="connsiteY285" fmla="*/ 495368 h 592853"/>
                <a:gd name="connsiteX286" fmla="*/ 141250 w 558062"/>
                <a:gd name="connsiteY286" fmla="*/ 495368 h 592853"/>
                <a:gd name="connsiteX287" fmla="*/ 145473 w 558062"/>
                <a:gd name="connsiteY287" fmla="*/ 479953 h 592853"/>
                <a:gd name="connsiteX288" fmla="*/ 145473 w 558062"/>
                <a:gd name="connsiteY288" fmla="*/ 479953 h 592853"/>
                <a:gd name="connsiteX289" fmla="*/ 145473 w 558062"/>
                <a:gd name="connsiteY289" fmla="*/ 479953 h 592853"/>
                <a:gd name="connsiteX290" fmla="*/ 136604 w 558062"/>
                <a:gd name="connsiteY290" fmla="*/ 475941 h 592853"/>
                <a:gd name="connsiteX291" fmla="*/ 133225 w 558062"/>
                <a:gd name="connsiteY291" fmla="*/ 474251 h 592853"/>
                <a:gd name="connsiteX292" fmla="*/ 133225 w 558062"/>
                <a:gd name="connsiteY292" fmla="*/ 466438 h 592853"/>
                <a:gd name="connsiteX293" fmla="*/ 138927 w 558062"/>
                <a:gd name="connsiteY293" fmla="*/ 455246 h 592853"/>
                <a:gd name="connsiteX294" fmla="*/ 138927 w 558062"/>
                <a:gd name="connsiteY294" fmla="*/ 455246 h 592853"/>
                <a:gd name="connsiteX295" fmla="*/ 141461 w 558062"/>
                <a:gd name="connsiteY295" fmla="*/ 453979 h 592853"/>
                <a:gd name="connsiteX296" fmla="*/ 143361 w 558062"/>
                <a:gd name="connsiteY296" fmla="*/ 450812 h 592853"/>
                <a:gd name="connsiteX297" fmla="*/ 144839 w 558062"/>
                <a:gd name="connsiteY297" fmla="*/ 444899 h 592853"/>
                <a:gd name="connsiteX298" fmla="*/ 144839 w 558062"/>
                <a:gd name="connsiteY298" fmla="*/ 444899 h 592853"/>
                <a:gd name="connsiteX299" fmla="*/ 143150 w 558062"/>
                <a:gd name="connsiteY299" fmla="*/ 441099 h 592853"/>
                <a:gd name="connsiteX300" fmla="*/ 141039 w 558062"/>
                <a:gd name="connsiteY300" fmla="*/ 440042 h 592853"/>
                <a:gd name="connsiteX301" fmla="*/ 137026 w 558062"/>
                <a:gd name="connsiteY301" fmla="*/ 400976 h 592853"/>
                <a:gd name="connsiteX302" fmla="*/ 90992 w 558062"/>
                <a:gd name="connsiteY302" fmla="*/ 418292 h 592853"/>
                <a:gd name="connsiteX303" fmla="*/ 90992 w 558062"/>
                <a:gd name="connsiteY303" fmla="*/ 439409 h 592853"/>
                <a:gd name="connsiteX304" fmla="*/ 89725 w 558062"/>
                <a:gd name="connsiteY304" fmla="*/ 439409 h 592853"/>
                <a:gd name="connsiteX305" fmla="*/ 88035 w 558062"/>
                <a:gd name="connsiteY305" fmla="*/ 443210 h 592853"/>
                <a:gd name="connsiteX306" fmla="*/ 88035 w 558062"/>
                <a:gd name="connsiteY306" fmla="*/ 443210 h 592853"/>
                <a:gd name="connsiteX307" fmla="*/ 89514 w 558062"/>
                <a:gd name="connsiteY307" fmla="*/ 449123 h 592853"/>
                <a:gd name="connsiteX308" fmla="*/ 91203 w 558062"/>
                <a:gd name="connsiteY308" fmla="*/ 452290 h 592853"/>
                <a:gd name="connsiteX309" fmla="*/ 93948 w 558062"/>
                <a:gd name="connsiteY309" fmla="*/ 453557 h 592853"/>
                <a:gd name="connsiteX310" fmla="*/ 93948 w 558062"/>
                <a:gd name="connsiteY310" fmla="*/ 453557 h 592853"/>
                <a:gd name="connsiteX311" fmla="*/ 100072 w 558062"/>
                <a:gd name="connsiteY311" fmla="*/ 465383 h 592853"/>
                <a:gd name="connsiteX312" fmla="*/ 100072 w 558062"/>
                <a:gd name="connsiteY312" fmla="*/ 472562 h 592853"/>
                <a:gd name="connsiteX313" fmla="*/ 97538 w 558062"/>
                <a:gd name="connsiteY313" fmla="*/ 473829 h 592853"/>
                <a:gd name="connsiteX314" fmla="*/ 87613 w 558062"/>
                <a:gd name="connsiteY314" fmla="*/ 478264 h 592853"/>
                <a:gd name="connsiteX315" fmla="*/ 87613 w 558062"/>
                <a:gd name="connsiteY315" fmla="*/ 478264 h 592853"/>
                <a:gd name="connsiteX316" fmla="*/ 87613 w 558062"/>
                <a:gd name="connsiteY316" fmla="*/ 478264 h 592853"/>
                <a:gd name="connsiteX317" fmla="*/ 91837 w 558062"/>
                <a:gd name="connsiteY317" fmla="*/ 493679 h 592853"/>
                <a:gd name="connsiteX318" fmla="*/ 91837 w 558062"/>
                <a:gd name="connsiteY318" fmla="*/ 493679 h 592853"/>
                <a:gd name="connsiteX319" fmla="*/ 91837 w 558062"/>
                <a:gd name="connsiteY319" fmla="*/ 493679 h 592853"/>
                <a:gd name="connsiteX320" fmla="*/ 100072 w 558062"/>
                <a:gd name="connsiteY320" fmla="*/ 496424 h 592853"/>
                <a:gd name="connsiteX321" fmla="*/ 94581 w 558062"/>
                <a:gd name="connsiteY321" fmla="*/ 502970 h 592853"/>
                <a:gd name="connsiteX322" fmla="*/ 94581 w 558062"/>
                <a:gd name="connsiteY322" fmla="*/ 502970 h 592853"/>
                <a:gd name="connsiteX323" fmla="*/ 115698 w 558062"/>
                <a:gd name="connsiteY323" fmla="*/ 539713 h 592853"/>
                <a:gd name="connsiteX324" fmla="*/ 115698 w 558062"/>
                <a:gd name="connsiteY324" fmla="*/ 521764 h 592853"/>
                <a:gd name="connsiteX325" fmla="*/ 101550 w 558062"/>
                <a:gd name="connsiteY325" fmla="*/ 479531 h 592853"/>
                <a:gd name="connsiteX326" fmla="*/ 106830 w 558062"/>
                <a:gd name="connsiteY326" fmla="*/ 487344 h 592853"/>
                <a:gd name="connsiteX327" fmla="*/ 106830 w 558062"/>
                <a:gd name="connsiteY327" fmla="*/ 487344 h 592853"/>
                <a:gd name="connsiteX328" fmla="*/ 106830 w 558062"/>
                <a:gd name="connsiteY328" fmla="*/ 487344 h 592853"/>
                <a:gd name="connsiteX329" fmla="*/ 119288 w 558062"/>
                <a:gd name="connsiteY329" fmla="*/ 479320 h 592853"/>
                <a:gd name="connsiteX330" fmla="*/ 119288 w 558062"/>
                <a:gd name="connsiteY330" fmla="*/ 479320 h 592853"/>
                <a:gd name="connsiteX331" fmla="*/ 127313 w 558062"/>
                <a:gd name="connsiteY331" fmla="*/ 476363 h 592853"/>
                <a:gd name="connsiteX332" fmla="*/ 133648 w 558062"/>
                <a:gd name="connsiteY332" fmla="*/ 471717 h 592853"/>
                <a:gd name="connsiteX333" fmla="*/ 133648 w 558062"/>
                <a:gd name="connsiteY333" fmla="*/ 465805 h 592853"/>
                <a:gd name="connsiteX334" fmla="*/ 132381 w 558062"/>
                <a:gd name="connsiteY334" fmla="*/ 467283 h 592853"/>
                <a:gd name="connsiteX335" fmla="*/ 119288 w 558062"/>
                <a:gd name="connsiteY335" fmla="*/ 474674 h 592853"/>
                <a:gd name="connsiteX336" fmla="*/ 119288 w 558062"/>
                <a:gd name="connsiteY336" fmla="*/ 474674 h 592853"/>
                <a:gd name="connsiteX337" fmla="*/ 105773 w 558062"/>
                <a:gd name="connsiteY337" fmla="*/ 467283 h 592853"/>
                <a:gd name="connsiteX338" fmla="*/ 105773 w 558062"/>
                <a:gd name="connsiteY338" fmla="*/ 466228 h 592853"/>
                <a:gd name="connsiteX339" fmla="*/ 105773 w 558062"/>
                <a:gd name="connsiteY339" fmla="*/ 471717 h 592853"/>
                <a:gd name="connsiteX340" fmla="*/ 111897 w 558062"/>
                <a:gd name="connsiteY340" fmla="*/ 476363 h 592853"/>
                <a:gd name="connsiteX341" fmla="*/ 120133 w 558062"/>
                <a:gd name="connsiteY341" fmla="*/ 479320 h 592853"/>
                <a:gd name="connsiteX342" fmla="*/ 136393 w 558062"/>
                <a:gd name="connsiteY342" fmla="*/ 473829 h 592853"/>
                <a:gd name="connsiteX343" fmla="*/ 134704 w 558062"/>
                <a:gd name="connsiteY343" fmla="*/ 473829 h 592853"/>
                <a:gd name="connsiteX344" fmla="*/ 128368 w 558062"/>
                <a:gd name="connsiteY344" fmla="*/ 478475 h 592853"/>
                <a:gd name="connsiteX345" fmla="*/ 120767 w 558062"/>
                <a:gd name="connsiteY345" fmla="*/ 481220 h 592853"/>
                <a:gd name="connsiteX346" fmla="*/ 128157 w 558062"/>
                <a:gd name="connsiteY346" fmla="*/ 488400 h 592853"/>
                <a:gd name="connsiteX347" fmla="*/ 135337 w 558062"/>
                <a:gd name="connsiteY347" fmla="*/ 478053 h 592853"/>
                <a:gd name="connsiteX348" fmla="*/ 136393 w 558062"/>
                <a:gd name="connsiteY348" fmla="*/ 474674 h 592853"/>
                <a:gd name="connsiteX349" fmla="*/ 157510 w 558062"/>
                <a:gd name="connsiteY349" fmla="*/ 534646 h 592853"/>
                <a:gd name="connsiteX350" fmla="*/ 156454 w 558062"/>
                <a:gd name="connsiteY350" fmla="*/ 534646 h 592853"/>
                <a:gd name="connsiteX351" fmla="*/ 157510 w 558062"/>
                <a:gd name="connsiteY351" fmla="*/ 534646 h 592853"/>
                <a:gd name="connsiteX352" fmla="*/ 301526 w 558062"/>
                <a:gd name="connsiteY352" fmla="*/ 106609 h 592853"/>
                <a:gd name="connsiteX353" fmla="*/ 301526 w 558062"/>
                <a:gd name="connsiteY353" fmla="*/ 106609 h 592853"/>
                <a:gd name="connsiteX354" fmla="*/ 290968 w 558062"/>
                <a:gd name="connsiteY354" fmla="*/ 108298 h 592853"/>
                <a:gd name="connsiteX355" fmla="*/ 280620 w 558062"/>
                <a:gd name="connsiteY355" fmla="*/ 108298 h 592853"/>
                <a:gd name="connsiteX356" fmla="*/ 280620 w 558062"/>
                <a:gd name="connsiteY356" fmla="*/ 108298 h 592853"/>
                <a:gd name="connsiteX357" fmla="*/ 270484 w 558062"/>
                <a:gd name="connsiteY357" fmla="*/ 108298 h 592853"/>
                <a:gd name="connsiteX358" fmla="*/ 259715 w 558062"/>
                <a:gd name="connsiteY358" fmla="*/ 106609 h 592853"/>
                <a:gd name="connsiteX359" fmla="*/ 259715 w 558062"/>
                <a:gd name="connsiteY359" fmla="*/ 106609 h 592853"/>
                <a:gd name="connsiteX360" fmla="*/ 251057 w 558062"/>
                <a:gd name="connsiteY360" fmla="*/ 109777 h 592853"/>
                <a:gd name="connsiteX361" fmla="*/ 245989 w 558062"/>
                <a:gd name="connsiteY361" fmla="*/ 118435 h 592853"/>
                <a:gd name="connsiteX362" fmla="*/ 245989 w 558062"/>
                <a:gd name="connsiteY362" fmla="*/ 118435 h 592853"/>
                <a:gd name="connsiteX363" fmla="*/ 244511 w 558062"/>
                <a:gd name="connsiteY363" fmla="*/ 128359 h 592853"/>
                <a:gd name="connsiteX364" fmla="*/ 244511 w 558062"/>
                <a:gd name="connsiteY364" fmla="*/ 137651 h 592853"/>
                <a:gd name="connsiteX365" fmla="*/ 244511 w 558062"/>
                <a:gd name="connsiteY365" fmla="*/ 137651 h 592853"/>
                <a:gd name="connsiteX366" fmla="*/ 244511 w 558062"/>
                <a:gd name="connsiteY366" fmla="*/ 137651 h 592853"/>
                <a:gd name="connsiteX367" fmla="*/ 244511 w 558062"/>
                <a:gd name="connsiteY367" fmla="*/ 137651 h 592853"/>
                <a:gd name="connsiteX368" fmla="*/ 242821 w 558062"/>
                <a:gd name="connsiteY368" fmla="*/ 137651 h 592853"/>
                <a:gd name="connsiteX369" fmla="*/ 240076 w 558062"/>
                <a:gd name="connsiteY369" fmla="*/ 137651 h 592853"/>
                <a:gd name="connsiteX370" fmla="*/ 238176 w 558062"/>
                <a:gd name="connsiteY370" fmla="*/ 142296 h 592853"/>
                <a:gd name="connsiteX371" fmla="*/ 238176 w 558062"/>
                <a:gd name="connsiteY371" fmla="*/ 142296 h 592853"/>
                <a:gd name="connsiteX372" fmla="*/ 240498 w 558062"/>
                <a:gd name="connsiteY372" fmla="*/ 151587 h 592853"/>
                <a:gd name="connsiteX373" fmla="*/ 243032 w 558062"/>
                <a:gd name="connsiteY373" fmla="*/ 155811 h 592853"/>
                <a:gd name="connsiteX374" fmla="*/ 245355 w 558062"/>
                <a:gd name="connsiteY374" fmla="*/ 157289 h 592853"/>
                <a:gd name="connsiteX375" fmla="*/ 245355 w 558062"/>
                <a:gd name="connsiteY375" fmla="*/ 157289 h 592853"/>
                <a:gd name="connsiteX376" fmla="*/ 246622 w 558062"/>
                <a:gd name="connsiteY376" fmla="*/ 157289 h 592853"/>
                <a:gd name="connsiteX377" fmla="*/ 246622 w 558062"/>
                <a:gd name="connsiteY377" fmla="*/ 158556 h 592853"/>
                <a:gd name="connsiteX378" fmla="*/ 260559 w 558062"/>
                <a:gd name="connsiteY378" fmla="*/ 182629 h 592853"/>
                <a:gd name="connsiteX379" fmla="*/ 281676 w 558062"/>
                <a:gd name="connsiteY379" fmla="*/ 194032 h 592853"/>
                <a:gd name="connsiteX380" fmla="*/ 302793 w 558062"/>
                <a:gd name="connsiteY380" fmla="*/ 182418 h 592853"/>
                <a:gd name="connsiteX381" fmla="*/ 316519 w 558062"/>
                <a:gd name="connsiteY381" fmla="*/ 158556 h 592853"/>
                <a:gd name="connsiteX382" fmla="*/ 316519 w 558062"/>
                <a:gd name="connsiteY382" fmla="*/ 157289 h 592853"/>
                <a:gd name="connsiteX383" fmla="*/ 317786 w 558062"/>
                <a:gd name="connsiteY383" fmla="*/ 157289 h 592853"/>
                <a:gd name="connsiteX384" fmla="*/ 317786 w 558062"/>
                <a:gd name="connsiteY384" fmla="*/ 157289 h 592853"/>
                <a:gd name="connsiteX385" fmla="*/ 320109 w 558062"/>
                <a:gd name="connsiteY385" fmla="*/ 155811 h 592853"/>
                <a:gd name="connsiteX386" fmla="*/ 322643 w 558062"/>
                <a:gd name="connsiteY386" fmla="*/ 151587 h 592853"/>
                <a:gd name="connsiteX387" fmla="*/ 324965 w 558062"/>
                <a:gd name="connsiteY387" fmla="*/ 142296 h 592853"/>
                <a:gd name="connsiteX388" fmla="*/ 324965 w 558062"/>
                <a:gd name="connsiteY388" fmla="*/ 142296 h 592853"/>
                <a:gd name="connsiteX389" fmla="*/ 323065 w 558062"/>
                <a:gd name="connsiteY389" fmla="*/ 137651 h 592853"/>
                <a:gd name="connsiteX390" fmla="*/ 320320 w 558062"/>
                <a:gd name="connsiteY390" fmla="*/ 137651 h 592853"/>
                <a:gd name="connsiteX391" fmla="*/ 318631 w 558062"/>
                <a:gd name="connsiteY391" fmla="*/ 137651 h 592853"/>
                <a:gd name="connsiteX392" fmla="*/ 318631 w 558062"/>
                <a:gd name="connsiteY392" fmla="*/ 137651 h 592853"/>
                <a:gd name="connsiteX393" fmla="*/ 318631 w 558062"/>
                <a:gd name="connsiteY393" fmla="*/ 137651 h 592853"/>
                <a:gd name="connsiteX394" fmla="*/ 318631 w 558062"/>
                <a:gd name="connsiteY394" fmla="*/ 128359 h 592853"/>
                <a:gd name="connsiteX395" fmla="*/ 317364 w 558062"/>
                <a:gd name="connsiteY395" fmla="*/ 118645 h 592853"/>
                <a:gd name="connsiteX396" fmla="*/ 317364 w 558062"/>
                <a:gd name="connsiteY396" fmla="*/ 118645 h 592853"/>
                <a:gd name="connsiteX397" fmla="*/ 317364 w 558062"/>
                <a:gd name="connsiteY397" fmla="*/ 118645 h 592853"/>
                <a:gd name="connsiteX398" fmla="*/ 317364 w 558062"/>
                <a:gd name="connsiteY398" fmla="*/ 118645 h 592853"/>
                <a:gd name="connsiteX399" fmla="*/ 312507 w 558062"/>
                <a:gd name="connsiteY399" fmla="*/ 109987 h 592853"/>
                <a:gd name="connsiteX400" fmla="*/ 303849 w 558062"/>
                <a:gd name="connsiteY400" fmla="*/ 106820 h 592853"/>
                <a:gd name="connsiteX401" fmla="*/ 303849 w 558062"/>
                <a:gd name="connsiteY401" fmla="*/ 106820 h 592853"/>
                <a:gd name="connsiteX402" fmla="*/ 232263 w 558062"/>
                <a:gd name="connsiteY402" fmla="*/ 205858 h 592853"/>
                <a:gd name="connsiteX403" fmla="*/ 187284 w 558062"/>
                <a:gd name="connsiteY403" fmla="*/ 266674 h 592853"/>
                <a:gd name="connsiteX404" fmla="*/ 216848 w 558062"/>
                <a:gd name="connsiteY404" fmla="*/ 296871 h 592853"/>
                <a:gd name="connsiteX405" fmla="*/ 220860 w 558062"/>
                <a:gd name="connsiteY405" fmla="*/ 282300 h 592853"/>
                <a:gd name="connsiteX406" fmla="*/ 220860 w 558062"/>
                <a:gd name="connsiteY406" fmla="*/ 299405 h 592853"/>
                <a:gd name="connsiteX407" fmla="*/ 340169 w 558062"/>
                <a:gd name="connsiteY407" fmla="*/ 299405 h 592853"/>
                <a:gd name="connsiteX408" fmla="*/ 340169 w 558062"/>
                <a:gd name="connsiteY408" fmla="*/ 282300 h 592853"/>
                <a:gd name="connsiteX409" fmla="*/ 344182 w 558062"/>
                <a:gd name="connsiteY409" fmla="*/ 296871 h 592853"/>
                <a:gd name="connsiteX410" fmla="*/ 373745 w 558062"/>
                <a:gd name="connsiteY410" fmla="*/ 266674 h 592853"/>
                <a:gd name="connsiteX411" fmla="*/ 328766 w 558062"/>
                <a:gd name="connsiteY411" fmla="*/ 205858 h 592853"/>
                <a:gd name="connsiteX412" fmla="*/ 321587 w 558062"/>
                <a:gd name="connsiteY412" fmla="*/ 232254 h 592853"/>
                <a:gd name="connsiteX413" fmla="*/ 308284 w 558062"/>
                <a:gd name="connsiteY413" fmla="*/ 236688 h 592853"/>
                <a:gd name="connsiteX414" fmla="*/ 317152 w 558062"/>
                <a:gd name="connsiteY414" fmla="*/ 247458 h 592853"/>
                <a:gd name="connsiteX415" fmla="*/ 280198 w 558062"/>
                <a:gd name="connsiteY415" fmla="*/ 313765 h 592853"/>
                <a:gd name="connsiteX416" fmla="*/ 243455 w 558062"/>
                <a:gd name="connsiteY416" fmla="*/ 247458 h 592853"/>
                <a:gd name="connsiteX417" fmla="*/ 252324 w 558062"/>
                <a:gd name="connsiteY417" fmla="*/ 236688 h 592853"/>
                <a:gd name="connsiteX418" fmla="*/ 239020 w 558062"/>
                <a:gd name="connsiteY418" fmla="*/ 232254 h 592853"/>
                <a:gd name="connsiteX419" fmla="*/ 231840 w 558062"/>
                <a:gd name="connsiteY419" fmla="*/ 205858 h 592853"/>
                <a:gd name="connsiteX420" fmla="*/ 218959 w 558062"/>
                <a:gd name="connsiteY420" fmla="*/ 298138 h 592853"/>
                <a:gd name="connsiteX421" fmla="*/ 220860 w 558062"/>
                <a:gd name="connsiteY421" fmla="*/ 299405 h 592853"/>
                <a:gd name="connsiteX422" fmla="*/ 218959 w 558062"/>
                <a:gd name="connsiteY422" fmla="*/ 298138 h 592853"/>
                <a:gd name="connsiteX423" fmla="*/ 278297 w 558062"/>
                <a:gd name="connsiteY423" fmla="*/ 208814 h 592853"/>
                <a:gd name="connsiteX424" fmla="*/ 266050 w 558062"/>
                <a:gd name="connsiteY424" fmla="*/ 204169 h 592853"/>
                <a:gd name="connsiteX425" fmla="*/ 255492 w 558062"/>
                <a:gd name="connsiteY425" fmla="*/ 196355 h 592853"/>
                <a:gd name="connsiteX426" fmla="*/ 252113 w 558062"/>
                <a:gd name="connsiteY426" fmla="*/ 198256 h 592853"/>
                <a:gd name="connsiteX427" fmla="*/ 253380 w 558062"/>
                <a:gd name="connsiteY427" fmla="*/ 201635 h 592853"/>
                <a:gd name="connsiteX428" fmla="*/ 266261 w 558062"/>
                <a:gd name="connsiteY428" fmla="*/ 220428 h 592853"/>
                <a:gd name="connsiteX429" fmla="*/ 278297 w 558062"/>
                <a:gd name="connsiteY429" fmla="*/ 208814 h 592853"/>
                <a:gd name="connsiteX430" fmla="*/ 266894 w 558062"/>
                <a:gd name="connsiteY430" fmla="*/ 223173 h 592853"/>
                <a:gd name="connsiteX431" fmla="*/ 273230 w 558062"/>
                <a:gd name="connsiteY431" fmla="*/ 217049 h 592853"/>
                <a:gd name="connsiteX432" fmla="*/ 274497 w 558062"/>
                <a:gd name="connsiteY432" fmla="*/ 221695 h 592853"/>
                <a:gd name="connsiteX433" fmla="*/ 272385 w 558062"/>
                <a:gd name="connsiteY433" fmla="*/ 254004 h 592853"/>
                <a:gd name="connsiteX434" fmla="*/ 280831 w 558062"/>
                <a:gd name="connsiteY434" fmla="*/ 279133 h 592853"/>
                <a:gd name="connsiteX435" fmla="*/ 289067 w 558062"/>
                <a:gd name="connsiteY435" fmla="*/ 253582 h 592853"/>
                <a:gd name="connsiteX436" fmla="*/ 286955 w 558062"/>
                <a:gd name="connsiteY436" fmla="*/ 221695 h 592853"/>
                <a:gd name="connsiteX437" fmla="*/ 288222 w 558062"/>
                <a:gd name="connsiteY437" fmla="*/ 217049 h 592853"/>
                <a:gd name="connsiteX438" fmla="*/ 294557 w 558062"/>
                <a:gd name="connsiteY438" fmla="*/ 223173 h 592853"/>
                <a:gd name="connsiteX439" fmla="*/ 295613 w 558062"/>
                <a:gd name="connsiteY439" fmla="*/ 224229 h 592853"/>
                <a:gd name="connsiteX440" fmla="*/ 295613 w 558062"/>
                <a:gd name="connsiteY440" fmla="*/ 223173 h 592853"/>
                <a:gd name="connsiteX441" fmla="*/ 303426 w 558062"/>
                <a:gd name="connsiteY441" fmla="*/ 211770 h 592853"/>
                <a:gd name="connsiteX442" fmla="*/ 281043 w 558062"/>
                <a:gd name="connsiteY442" fmla="*/ 279344 h 592853"/>
                <a:gd name="connsiteX443" fmla="*/ 281043 w 558062"/>
                <a:gd name="connsiteY443" fmla="*/ 308907 h 592853"/>
                <a:gd name="connsiteX444" fmla="*/ 315040 w 558062"/>
                <a:gd name="connsiteY444" fmla="*/ 248302 h 592853"/>
                <a:gd name="connsiteX445" fmla="*/ 315040 w 558062"/>
                <a:gd name="connsiteY445" fmla="*/ 248302 h 592853"/>
                <a:gd name="connsiteX446" fmla="*/ 315040 w 558062"/>
                <a:gd name="connsiteY446" fmla="*/ 248302 h 592853"/>
                <a:gd name="connsiteX447" fmla="*/ 305960 w 558062"/>
                <a:gd name="connsiteY447" fmla="*/ 237321 h 592853"/>
                <a:gd name="connsiteX448" fmla="*/ 319686 w 558062"/>
                <a:gd name="connsiteY448" fmla="*/ 232887 h 592853"/>
                <a:gd name="connsiteX449" fmla="*/ 319686 w 558062"/>
                <a:gd name="connsiteY449" fmla="*/ 232887 h 592853"/>
                <a:gd name="connsiteX450" fmla="*/ 319686 w 558062"/>
                <a:gd name="connsiteY450" fmla="*/ 232887 h 592853"/>
                <a:gd name="connsiteX451" fmla="*/ 326655 w 558062"/>
                <a:gd name="connsiteY451" fmla="*/ 207336 h 592853"/>
                <a:gd name="connsiteX452" fmla="*/ 326655 w 558062"/>
                <a:gd name="connsiteY452" fmla="*/ 207336 h 592853"/>
                <a:gd name="connsiteX453" fmla="*/ 326655 w 558062"/>
                <a:gd name="connsiteY453" fmla="*/ 207336 h 592853"/>
                <a:gd name="connsiteX454" fmla="*/ 311662 w 558062"/>
                <a:gd name="connsiteY454" fmla="*/ 200790 h 592853"/>
                <a:gd name="connsiteX455" fmla="*/ 306172 w 558062"/>
                <a:gd name="connsiteY455" fmla="*/ 197833 h 592853"/>
                <a:gd name="connsiteX456" fmla="*/ 306172 w 558062"/>
                <a:gd name="connsiteY456" fmla="*/ 185164 h 592853"/>
                <a:gd name="connsiteX457" fmla="*/ 315674 w 558062"/>
                <a:gd name="connsiteY457" fmla="*/ 166791 h 592853"/>
                <a:gd name="connsiteX458" fmla="*/ 315674 w 558062"/>
                <a:gd name="connsiteY458" fmla="*/ 166791 h 592853"/>
                <a:gd name="connsiteX459" fmla="*/ 320109 w 558062"/>
                <a:gd name="connsiteY459" fmla="*/ 164469 h 592853"/>
                <a:gd name="connsiteX460" fmla="*/ 322854 w 558062"/>
                <a:gd name="connsiteY460" fmla="*/ 159401 h 592853"/>
                <a:gd name="connsiteX461" fmla="*/ 325388 w 558062"/>
                <a:gd name="connsiteY461" fmla="*/ 149265 h 592853"/>
                <a:gd name="connsiteX462" fmla="*/ 325388 w 558062"/>
                <a:gd name="connsiteY462" fmla="*/ 149265 h 592853"/>
                <a:gd name="connsiteX463" fmla="*/ 322643 w 558062"/>
                <a:gd name="connsiteY463" fmla="*/ 142930 h 592853"/>
                <a:gd name="connsiteX464" fmla="*/ 319264 w 558062"/>
                <a:gd name="connsiteY464" fmla="*/ 141240 h 592853"/>
                <a:gd name="connsiteX465" fmla="*/ 312507 w 558062"/>
                <a:gd name="connsiteY465" fmla="*/ 76623 h 592853"/>
                <a:gd name="connsiteX466" fmla="*/ 236697 w 558062"/>
                <a:gd name="connsiteY466" fmla="*/ 105342 h 592853"/>
                <a:gd name="connsiteX467" fmla="*/ 237964 w 558062"/>
                <a:gd name="connsiteY467" fmla="*/ 141662 h 592853"/>
                <a:gd name="connsiteX468" fmla="*/ 235853 w 558062"/>
                <a:gd name="connsiteY468" fmla="*/ 142930 h 592853"/>
                <a:gd name="connsiteX469" fmla="*/ 233107 w 558062"/>
                <a:gd name="connsiteY469" fmla="*/ 149265 h 592853"/>
                <a:gd name="connsiteX470" fmla="*/ 233107 w 558062"/>
                <a:gd name="connsiteY470" fmla="*/ 149265 h 592853"/>
                <a:gd name="connsiteX471" fmla="*/ 235642 w 558062"/>
                <a:gd name="connsiteY471" fmla="*/ 159401 h 592853"/>
                <a:gd name="connsiteX472" fmla="*/ 238598 w 558062"/>
                <a:gd name="connsiteY472" fmla="*/ 164469 h 592853"/>
                <a:gd name="connsiteX473" fmla="*/ 242821 w 558062"/>
                <a:gd name="connsiteY473" fmla="*/ 166791 h 592853"/>
                <a:gd name="connsiteX474" fmla="*/ 242821 w 558062"/>
                <a:gd name="connsiteY474" fmla="*/ 166791 h 592853"/>
                <a:gd name="connsiteX475" fmla="*/ 252957 w 558062"/>
                <a:gd name="connsiteY475" fmla="*/ 186008 h 592853"/>
                <a:gd name="connsiteX476" fmla="*/ 252957 w 558062"/>
                <a:gd name="connsiteY476" fmla="*/ 197833 h 592853"/>
                <a:gd name="connsiteX477" fmla="*/ 248734 w 558062"/>
                <a:gd name="connsiteY477" fmla="*/ 200156 h 592853"/>
                <a:gd name="connsiteX478" fmla="*/ 232474 w 558062"/>
                <a:gd name="connsiteY478" fmla="*/ 207336 h 592853"/>
                <a:gd name="connsiteX479" fmla="*/ 232474 w 558062"/>
                <a:gd name="connsiteY479" fmla="*/ 207336 h 592853"/>
                <a:gd name="connsiteX480" fmla="*/ 232474 w 558062"/>
                <a:gd name="connsiteY480" fmla="*/ 207336 h 592853"/>
                <a:gd name="connsiteX481" fmla="*/ 239443 w 558062"/>
                <a:gd name="connsiteY481" fmla="*/ 232887 h 592853"/>
                <a:gd name="connsiteX482" fmla="*/ 239443 w 558062"/>
                <a:gd name="connsiteY482" fmla="*/ 232887 h 592853"/>
                <a:gd name="connsiteX483" fmla="*/ 239443 w 558062"/>
                <a:gd name="connsiteY483" fmla="*/ 232887 h 592853"/>
                <a:gd name="connsiteX484" fmla="*/ 253168 w 558062"/>
                <a:gd name="connsiteY484" fmla="*/ 237321 h 592853"/>
                <a:gd name="connsiteX485" fmla="*/ 244088 w 558062"/>
                <a:gd name="connsiteY485" fmla="*/ 248302 h 592853"/>
                <a:gd name="connsiteX486" fmla="*/ 244088 w 558062"/>
                <a:gd name="connsiteY486" fmla="*/ 248302 h 592853"/>
                <a:gd name="connsiteX487" fmla="*/ 244088 w 558062"/>
                <a:gd name="connsiteY487" fmla="*/ 248302 h 592853"/>
                <a:gd name="connsiteX488" fmla="*/ 278086 w 558062"/>
                <a:gd name="connsiteY488" fmla="*/ 308907 h 592853"/>
                <a:gd name="connsiteX489" fmla="*/ 278086 w 558062"/>
                <a:gd name="connsiteY489" fmla="*/ 279344 h 592853"/>
                <a:gd name="connsiteX490" fmla="*/ 254647 w 558062"/>
                <a:gd name="connsiteY490" fmla="*/ 210081 h 592853"/>
                <a:gd name="connsiteX491" fmla="*/ 263515 w 558062"/>
                <a:gd name="connsiteY491" fmla="*/ 223173 h 592853"/>
                <a:gd name="connsiteX492" fmla="*/ 263515 w 558062"/>
                <a:gd name="connsiteY492" fmla="*/ 224229 h 592853"/>
                <a:gd name="connsiteX493" fmla="*/ 263515 w 558062"/>
                <a:gd name="connsiteY493" fmla="*/ 223173 h 592853"/>
                <a:gd name="connsiteX494" fmla="*/ 280620 w 558062"/>
                <a:gd name="connsiteY494" fmla="*/ 206914 h 592853"/>
                <a:gd name="connsiteX495" fmla="*/ 280620 w 558062"/>
                <a:gd name="connsiteY495" fmla="*/ 206914 h 592853"/>
                <a:gd name="connsiteX496" fmla="*/ 294135 w 558062"/>
                <a:gd name="connsiteY496" fmla="*/ 201845 h 592853"/>
                <a:gd name="connsiteX497" fmla="*/ 304482 w 558062"/>
                <a:gd name="connsiteY497" fmla="*/ 194454 h 592853"/>
                <a:gd name="connsiteX498" fmla="*/ 304482 w 558062"/>
                <a:gd name="connsiteY498" fmla="*/ 184741 h 592853"/>
                <a:gd name="connsiteX499" fmla="*/ 302370 w 558062"/>
                <a:gd name="connsiteY499" fmla="*/ 186853 h 592853"/>
                <a:gd name="connsiteX500" fmla="*/ 281253 w 558062"/>
                <a:gd name="connsiteY500" fmla="*/ 199311 h 592853"/>
                <a:gd name="connsiteX501" fmla="*/ 281253 w 558062"/>
                <a:gd name="connsiteY501" fmla="*/ 199311 h 592853"/>
                <a:gd name="connsiteX502" fmla="*/ 260137 w 558062"/>
                <a:gd name="connsiteY502" fmla="*/ 187064 h 592853"/>
                <a:gd name="connsiteX503" fmla="*/ 258448 w 558062"/>
                <a:gd name="connsiteY503" fmla="*/ 185374 h 592853"/>
                <a:gd name="connsiteX504" fmla="*/ 258448 w 558062"/>
                <a:gd name="connsiteY504" fmla="*/ 194454 h 592853"/>
                <a:gd name="connsiteX505" fmla="*/ 268795 w 558062"/>
                <a:gd name="connsiteY505" fmla="*/ 201845 h 592853"/>
                <a:gd name="connsiteX506" fmla="*/ 282310 w 558062"/>
                <a:gd name="connsiteY506" fmla="*/ 206914 h 592853"/>
                <a:gd name="connsiteX507" fmla="*/ 308706 w 558062"/>
                <a:gd name="connsiteY507" fmla="*/ 197833 h 592853"/>
                <a:gd name="connsiteX508" fmla="*/ 305960 w 558062"/>
                <a:gd name="connsiteY508" fmla="*/ 196355 h 592853"/>
                <a:gd name="connsiteX509" fmla="*/ 295402 w 558062"/>
                <a:gd name="connsiteY509" fmla="*/ 204169 h 592853"/>
                <a:gd name="connsiteX510" fmla="*/ 283155 w 558062"/>
                <a:gd name="connsiteY510" fmla="*/ 208814 h 592853"/>
                <a:gd name="connsiteX511" fmla="*/ 295191 w 558062"/>
                <a:gd name="connsiteY511" fmla="*/ 220428 h 592853"/>
                <a:gd name="connsiteX512" fmla="*/ 307016 w 558062"/>
                <a:gd name="connsiteY512" fmla="*/ 203535 h 592853"/>
                <a:gd name="connsiteX513" fmla="*/ 308706 w 558062"/>
                <a:gd name="connsiteY513" fmla="*/ 197833 h 592853"/>
                <a:gd name="connsiteX514" fmla="*/ 342493 w 558062"/>
                <a:gd name="connsiteY514" fmla="*/ 298138 h 592853"/>
                <a:gd name="connsiteX515" fmla="*/ 340592 w 558062"/>
                <a:gd name="connsiteY515" fmla="*/ 299405 h 592853"/>
                <a:gd name="connsiteX516" fmla="*/ 342493 w 558062"/>
                <a:gd name="connsiteY516" fmla="*/ 298138 h 592853"/>
                <a:gd name="connsiteX517" fmla="*/ 240498 w 558062"/>
                <a:gd name="connsiteY517" fmla="*/ 465805 h 592853"/>
                <a:gd name="connsiteX518" fmla="*/ 216426 w 558062"/>
                <a:gd name="connsiteY518" fmla="*/ 449123 h 592853"/>
                <a:gd name="connsiteX519" fmla="*/ 230996 w 558062"/>
                <a:gd name="connsiteY519" fmla="*/ 423571 h 592853"/>
                <a:gd name="connsiteX520" fmla="*/ 221915 w 558062"/>
                <a:gd name="connsiteY520" fmla="*/ 406255 h 592853"/>
                <a:gd name="connsiteX521" fmla="*/ 191297 w 558062"/>
                <a:gd name="connsiteY521" fmla="*/ 405200 h 592853"/>
                <a:gd name="connsiteX522" fmla="*/ 192352 w 558062"/>
                <a:gd name="connsiteY522" fmla="*/ 374580 h 592853"/>
                <a:gd name="connsiteX523" fmla="*/ 175881 w 558062"/>
                <a:gd name="connsiteY523" fmla="*/ 364233 h 592853"/>
                <a:gd name="connsiteX524" fmla="*/ 148324 w 558062"/>
                <a:gd name="connsiteY524" fmla="*/ 378910 h 592853"/>
                <a:gd name="connsiteX525" fmla="*/ 133648 w 558062"/>
                <a:gd name="connsiteY525" fmla="*/ 351352 h 592853"/>
                <a:gd name="connsiteX526" fmla="*/ 114221 w 558062"/>
                <a:gd name="connsiteY526" fmla="*/ 351352 h 592853"/>
                <a:gd name="connsiteX527" fmla="*/ 97960 w 558062"/>
                <a:gd name="connsiteY527" fmla="*/ 377326 h 592853"/>
                <a:gd name="connsiteX528" fmla="*/ 71987 w 558062"/>
                <a:gd name="connsiteY528" fmla="*/ 361066 h 592853"/>
                <a:gd name="connsiteX529" fmla="*/ 54883 w 558062"/>
                <a:gd name="connsiteY529" fmla="*/ 370146 h 592853"/>
                <a:gd name="connsiteX530" fmla="*/ 52559 w 558062"/>
                <a:gd name="connsiteY530" fmla="*/ 399287 h 592853"/>
                <a:gd name="connsiteX531" fmla="*/ 22996 w 558062"/>
                <a:gd name="connsiteY531" fmla="*/ 399287 h 592853"/>
                <a:gd name="connsiteX532" fmla="*/ 12860 w 558062"/>
                <a:gd name="connsiteY532" fmla="*/ 415758 h 592853"/>
                <a:gd name="connsiteX533" fmla="*/ 27536 w 558062"/>
                <a:gd name="connsiteY533" fmla="*/ 443315 h 592853"/>
                <a:gd name="connsiteX534" fmla="*/ -21 w 558062"/>
                <a:gd name="connsiteY534" fmla="*/ 457992 h 592853"/>
                <a:gd name="connsiteX535" fmla="*/ -21 w 558062"/>
                <a:gd name="connsiteY535" fmla="*/ 477419 h 592853"/>
                <a:gd name="connsiteX536" fmla="*/ 25952 w 558062"/>
                <a:gd name="connsiteY536" fmla="*/ 493679 h 592853"/>
                <a:gd name="connsiteX537" fmla="*/ 9692 w 558062"/>
                <a:gd name="connsiteY537" fmla="*/ 519653 h 592853"/>
                <a:gd name="connsiteX538" fmla="*/ 18772 w 558062"/>
                <a:gd name="connsiteY538" fmla="*/ 536968 h 592853"/>
                <a:gd name="connsiteX539" fmla="*/ 49392 w 558062"/>
                <a:gd name="connsiteY539" fmla="*/ 538024 h 592853"/>
                <a:gd name="connsiteX540" fmla="*/ 48336 w 558062"/>
                <a:gd name="connsiteY540" fmla="*/ 568643 h 592853"/>
                <a:gd name="connsiteX541" fmla="*/ 64807 w 558062"/>
                <a:gd name="connsiteY541" fmla="*/ 578991 h 592853"/>
                <a:gd name="connsiteX542" fmla="*/ 92365 w 558062"/>
                <a:gd name="connsiteY542" fmla="*/ 564315 h 592853"/>
                <a:gd name="connsiteX543" fmla="*/ 107040 w 558062"/>
                <a:gd name="connsiteY543" fmla="*/ 591872 h 592853"/>
                <a:gd name="connsiteX544" fmla="*/ 126468 w 558062"/>
                <a:gd name="connsiteY544" fmla="*/ 591872 h 592853"/>
                <a:gd name="connsiteX545" fmla="*/ 142728 w 558062"/>
                <a:gd name="connsiteY545" fmla="*/ 565899 h 592853"/>
                <a:gd name="connsiteX546" fmla="*/ 168701 w 558062"/>
                <a:gd name="connsiteY546" fmla="*/ 582158 h 592853"/>
                <a:gd name="connsiteX547" fmla="*/ 185806 w 558062"/>
                <a:gd name="connsiteY547" fmla="*/ 573078 h 592853"/>
                <a:gd name="connsiteX548" fmla="*/ 186862 w 558062"/>
                <a:gd name="connsiteY548" fmla="*/ 542459 h 592853"/>
                <a:gd name="connsiteX549" fmla="*/ 217481 w 558062"/>
                <a:gd name="connsiteY549" fmla="*/ 543514 h 592853"/>
                <a:gd name="connsiteX550" fmla="*/ 227828 w 558062"/>
                <a:gd name="connsiteY550" fmla="*/ 527255 h 592853"/>
                <a:gd name="connsiteX551" fmla="*/ 215369 w 558062"/>
                <a:gd name="connsiteY551" fmla="*/ 500647 h 592853"/>
                <a:gd name="connsiteX552" fmla="*/ 240710 w 558062"/>
                <a:gd name="connsiteY552" fmla="*/ 485655 h 592853"/>
                <a:gd name="connsiteX553" fmla="*/ 240710 w 558062"/>
                <a:gd name="connsiteY553" fmla="*/ 466228 h 592853"/>
                <a:gd name="connsiteX554" fmla="*/ 37144 w 558062"/>
                <a:gd name="connsiteY554" fmla="*/ 490089 h 592853"/>
                <a:gd name="connsiteX555" fmla="*/ 138948 w 558062"/>
                <a:gd name="connsiteY555" fmla="*/ 552595 h 592853"/>
                <a:gd name="connsiteX556" fmla="*/ 201453 w 558062"/>
                <a:gd name="connsiteY556" fmla="*/ 450791 h 592853"/>
                <a:gd name="connsiteX557" fmla="*/ 100494 w 558062"/>
                <a:gd name="connsiteY557" fmla="*/ 388095 h 592853"/>
                <a:gd name="connsiteX558" fmla="*/ 36954 w 558062"/>
                <a:gd name="connsiteY558" fmla="*/ 489245 h 592853"/>
                <a:gd name="connsiteX559" fmla="*/ 37144 w 558062"/>
                <a:gd name="connsiteY559" fmla="*/ 490089 h 592853"/>
                <a:gd name="connsiteX560" fmla="*/ 556827 w 558062"/>
                <a:gd name="connsiteY560" fmla="*/ 465805 h 592853"/>
                <a:gd name="connsiteX561" fmla="*/ 530854 w 558062"/>
                <a:gd name="connsiteY561" fmla="*/ 449545 h 592853"/>
                <a:gd name="connsiteX562" fmla="*/ 547114 w 558062"/>
                <a:gd name="connsiteY562" fmla="*/ 423571 h 592853"/>
                <a:gd name="connsiteX563" fmla="*/ 538033 w 558062"/>
                <a:gd name="connsiteY563" fmla="*/ 406255 h 592853"/>
                <a:gd name="connsiteX564" fmla="*/ 507520 w 558062"/>
                <a:gd name="connsiteY564" fmla="*/ 405094 h 592853"/>
                <a:gd name="connsiteX565" fmla="*/ 508681 w 558062"/>
                <a:gd name="connsiteY565" fmla="*/ 374580 h 592853"/>
                <a:gd name="connsiteX566" fmla="*/ 492210 w 558062"/>
                <a:gd name="connsiteY566" fmla="*/ 364233 h 592853"/>
                <a:gd name="connsiteX567" fmla="*/ 464653 w 558062"/>
                <a:gd name="connsiteY567" fmla="*/ 378910 h 592853"/>
                <a:gd name="connsiteX568" fmla="*/ 449977 w 558062"/>
                <a:gd name="connsiteY568" fmla="*/ 351352 h 592853"/>
                <a:gd name="connsiteX569" fmla="*/ 430549 w 558062"/>
                <a:gd name="connsiteY569" fmla="*/ 351352 h 592853"/>
                <a:gd name="connsiteX570" fmla="*/ 414289 w 558062"/>
                <a:gd name="connsiteY570" fmla="*/ 377326 h 592853"/>
                <a:gd name="connsiteX571" fmla="*/ 388316 w 558062"/>
                <a:gd name="connsiteY571" fmla="*/ 361066 h 592853"/>
                <a:gd name="connsiteX572" fmla="*/ 371211 w 558062"/>
                <a:gd name="connsiteY572" fmla="*/ 370146 h 592853"/>
                <a:gd name="connsiteX573" fmla="*/ 370050 w 558062"/>
                <a:gd name="connsiteY573" fmla="*/ 400871 h 592853"/>
                <a:gd name="connsiteX574" fmla="*/ 339325 w 558062"/>
                <a:gd name="connsiteY574" fmla="*/ 399709 h 592853"/>
                <a:gd name="connsiteX575" fmla="*/ 328978 w 558062"/>
                <a:gd name="connsiteY575" fmla="*/ 416180 h 592853"/>
                <a:gd name="connsiteX576" fmla="*/ 343760 w 558062"/>
                <a:gd name="connsiteY576" fmla="*/ 443632 h 592853"/>
                <a:gd name="connsiteX577" fmla="*/ 316307 w 558062"/>
                <a:gd name="connsiteY577" fmla="*/ 458414 h 592853"/>
                <a:gd name="connsiteX578" fmla="*/ 316307 w 558062"/>
                <a:gd name="connsiteY578" fmla="*/ 477841 h 592853"/>
                <a:gd name="connsiteX579" fmla="*/ 340592 w 558062"/>
                <a:gd name="connsiteY579" fmla="*/ 494524 h 592853"/>
                <a:gd name="connsiteX580" fmla="*/ 326022 w 558062"/>
                <a:gd name="connsiteY580" fmla="*/ 520075 h 592853"/>
                <a:gd name="connsiteX581" fmla="*/ 335102 w 558062"/>
                <a:gd name="connsiteY581" fmla="*/ 537391 h 592853"/>
                <a:gd name="connsiteX582" fmla="*/ 365720 w 558062"/>
                <a:gd name="connsiteY582" fmla="*/ 538446 h 592853"/>
                <a:gd name="connsiteX583" fmla="*/ 364665 w 558062"/>
                <a:gd name="connsiteY583" fmla="*/ 569066 h 592853"/>
                <a:gd name="connsiteX584" fmla="*/ 381136 w 558062"/>
                <a:gd name="connsiteY584" fmla="*/ 579413 h 592853"/>
                <a:gd name="connsiteX585" fmla="*/ 408693 w 558062"/>
                <a:gd name="connsiteY585" fmla="*/ 564737 h 592853"/>
                <a:gd name="connsiteX586" fmla="*/ 423369 w 558062"/>
                <a:gd name="connsiteY586" fmla="*/ 592295 h 592853"/>
                <a:gd name="connsiteX587" fmla="*/ 442797 w 558062"/>
                <a:gd name="connsiteY587" fmla="*/ 592295 h 592853"/>
                <a:gd name="connsiteX588" fmla="*/ 459057 w 558062"/>
                <a:gd name="connsiteY588" fmla="*/ 566321 h 592853"/>
                <a:gd name="connsiteX589" fmla="*/ 485031 w 558062"/>
                <a:gd name="connsiteY589" fmla="*/ 582580 h 592853"/>
                <a:gd name="connsiteX590" fmla="*/ 502346 w 558062"/>
                <a:gd name="connsiteY590" fmla="*/ 573500 h 592853"/>
                <a:gd name="connsiteX591" fmla="*/ 503402 w 558062"/>
                <a:gd name="connsiteY591" fmla="*/ 542881 h 592853"/>
                <a:gd name="connsiteX592" fmla="*/ 534021 w 558062"/>
                <a:gd name="connsiteY592" fmla="*/ 543937 h 592853"/>
                <a:gd name="connsiteX593" fmla="*/ 544369 w 558062"/>
                <a:gd name="connsiteY593" fmla="*/ 527677 h 592853"/>
                <a:gd name="connsiteX594" fmla="*/ 529692 w 558062"/>
                <a:gd name="connsiteY594" fmla="*/ 500120 h 592853"/>
                <a:gd name="connsiteX595" fmla="*/ 557250 w 558062"/>
                <a:gd name="connsiteY595" fmla="*/ 485443 h 592853"/>
                <a:gd name="connsiteX596" fmla="*/ 557250 w 558062"/>
                <a:gd name="connsiteY596" fmla="*/ 466016 h 592853"/>
                <a:gd name="connsiteX597" fmla="*/ 353473 w 558062"/>
                <a:gd name="connsiteY597" fmla="*/ 490089 h 592853"/>
                <a:gd name="connsiteX598" fmla="*/ 455277 w 558062"/>
                <a:gd name="connsiteY598" fmla="*/ 552595 h 592853"/>
                <a:gd name="connsiteX599" fmla="*/ 517783 w 558062"/>
                <a:gd name="connsiteY599" fmla="*/ 450791 h 592853"/>
                <a:gd name="connsiteX600" fmla="*/ 416823 w 558062"/>
                <a:gd name="connsiteY600" fmla="*/ 388095 h 592853"/>
                <a:gd name="connsiteX601" fmla="*/ 353283 w 558062"/>
                <a:gd name="connsiteY601" fmla="*/ 489245 h 592853"/>
                <a:gd name="connsiteX602" fmla="*/ 353473 w 558062"/>
                <a:gd name="connsiteY602" fmla="*/ 490089 h 592853"/>
                <a:gd name="connsiteX603" fmla="*/ 142306 w 558062"/>
                <a:gd name="connsiteY603" fmla="*/ 193399 h 592853"/>
                <a:gd name="connsiteX604" fmla="*/ 281465 w 558062"/>
                <a:gd name="connsiteY604" fmla="*/ 332558 h 592853"/>
                <a:gd name="connsiteX605" fmla="*/ 420624 w 558062"/>
                <a:gd name="connsiteY605" fmla="*/ 193399 h 592853"/>
                <a:gd name="connsiteX606" fmla="*/ 281465 w 558062"/>
                <a:gd name="connsiteY606" fmla="*/ 54239 h 592853"/>
                <a:gd name="connsiteX607" fmla="*/ 281253 w 558062"/>
                <a:gd name="connsiteY607" fmla="*/ 54239 h 592853"/>
                <a:gd name="connsiteX608" fmla="*/ 141039 w 558062"/>
                <a:gd name="connsiteY608" fmla="*/ 192343 h 592853"/>
                <a:gd name="connsiteX609" fmla="*/ 141039 w 558062"/>
                <a:gd name="connsiteY609" fmla="*/ 192765 h 592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Lst>
              <a:rect l="l" t="t" r="r" b="b"/>
              <a:pathLst>
                <a:path w="558062" h="592853">
                  <a:moveTo>
                    <a:pt x="473627" y="228664"/>
                  </a:moveTo>
                  <a:cubicBezTo>
                    <a:pt x="471748" y="239159"/>
                    <a:pt x="469003" y="249464"/>
                    <a:pt x="465392" y="259494"/>
                  </a:cubicBezTo>
                  <a:cubicBezTo>
                    <a:pt x="447781" y="250900"/>
                    <a:pt x="426537" y="258206"/>
                    <a:pt x="417964" y="275818"/>
                  </a:cubicBezTo>
                  <a:cubicBezTo>
                    <a:pt x="410214" y="291697"/>
                    <a:pt x="415324" y="310829"/>
                    <a:pt x="429916" y="320733"/>
                  </a:cubicBezTo>
                  <a:cubicBezTo>
                    <a:pt x="423095" y="328820"/>
                    <a:pt x="415619" y="336296"/>
                    <a:pt x="407532" y="343116"/>
                  </a:cubicBezTo>
                  <a:cubicBezTo>
                    <a:pt x="395897" y="327216"/>
                    <a:pt x="373555" y="323753"/>
                    <a:pt x="357654" y="335409"/>
                  </a:cubicBezTo>
                  <a:cubicBezTo>
                    <a:pt x="344140" y="345313"/>
                    <a:pt x="339325" y="363262"/>
                    <a:pt x="346082" y="378592"/>
                  </a:cubicBezTo>
                  <a:cubicBezTo>
                    <a:pt x="336137" y="382225"/>
                    <a:pt x="325895" y="384991"/>
                    <a:pt x="315463" y="386828"/>
                  </a:cubicBezTo>
                  <a:cubicBezTo>
                    <a:pt x="313942" y="367296"/>
                    <a:pt x="296902" y="352682"/>
                    <a:pt x="277347" y="354203"/>
                  </a:cubicBezTo>
                  <a:cubicBezTo>
                    <a:pt x="259926" y="355533"/>
                    <a:pt x="246073" y="369386"/>
                    <a:pt x="244722" y="386828"/>
                  </a:cubicBezTo>
                  <a:cubicBezTo>
                    <a:pt x="234227" y="384949"/>
                    <a:pt x="223922" y="382204"/>
                    <a:pt x="213892" y="378592"/>
                  </a:cubicBezTo>
                  <a:cubicBezTo>
                    <a:pt x="221747" y="361911"/>
                    <a:pt x="215496" y="341997"/>
                    <a:pt x="199532" y="332769"/>
                  </a:cubicBezTo>
                  <a:cubicBezTo>
                    <a:pt x="183568" y="323731"/>
                    <a:pt x="163338" y="328187"/>
                    <a:pt x="152653" y="343116"/>
                  </a:cubicBezTo>
                  <a:cubicBezTo>
                    <a:pt x="144565" y="336296"/>
                    <a:pt x="137090" y="328820"/>
                    <a:pt x="130269" y="320733"/>
                  </a:cubicBezTo>
                  <a:cubicBezTo>
                    <a:pt x="146487" y="309731"/>
                    <a:pt x="150710" y="287664"/>
                    <a:pt x="139708" y="271447"/>
                  </a:cubicBezTo>
                  <a:cubicBezTo>
                    <a:pt x="129784" y="256855"/>
                    <a:pt x="110652" y="251766"/>
                    <a:pt x="94793" y="259494"/>
                  </a:cubicBezTo>
                  <a:cubicBezTo>
                    <a:pt x="91182" y="249464"/>
                    <a:pt x="88437" y="239159"/>
                    <a:pt x="86558" y="228664"/>
                  </a:cubicBezTo>
                  <a:cubicBezTo>
                    <a:pt x="106090" y="227143"/>
                    <a:pt x="120703" y="210102"/>
                    <a:pt x="119183" y="190548"/>
                  </a:cubicBezTo>
                  <a:cubicBezTo>
                    <a:pt x="117853" y="173127"/>
                    <a:pt x="104000" y="159274"/>
                    <a:pt x="86558" y="157923"/>
                  </a:cubicBezTo>
                  <a:cubicBezTo>
                    <a:pt x="88437" y="147512"/>
                    <a:pt x="91182" y="137249"/>
                    <a:pt x="94793" y="127303"/>
                  </a:cubicBezTo>
                  <a:cubicBezTo>
                    <a:pt x="112827" y="135243"/>
                    <a:pt x="133901" y="127071"/>
                    <a:pt x="141841" y="109037"/>
                  </a:cubicBezTo>
                  <a:cubicBezTo>
                    <a:pt x="148598" y="93706"/>
                    <a:pt x="143784" y="75758"/>
                    <a:pt x="130269" y="65853"/>
                  </a:cubicBezTo>
                  <a:cubicBezTo>
                    <a:pt x="137132" y="57829"/>
                    <a:pt x="144629" y="50333"/>
                    <a:pt x="152653" y="43470"/>
                  </a:cubicBezTo>
                  <a:cubicBezTo>
                    <a:pt x="163654" y="59687"/>
                    <a:pt x="185722" y="63911"/>
                    <a:pt x="201939" y="52909"/>
                  </a:cubicBezTo>
                  <a:cubicBezTo>
                    <a:pt x="216531" y="42984"/>
                    <a:pt x="221620" y="23853"/>
                    <a:pt x="213892" y="7994"/>
                  </a:cubicBezTo>
                  <a:cubicBezTo>
                    <a:pt x="223922" y="4383"/>
                    <a:pt x="234227" y="1638"/>
                    <a:pt x="244722" y="-242"/>
                  </a:cubicBezTo>
                  <a:cubicBezTo>
                    <a:pt x="246242" y="19291"/>
                    <a:pt x="263283" y="33904"/>
                    <a:pt x="282837" y="32384"/>
                  </a:cubicBezTo>
                  <a:cubicBezTo>
                    <a:pt x="300259" y="31053"/>
                    <a:pt x="314111" y="17201"/>
                    <a:pt x="315463" y="-242"/>
                  </a:cubicBezTo>
                  <a:cubicBezTo>
                    <a:pt x="325895" y="1595"/>
                    <a:pt x="336137" y="4362"/>
                    <a:pt x="346082" y="7994"/>
                  </a:cubicBezTo>
                  <a:cubicBezTo>
                    <a:pt x="338142" y="26028"/>
                    <a:pt x="346315" y="47102"/>
                    <a:pt x="364348" y="55042"/>
                  </a:cubicBezTo>
                  <a:cubicBezTo>
                    <a:pt x="379679" y="61799"/>
                    <a:pt x="397628" y="56985"/>
                    <a:pt x="407532" y="43470"/>
                  </a:cubicBezTo>
                  <a:cubicBezTo>
                    <a:pt x="415578" y="50396"/>
                    <a:pt x="423053" y="57956"/>
                    <a:pt x="429916" y="66065"/>
                  </a:cubicBezTo>
                  <a:cubicBezTo>
                    <a:pt x="414015" y="77700"/>
                    <a:pt x="410552" y="100042"/>
                    <a:pt x="422208" y="115943"/>
                  </a:cubicBezTo>
                  <a:cubicBezTo>
                    <a:pt x="432112" y="129458"/>
                    <a:pt x="450061" y="134272"/>
                    <a:pt x="465392" y="127515"/>
                  </a:cubicBezTo>
                  <a:cubicBezTo>
                    <a:pt x="469003" y="137461"/>
                    <a:pt x="471748" y="147702"/>
                    <a:pt x="473627" y="158134"/>
                  </a:cubicBezTo>
                  <a:cubicBezTo>
                    <a:pt x="454095" y="159654"/>
                    <a:pt x="439482" y="176696"/>
                    <a:pt x="441002" y="196250"/>
                  </a:cubicBezTo>
                  <a:cubicBezTo>
                    <a:pt x="442332" y="213671"/>
                    <a:pt x="456185" y="227523"/>
                    <a:pt x="473627" y="228875"/>
                  </a:cubicBezTo>
                  <a:close/>
                  <a:moveTo>
                    <a:pt x="448498" y="418715"/>
                  </a:moveTo>
                  <a:lnTo>
                    <a:pt x="448498" y="418715"/>
                  </a:lnTo>
                  <a:cubicBezTo>
                    <a:pt x="450441" y="418609"/>
                    <a:pt x="452342" y="419285"/>
                    <a:pt x="453778" y="420615"/>
                  </a:cubicBezTo>
                  <a:cubicBezTo>
                    <a:pt x="455319" y="422009"/>
                    <a:pt x="456354" y="423867"/>
                    <a:pt x="456734" y="425894"/>
                  </a:cubicBezTo>
                  <a:lnTo>
                    <a:pt x="456734" y="425894"/>
                  </a:lnTo>
                  <a:cubicBezTo>
                    <a:pt x="456734" y="427795"/>
                    <a:pt x="456734" y="429907"/>
                    <a:pt x="456734" y="431807"/>
                  </a:cubicBezTo>
                  <a:cubicBezTo>
                    <a:pt x="456839" y="433708"/>
                    <a:pt x="456839" y="435608"/>
                    <a:pt x="456734" y="437508"/>
                  </a:cubicBezTo>
                  <a:lnTo>
                    <a:pt x="456734" y="438775"/>
                  </a:lnTo>
                  <a:lnTo>
                    <a:pt x="457790" y="438775"/>
                  </a:lnTo>
                  <a:lnTo>
                    <a:pt x="459479" y="438775"/>
                  </a:lnTo>
                  <a:cubicBezTo>
                    <a:pt x="460345" y="439409"/>
                    <a:pt x="460810" y="440444"/>
                    <a:pt x="460746" y="441521"/>
                  </a:cubicBezTo>
                  <a:lnTo>
                    <a:pt x="460746" y="441521"/>
                  </a:lnTo>
                  <a:cubicBezTo>
                    <a:pt x="460451" y="443464"/>
                    <a:pt x="459965" y="445385"/>
                    <a:pt x="459268" y="447222"/>
                  </a:cubicBezTo>
                  <a:cubicBezTo>
                    <a:pt x="458867" y="448109"/>
                    <a:pt x="458381" y="448975"/>
                    <a:pt x="457790" y="449756"/>
                  </a:cubicBezTo>
                  <a:cubicBezTo>
                    <a:pt x="457790" y="449756"/>
                    <a:pt x="456734" y="450812"/>
                    <a:pt x="456312" y="449756"/>
                  </a:cubicBezTo>
                  <a:lnTo>
                    <a:pt x="455256" y="449756"/>
                  </a:lnTo>
                  <a:lnTo>
                    <a:pt x="455256" y="449756"/>
                  </a:lnTo>
                  <a:cubicBezTo>
                    <a:pt x="453566" y="455141"/>
                    <a:pt x="450758" y="460103"/>
                    <a:pt x="447020" y="464326"/>
                  </a:cubicBezTo>
                  <a:cubicBezTo>
                    <a:pt x="443641" y="467726"/>
                    <a:pt x="439418" y="470134"/>
                    <a:pt x="434773" y="471295"/>
                  </a:cubicBezTo>
                  <a:cubicBezTo>
                    <a:pt x="429979" y="470345"/>
                    <a:pt x="425629" y="467917"/>
                    <a:pt x="422314" y="464326"/>
                  </a:cubicBezTo>
                  <a:cubicBezTo>
                    <a:pt x="418492" y="460125"/>
                    <a:pt x="415598" y="455162"/>
                    <a:pt x="413867" y="449756"/>
                  </a:cubicBezTo>
                  <a:lnTo>
                    <a:pt x="413867" y="449756"/>
                  </a:lnTo>
                  <a:lnTo>
                    <a:pt x="412600" y="449756"/>
                  </a:lnTo>
                  <a:cubicBezTo>
                    <a:pt x="412600" y="449756"/>
                    <a:pt x="412600" y="449756"/>
                    <a:pt x="411122" y="449756"/>
                  </a:cubicBezTo>
                  <a:cubicBezTo>
                    <a:pt x="410530" y="448975"/>
                    <a:pt x="410045" y="448109"/>
                    <a:pt x="409644" y="447222"/>
                  </a:cubicBezTo>
                  <a:cubicBezTo>
                    <a:pt x="408905" y="445406"/>
                    <a:pt x="408482" y="443484"/>
                    <a:pt x="408377" y="441521"/>
                  </a:cubicBezTo>
                  <a:lnTo>
                    <a:pt x="408377" y="441521"/>
                  </a:lnTo>
                  <a:cubicBezTo>
                    <a:pt x="408208" y="440486"/>
                    <a:pt x="408609" y="439430"/>
                    <a:pt x="409432" y="438775"/>
                  </a:cubicBezTo>
                  <a:lnTo>
                    <a:pt x="411122" y="438775"/>
                  </a:lnTo>
                  <a:lnTo>
                    <a:pt x="412178" y="438775"/>
                  </a:lnTo>
                  <a:lnTo>
                    <a:pt x="412178" y="438775"/>
                  </a:lnTo>
                  <a:cubicBezTo>
                    <a:pt x="412178" y="438775"/>
                    <a:pt x="412178" y="438775"/>
                    <a:pt x="412178" y="438775"/>
                  </a:cubicBezTo>
                  <a:lnTo>
                    <a:pt x="412178" y="433074"/>
                  </a:lnTo>
                  <a:cubicBezTo>
                    <a:pt x="412072" y="431110"/>
                    <a:pt x="412072" y="429125"/>
                    <a:pt x="412178" y="427161"/>
                  </a:cubicBezTo>
                  <a:lnTo>
                    <a:pt x="412178" y="427161"/>
                  </a:lnTo>
                  <a:cubicBezTo>
                    <a:pt x="412642" y="425155"/>
                    <a:pt x="413677" y="423339"/>
                    <a:pt x="415134" y="421882"/>
                  </a:cubicBezTo>
                  <a:cubicBezTo>
                    <a:pt x="416570" y="420551"/>
                    <a:pt x="418470" y="419876"/>
                    <a:pt x="420413" y="419982"/>
                  </a:cubicBezTo>
                  <a:lnTo>
                    <a:pt x="420413" y="419982"/>
                  </a:lnTo>
                  <a:lnTo>
                    <a:pt x="426960" y="419982"/>
                  </a:lnTo>
                  <a:lnTo>
                    <a:pt x="433083" y="419982"/>
                  </a:lnTo>
                  <a:lnTo>
                    <a:pt x="433083" y="419982"/>
                  </a:lnTo>
                  <a:lnTo>
                    <a:pt x="439207" y="419982"/>
                  </a:lnTo>
                  <a:lnTo>
                    <a:pt x="445753" y="419982"/>
                  </a:lnTo>
                  <a:close/>
                  <a:moveTo>
                    <a:pt x="406265" y="478686"/>
                  </a:moveTo>
                  <a:cubicBezTo>
                    <a:pt x="390259" y="483966"/>
                    <a:pt x="379341" y="498789"/>
                    <a:pt x="379024" y="515641"/>
                  </a:cubicBezTo>
                  <a:cubicBezTo>
                    <a:pt x="383480" y="523032"/>
                    <a:pt x="389646" y="529261"/>
                    <a:pt x="396974" y="533801"/>
                  </a:cubicBezTo>
                  <a:lnTo>
                    <a:pt x="399297" y="524932"/>
                  </a:lnTo>
                  <a:lnTo>
                    <a:pt x="399297" y="535279"/>
                  </a:lnTo>
                  <a:cubicBezTo>
                    <a:pt x="410298" y="541529"/>
                    <a:pt x="422757" y="544803"/>
                    <a:pt x="435406" y="544782"/>
                  </a:cubicBezTo>
                  <a:cubicBezTo>
                    <a:pt x="448118" y="544782"/>
                    <a:pt x="460641" y="541509"/>
                    <a:pt x="471727" y="535279"/>
                  </a:cubicBezTo>
                  <a:lnTo>
                    <a:pt x="471727" y="524932"/>
                  </a:lnTo>
                  <a:lnTo>
                    <a:pt x="474050" y="533801"/>
                  </a:lnTo>
                  <a:cubicBezTo>
                    <a:pt x="481441" y="529324"/>
                    <a:pt x="487606" y="523074"/>
                    <a:pt x="491999" y="515641"/>
                  </a:cubicBezTo>
                  <a:cubicBezTo>
                    <a:pt x="491682" y="498789"/>
                    <a:pt x="480765" y="483966"/>
                    <a:pt x="464758" y="478686"/>
                  </a:cubicBezTo>
                  <a:lnTo>
                    <a:pt x="460535" y="494735"/>
                  </a:lnTo>
                  <a:lnTo>
                    <a:pt x="452511" y="497269"/>
                  </a:lnTo>
                  <a:lnTo>
                    <a:pt x="457790" y="503815"/>
                  </a:lnTo>
                  <a:lnTo>
                    <a:pt x="435406" y="543937"/>
                  </a:lnTo>
                  <a:lnTo>
                    <a:pt x="413022" y="503815"/>
                  </a:lnTo>
                  <a:lnTo>
                    <a:pt x="418512" y="497269"/>
                  </a:lnTo>
                  <a:lnTo>
                    <a:pt x="410489" y="494735"/>
                  </a:lnTo>
                  <a:lnTo>
                    <a:pt x="406054" y="478686"/>
                  </a:lnTo>
                  <a:close/>
                  <a:moveTo>
                    <a:pt x="398240" y="534646"/>
                  </a:moveTo>
                  <a:lnTo>
                    <a:pt x="399507" y="534646"/>
                  </a:lnTo>
                  <a:lnTo>
                    <a:pt x="398240" y="534646"/>
                  </a:lnTo>
                  <a:close/>
                  <a:moveTo>
                    <a:pt x="434139" y="480375"/>
                  </a:moveTo>
                  <a:cubicBezTo>
                    <a:pt x="431584" y="479721"/>
                    <a:pt x="429113" y="478792"/>
                    <a:pt x="426748" y="477630"/>
                  </a:cubicBezTo>
                  <a:cubicBezTo>
                    <a:pt x="424362" y="476490"/>
                    <a:pt x="422208" y="474906"/>
                    <a:pt x="420413" y="472984"/>
                  </a:cubicBezTo>
                  <a:lnTo>
                    <a:pt x="418302" y="474041"/>
                  </a:lnTo>
                  <a:lnTo>
                    <a:pt x="418302" y="476152"/>
                  </a:lnTo>
                  <a:lnTo>
                    <a:pt x="425903" y="487555"/>
                  </a:lnTo>
                  <a:lnTo>
                    <a:pt x="433294" y="480375"/>
                  </a:lnTo>
                  <a:close/>
                  <a:moveTo>
                    <a:pt x="427170" y="489245"/>
                  </a:moveTo>
                  <a:lnTo>
                    <a:pt x="431183" y="485443"/>
                  </a:lnTo>
                  <a:lnTo>
                    <a:pt x="431183" y="488400"/>
                  </a:lnTo>
                  <a:lnTo>
                    <a:pt x="429916" y="507828"/>
                  </a:lnTo>
                  <a:lnTo>
                    <a:pt x="434984" y="523032"/>
                  </a:lnTo>
                  <a:lnTo>
                    <a:pt x="440052" y="507616"/>
                  </a:lnTo>
                  <a:lnTo>
                    <a:pt x="438785" y="488188"/>
                  </a:lnTo>
                  <a:lnTo>
                    <a:pt x="438785" y="485443"/>
                  </a:lnTo>
                  <a:lnTo>
                    <a:pt x="442797" y="489245"/>
                  </a:lnTo>
                  <a:lnTo>
                    <a:pt x="442797" y="489245"/>
                  </a:lnTo>
                  <a:lnTo>
                    <a:pt x="442797" y="489245"/>
                  </a:lnTo>
                  <a:lnTo>
                    <a:pt x="447443" y="482487"/>
                  </a:lnTo>
                  <a:lnTo>
                    <a:pt x="434139" y="523454"/>
                  </a:lnTo>
                  <a:lnTo>
                    <a:pt x="434139" y="541403"/>
                  </a:lnTo>
                  <a:lnTo>
                    <a:pt x="455256" y="504660"/>
                  </a:lnTo>
                  <a:lnTo>
                    <a:pt x="455256" y="504660"/>
                  </a:lnTo>
                  <a:lnTo>
                    <a:pt x="455256" y="504660"/>
                  </a:lnTo>
                  <a:lnTo>
                    <a:pt x="449977" y="498113"/>
                  </a:lnTo>
                  <a:lnTo>
                    <a:pt x="458212" y="495368"/>
                  </a:lnTo>
                  <a:lnTo>
                    <a:pt x="458212" y="495368"/>
                  </a:lnTo>
                  <a:lnTo>
                    <a:pt x="458212" y="495368"/>
                  </a:lnTo>
                  <a:lnTo>
                    <a:pt x="462436" y="479953"/>
                  </a:lnTo>
                  <a:lnTo>
                    <a:pt x="462436" y="479953"/>
                  </a:lnTo>
                  <a:lnTo>
                    <a:pt x="462436" y="479953"/>
                  </a:lnTo>
                  <a:lnTo>
                    <a:pt x="453356" y="475941"/>
                  </a:lnTo>
                  <a:lnTo>
                    <a:pt x="450187" y="474251"/>
                  </a:lnTo>
                  <a:lnTo>
                    <a:pt x="450187" y="466438"/>
                  </a:lnTo>
                  <a:cubicBezTo>
                    <a:pt x="452553" y="462954"/>
                    <a:pt x="454454" y="459195"/>
                    <a:pt x="455889" y="455246"/>
                  </a:cubicBezTo>
                  <a:lnTo>
                    <a:pt x="455889" y="455246"/>
                  </a:lnTo>
                  <a:cubicBezTo>
                    <a:pt x="456903" y="455331"/>
                    <a:pt x="457874" y="454846"/>
                    <a:pt x="458423" y="453979"/>
                  </a:cubicBezTo>
                  <a:cubicBezTo>
                    <a:pt x="459162" y="453030"/>
                    <a:pt x="459733" y="451952"/>
                    <a:pt x="460112" y="450812"/>
                  </a:cubicBezTo>
                  <a:cubicBezTo>
                    <a:pt x="460957" y="448933"/>
                    <a:pt x="461528" y="446947"/>
                    <a:pt x="461802" y="444899"/>
                  </a:cubicBezTo>
                  <a:lnTo>
                    <a:pt x="461802" y="444899"/>
                  </a:lnTo>
                  <a:cubicBezTo>
                    <a:pt x="461865" y="443442"/>
                    <a:pt x="461253" y="442027"/>
                    <a:pt x="460112" y="441099"/>
                  </a:cubicBezTo>
                  <a:cubicBezTo>
                    <a:pt x="459416" y="440613"/>
                    <a:pt x="458613" y="440254"/>
                    <a:pt x="457790" y="440042"/>
                  </a:cubicBezTo>
                  <a:cubicBezTo>
                    <a:pt x="460873" y="426950"/>
                    <a:pt x="459458" y="413182"/>
                    <a:pt x="453778" y="400976"/>
                  </a:cubicBezTo>
                  <a:cubicBezTo>
                    <a:pt x="440897" y="398654"/>
                    <a:pt x="413656" y="404988"/>
                    <a:pt x="407954" y="418292"/>
                  </a:cubicBezTo>
                  <a:cubicBezTo>
                    <a:pt x="406603" y="425261"/>
                    <a:pt x="406603" y="432441"/>
                    <a:pt x="407954" y="439409"/>
                  </a:cubicBezTo>
                  <a:lnTo>
                    <a:pt x="406898" y="439409"/>
                  </a:lnTo>
                  <a:cubicBezTo>
                    <a:pt x="405674" y="440254"/>
                    <a:pt x="405019" y="441732"/>
                    <a:pt x="405209" y="443210"/>
                  </a:cubicBezTo>
                  <a:lnTo>
                    <a:pt x="405209" y="443210"/>
                  </a:lnTo>
                  <a:cubicBezTo>
                    <a:pt x="405399" y="445237"/>
                    <a:pt x="405885" y="447243"/>
                    <a:pt x="406687" y="449123"/>
                  </a:cubicBezTo>
                  <a:cubicBezTo>
                    <a:pt x="407067" y="450263"/>
                    <a:pt x="407638" y="451340"/>
                    <a:pt x="408377" y="452290"/>
                  </a:cubicBezTo>
                  <a:cubicBezTo>
                    <a:pt x="409010" y="453156"/>
                    <a:pt x="410045" y="453621"/>
                    <a:pt x="411122" y="453557"/>
                  </a:cubicBezTo>
                  <a:lnTo>
                    <a:pt x="411122" y="453557"/>
                  </a:lnTo>
                  <a:cubicBezTo>
                    <a:pt x="412663" y="457780"/>
                    <a:pt x="414796" y="461751"/>
                    <a:pt x="417457" y="465383"/>
                  </a:cubicBezTo>
                  <a:lnTo>
                    <a:pt x="417457" y="472562"/>
                  </a:lnTo>
                  <a:lnTo>
                    <a:pt x="414711" y="473829"/>
                  </a:lnTo>
                  <a:lnTo>
                    <a:pt x="404998" y="478264"/>
                  </a:lnTo>
                  <a:lnTo>
                    <a:pt x="404998" y="478264"/>
                  </a:lnTo>
                  <a:lnTo>
                    <a:pt x="404998" y="478264"/>
                  </a:lnTo>
                  <a:lnTo>
                    <a:pt x="409222" y="493679"/>
                  </a:lnTo>
                  <a:lnTo>
                    <a:pt x="409222" y="493679"/>
                  </a:lnTo>
                  <a:lnTo>
                    <a:pt x="409222" y="493679"/>
                  </a:lnTo>
                  <a:lnTo>
                    <a:pt x="417668" y="496424"/>
                  </a:lnTo>
                  <a:lnTo>
                    <a:pt x="412178" y="502970"/>
                  </a:lnTo>
                  <a:lnTo>
                    <a:pt x="412178" y="502970"/>
                  </a:lnTo>
                  <a:lnTo>
                    <a:pt x="412178" y="502970"/>
                  </a:lnTo>
                  <a:lnTo>
                    <a:pt x="433294" y="539713"/>
                  </a:lnTo>
                  <a:lnTo>
                    <a:pt x="433294" y="521764"/>
                  </a:lnTo>
                  <a:lnTo>
                    <a:pt x="419146" y="479531"/>
                  </a:lnTo>
                  <a:lnTo>
                    <a:pt x="424426" y="487344"/>
                  </a:lnTo>
                  <a:lnTo>
                    <a:pt x="424426" y="487344"/>
                  </a:lnTo>
                  <a:lnTo>
                    <a:pt x="424426" y="487344"/>
                  </a:lnTo>
                  <a:close/>
                  <a:moveTo>
                    <a:pt x="435618" y="479320"/>
                  </a:moveTo>
                  <a:lnTo>
                    <a:pt x="435618" y="479320"/>
                  </a:lnTo>
                  <a:cubicBezTo>
                    <a:pt x="438468" y="478665"/>
                    <a:pt x="441234" y="477673"/>
                    <a:pt x="443853" y="476363"/>
                  </a:cubicBezTo>
                  <a:cubicBezTo>
                    <a:pt x="446176" y="475139"/>
                    <a:pt x="448308" y="473555"/>
                    <a:pt x="450187" y="471717"/>
                  </a:cubicBezTo>
                  <a:lnTo>
                    <a:pt x="450187" y="465805"/>
                  </a:lnTo>
                  <a:lnTo>
                    <a:pt x="448921" y="467283"/>
                  </a:lnTo>
                  <a:cubicBezTo>
                    <a:pt x="445352" y="470936"/>
                    <a:pt x="440812" y="473492"/>
                    <a:pt x="435828" y="474674"/>
                  </a:cubicBezTo>
                  <a:lnTo>
                    <a:pt x="435828" y="474674"/>
                  </a:lnTo>
                  <a:cubicBezTo>
                    <a:pt x="430380" y="473808"/>
                    <a:pt x="425354" y="471211"/>
                    <a:pt x="421469" y="467283"/>
                  </a:cubicBezTo>
                  <a:lnTo>
                    <a:pt x="421469" y="466228"/>
                  </a:lnTo>
                  <a:lnTo>
                    <a:pt x="421469" y="471717"/>
                  </a:lnTo>
                  <a:cubicBezTo>
                    <a:pt x="423222" y="473597"/>
                    <a:pt x="425291" y="475181"/>
                    <a:pt x="427593" y="476363"/>
                  </a:cubicBezTo>
                  <a:cubicBezTo>
                    <a:pt x="430233" y="477609"/>
                    <a:pt x="432999" y="478581"/>
                    <a:pt x="435828" y="479320"/>
                  </a:cubicBezTo>
                  <a:close/>
                  <a:moveTo>
                    <a:pt x="452511" y="473829"/>
                  </a:moveTo>
                  <a:lnTo>
                    <a:pt x="451032" y="473829"/>
                  </a:lnTo>
                  <a:cubicBezTo>
                    <a:pt x="449111" y="475730"/>
                    <a:pt x="446914" y="477292"/>
                    <a:pt x="444486" y="478475"/>
                  </a:cubicBezTo>
                  <a:cubicBezTo>
                    <a:pt x="442142" y="479679"/>
                    <a:pt x="439650" y="480608"/>
                    <a:pt x="437095" y="481220"/>
                  </a:cubicBezTo>
                  <a:lnTo>
                    <a:pt x="444486" y="488400"/>
                  </a:lnTo>
                  <a:lnTo>
                    <a:pt x="451455" y="478053"/>
                  </a:lnTo>
                  <a:lnTo>
                    <a:pt x="452511" y="474674"/>
                  </a:lnTo>
                  <a:close/>
                  <a:moveTo>
                    <a:pt x="473627" y="534646"/>
                  </a:moveTo>
                  <a:lnTo>
                    <a:pt x="472572" y="534646"/>
                  </a:lnTo>
                  <a:lnTo>
                    <a:pt x="473627" y="534646"/>
                  </a:lnTo>
                  <a:close/>
                  <a:moveTo>
                    <a:pt x="132169" y="418715"/>
                  </a:moveTo>
                  <a:lnTo>
                    <a:pt x="132169" y="418715"/>
                  </a:lnTo>
                  <a:cubicBezTo>
                    <a:pt x="134049" y="418609"/>
                    <a:pt x="135886" y="419306"/>
                    <a:pt x="137238" y="420615"/>
                  </a:cubicBezTo>
                  <a:cubicBezTo>
                    <a:pt x="138758" y="422051"/>
                    <a:pt x="139856" y="423867"/>
                    <a:pt x="140405" y="425894"/>
                  </a:cubicBezTo>
                  <a:lnTo>
                    <a:pt x="140405" y="425894"/>
                  </a:lnTo>
                  <a:cubicBezTo>
                    <a:pt x="140405" y="427795"/>
                    <a:pt x="140405" y="429907"/>
                    <a:pt x="140405" y="431807"/>
                  </a:cubicBezTo>
                  <a:cubicBezTo>
                    <a:pt x="140511" y="433708"/>
                    <a:pt x="140511" y="435608"/>
                    <a:pt x="140405" y="437508"/>
                  </a:cubicBezTo>
                  <a:lnTo>
                    <a:pt x="140405" y="438775"/>
                  </a:lnTo>
                  <a:lnTo>
                    <a:pt x="141461" y="438775"/>
                  </a:lnTo>
                  <a:lnTo>
                    <a:pt x="143150" y="438775"/>
                  </a:lnTo>
                  <a:cubicBezTo>
                    <a:pt x="143847" y="439515"/>
                    <a:pt x="144227" y="440507"/>
                    <a:pt x="144206" y="441521"/>
                  </a:cubicBezTo>
                  <a:lnTo>
                    <a:pt x="144206" y="441521"/>
                  </a:lnTo>
                  <a:cubicBezTo>
                    <a:pt x="144016" y="443484"/>
                    <a:pt x="143509" y="445406"/>
                    <a:pt x="142728" y="447222"/>
                  </a:cubicBezTo>
                  <a:cubicBezTo>
                    <a:pt x="142411" y="448151"/>
                    <a:pt x="141904" y="449017"/>
                    <a:pt x="141250" y="449756"/>
                  </a:cubicBezTo>
                  <a:cubicBezTo>
                    <a:pt x="141250" y="449756"/>
                    <a:pt x="141250" y="450812"/>
                    <a:pt x="139772" y="450812"/>
                  </a:cubicBezTo>
                  <a:lnTo>
                    <a:pt x="138715" y="450812"/>
                  </a:lnTo>
                  <a:lnTo>
                    <a:pt x="138715" y="450812"/>
                  </a:lnTo>
                  <a:cubicBezTo>
                    <a:pt x="136879" y="456176"/>
                    <a:pt x="134007" y="461117"/>
                    <a:pt x="130269" y="465383"/>
                  </a:cubicBezTo>
                  <a:cubicBezTo>
                    <a:pt x="126974" y="468867"/>
                    <a:pt x="122709" y="471295"/>
                    <a:pt x="118021" y="472351"/>
                  </a:cubicBezTo>
                  <a:cubicBezTo>
                    <a:pt x="113228" y="471401"/>
                    <a:pt x="108878" y="468972"/>
                    <a:pt x="105563" y="465383"/>
                  </a:cubicBezTo>
                  <a:cubicBezTo>
                    <a:pt x="101740" y="461180"/>
                    <a:pt x="98847" y="456218"/>
                    <a:pt x="97116" y="450812"/>
                  </a:cubicBezTo>
                  <a:lnTo>
                    <a:pt x="97116" y="450812"/>
                  </a:lnTo>
                  <a:lnTo>
                    <a:pt x="96060" y="450812"/>
                  </a:lnTo>
                  <a:cubicBezTo>
                    <a:pt x="96060" y="450812"/>
                    <a:pt x="96060" y="450812"/>
                    <a:pt x="94581" y="449756"/>
                  </a:cubicBezTo>
                  <a:cubicBezTo>
                    <a:pt x="93927" y="449017"/>
                    <a:pt x="93420" y="448151"/>
                    <a:pt x="93104" y="447222"/>
                  </a:cubicBezTo>
                  <a:cubicBezTo>
                    <a:pt x="92322" y="445406"/>
                    <a:pt x="91816" y="443484"/>
                    <a:pt x="91625" y="441521"/>
                  </a:cubicBezTo>
                  <a:lnTo>
                    <a:pt x="91625" y="441521"/>
                  </a:lnTo>
                  <a:cubicBezTo>
                    <a:pt x="91457" y="440486"/>
                    <a:pt x="91857" y="439430"/>
                    <a:pt x="92681" y="438775"/>
                  </a:cubicBezTo>
                  <a:lnTo>
                    <a:pt x="94371" y="438775"/>
                  </a:lnTo>
                  <a:lnTo>
                    <a:pt x="95426" y="438775"/>
                  </a:lnTo>
                  <a:lnTo>
                    <a:pt x="95426" y="437508"/>
                  </a:lnTo>
                  <a:cubicBezTo>
                    <a:pt x="95321" y="435608"/>
                    <a:pt x="95321" y="433708"/>
                    <a:pt x="95426" y="431807"/>
                  </a:cubicBezTo>
                  <a:cubicBezTo>
                    <a:pt x="95321" y="429843"/>
                    <a:pt x="95321" y="427858"/>
                    <a:pt x="95426" y="425894"/>
                  </a:cubicBezTo>
                  <a:lnTo>
                    <a:pt x="95426" y="425894"/>
                  </a:lnTo>
                  <a:cubicBezTo>
                    <a:pt x="95891" y="423846"/>
                    <a:pt x="97010" y="421988"/>
                    <a:pt x="98594" y="420615"/>
                  </a:cubicBezTo>
                  <a:cubicBezTo>
                    <a:pt x="99945" y="419306"/>
                    <a:pt x="101782" y="418609"/>
                    <a:pt x="103662" y="418715"/>
                  </a:cubicBezTo>
                  <a:lnTo>
                    <a:pt x="103662" y="418715"/>
                  </a:lnTo>
                  <a:lnTo>
                    <a:pt x="109997" y="418715"/>
                  </a:lnTo>
                  <a:lnTo>
                    <a:pt x="116121" y="418715"/>
                  </a:lnTo>
                  <a:lnTo>
                    <a:pt x="116121" y="418715"/>
                  </a:lnTo>
                  <a:lnTo>
                    <a:pt x="122456" y="418715"/>
                  </a:lnTo>
                  <a:lnTo>
                    <a:pt x="128791" y="418715"/>
                  </a:lnTo>
                  <a:close/>
                  <a:moveTo>
                    <a:pt x="89936" y="478686"/>
                  </a:moveTo>
                  <a:cubicBezTo>
                    <a:pt x="74014" y="484071"/>
                    <a:pt x="63139" y="498831"/>
                    <a:pt x="62696" y="515641"/>
                  </a:cubicBezTo>
                  <a:cubicBezTo>
                    <a:pt x="67214" y="522989"/>
                    <a:pt x="73360" y="529198"/>
                    <a:pt x="80644" y="533801"/>
                  </a:cubicBezTo>
                  <a:lnTo>
                    <a:pt x="83179" y="524932"/>
                  </a:lnTo>
                  <a:lnTo>
                    <a:pt x="83179" y="535279"/>
                  </a:lnTo>
                  <a:cubicBezTo>
                    <a:pt x="94181" y="541529"/>
                    <a:pt x="106639" y="544803"/>
                    <a:pt x="119288" y="544782"/>
                  </a:cubicBezTo>
                  <a:cubicBezTo>
                    <a:pt x="132000" y="544782"/>
                    <a:pt x="144523" y="541509"/>
                    <a:pt x="155609" y="535279"/>
                  </a:cubicBezTo>
                  <a:lnTo>
                    <a:pt x="155609" y="524932"/>
                  </a:lnTo>
                  <a:lnTo>
                    <a:pt x="158143" y="533801"/>
                  </a:lnTo>
                  <a:cubicBezTo>
                    <a:pt x="165428" y="529261"/>
                    <a:pt x="171510" y="523032"/>
                    <a:pt x="175881" y="515641"/>
                  </a:cubicBezTo>
                  <a:cubicBezTo>
                    <a:pt x="175628" y="498768"/>
                    <a:pt x="164689" y="483923"/>
                    <a:pt x="148640" y="478686"/>
                  </a:cubicBezTo>
                  <a:lnTo>
                    <a:pt x="144417" y="494735"/>
                  </a:lnTo>
                  <a:lnTo>
                    <a:pt x="136393" y="497269"/>
                  </a:lnTo>
                  <a:lnTo>
                    <a:pt x="141672" y="503815"/>
                  </a:lnTo>
                  <a:lnTo>
                    <a:pt x="119288" y="543937"/>
                  </a:lnTo>
                  <a:lnTo>
                    <a:pt x="96905" y="503815"/>
                  </a:lnTo>
                  <a:lnTo>
                    <a:pt x="102395" y="497269"/>
                  </a:lnTo>
                  <a:lnTo>
                    <a:pt x="94371" y="494735"/>
                  </a:lnTo>
                  <a:lnTo>
                    <a:pt x="89936" y="478686"/>
                  </a:lnTo>
                  <a:close/>
                  <a:moveTo>
                    <a:pt x="82123" y="534646"/>
                  </a:moveTo>
                  <a:lnTo>
                    <a:pt x="83179" y="534646"/>
                  </a:lnTo>
                  <a:lnTo>
                    <a:pt x="82123" y="534646"/>
                  </a:lnTo>
                  <a:close/>
                  <a:moveTo>
                    <a:pt x="118021" y="480375"/>
                  </a:moveTo>
                  <a:cubicBezTo>
                    <a:pt x="115403" y="479721"/>
                    <a:pt x="112848" y="478792"/>
                    <a:pt x="110419" y="477630"/>
                  </a:cubicBezTo>
                  <a:cubicBezTo>
                    <a:pt x="108097" y="476406"/>
                    <a:pt x="105963" y="474822"/>
                    <a:pt x="104084" y="472984"/>
                  </a:cubicBezTo>
                  <a:lnTo>
                    <a:pt x="102184" y="474041"/>
                  </a:lnTo>
                  <a:lnTo>
                    <a:pt x="102184" y="476152"/>
                  </a:lnTo>
                  <a:lnTo>
                    <a:pt x="109997" y="487555"/>
                  </a:lnTo>
                  <a:lnTo>
                    <a:pt x="117388" y="480375"/>
                  </a:lnTo>
                  <a:close/>
                  <a:moveTo>
                    <a:pt x="111053" y="489245"/>
                  </a:moveTo>
                  <a:lnTo>
                    <a:pt x="114854" y="485443"/>
                  </a:lnTo>
                  <a:lnTo>
                    <a:pt x="114854" y="488400"/>
                  </a:lnTo>
                  <a:lnTo>
                    <a:pt x="113376" y="507828"/>
                  </a:lnTo>
                  <a:lnTo>
                    <a:pt x="118444" y="523032"/>
                  </a:lnTo>
                  <a:lnTo>
                    <a:pt x="123512" y="507616"/>
                  </a:lnTo>
                  <a:lnTo>
                    <a:pt x="122244" y="488400"/>
                  </a:lnTo>
                  <a:lnTo>
                    <a:pt x="122244" y="485443"/>
                  </a:lnTo>
                  <a:lnTo>
                    <a:pt x="126046" y="489245"/>
                  </a:lnTo>
                  <a:lnTo>
                    <a:pt x="126046" y="489245"/>
                  </a:lnTo>
                  <a:lnTo>
                    <a:pt x="126046" y="489245"/>
                  </a:lnTo>
                  <a:lnTo>
                    <a:pt x="130902" y="482487"/>
                  </a:lnTo>
                  <a:lnTo>
                    <a:pt x="117388" y="523454"/>
                  </a:lnTo>
                  <a:lnTo>
                    <a:pt x="117388" y="541403"/>
                  </a:lnTo>
                  <a:lnTo>
                    <a:pt x="138505" y="504660"/>
                  </a:lnTo>
                  <a:lnTo>
                    <a:pt x="138505" y="504660"/>
                  </a:lnTo>
                  <a:lnTo>
                    <a:pt x="133014" y="498113"/>
                  </a:lnTo>
                  <a:lnTo>
                    <a:pt x="141250" y="495368"/>
                  </a:lnTo>
                  <a:lnTo>
                    <a:pt x="141250" y="495368"/>
                  </a:lnTo>
                  <a:lnTo>
                    <a:pt x="141250" y="495368"/>
                  </a:lnTo>
                  <a:lnTo>
                    <a:pt x="145473" y="479953"/>
                  </a:lnTo>
                  <a:lnTo>
                    <a:pt x="145473" y="479953"/>
                  </a:lnTo>
                  <a:lnTo>
                    <a:pt x="145473" y="479953"/>
                  </a:lnTo>
                  <a:lnTo>
                    <a:pt x="136604" y="475941"/>
                  </a:lnTo>
                  <a:lnTo>
                    <a:pt x="133225" y="474251"/>
                  </a:lnTo>
                  <a:lnTo>
                    <a:pt x="133225" y="466438"/>
                  </a:lnTo>
                  <a:cubicBezTo>
                    <a:pt x="135591" y="462954"/>
                    <a:pt x="137512" y="459195"/>
                    <a:pt x="138927" y="455246"/>
                  </a:cubicBezTo>
                  <a:lnTo>
                    <a:pt x="138927" y="455246"/>
                  </a:lnTo>
                  <a:cubicBezTo>
                    <a:pt x="139940" y="455373"/>
                    <a:pt x="140954" y="454887"/>
                    <a:pt x="141461" y="453979"/>
                  </a:cubicBezTo>
                  <a:cubicBezTo>
                    <a:pt x="142264" y="453030"/>
                    <a:pt x="142897" y="451973"/>
                    <a:pt x="143361" y="450812"/>
                  </a:cubicBezTo>
                  <a:cubicBezTo>
                    <a:pt x="144164" y="448933"/>
                    <a:pt x="144649" y="446927"/>
                    <a:pt x="144839" y="444899"/>
                  </a:cubicBezTo>
                  <a:lnTo>
                    <a:pt x="144839" y="444899"/>
                  </a:lnTo>
                  <a:cubicBezTo>
                    <a:pt x="144903" y="443442"/>
                    <a:pt x="144290" y="442027"/>
                    <a:pt x="143150" y="441099"/>
                  </a:cubicBezTo>
                  <a:cubicBezTo>
                    <a:pt x="142517" y="440613"/>
                    <a:pt x="141799" y="440254"/>
                    <a:pt x="141039" y="440042"/>
                  </a:cubicBezTo>
                  <a:cubicBezTo>
                    <a:pt x="143868" y="426929"/>
                    <a:pt x="142474" y="413246"/>
                    <a:pt x="137026" y="400976"/>
                  </a:cubicBezTo>
                  <a:cubicBezTo>
                    <a:pt x="123934" y="398654"/>
                    <a:pt x="96693" y="404988"/>
                    <a:pt x="90992" y="418292"/>
                  </a:cubicBezTo>
                  <a:cubicBezTo>
                    <a:pt x="89641" y="425261"/>
                    <a:pt x="89641" y="432441"/>
                    <a:pt x="90992" y="439409"/>
                  </a:cubicBezTo>
                  <a:lnTo>
                    <a:pt x="89725" y="439409"/>
                  </a:lnTo>
                  <a:cubicBezTo>
                    <a:pt x="88584" y="440338"/>
                    <a:pt x="87972" y="441753"/>
                    <a:pt x="88035" y="443210"/>
                  </a:cubicBezTo>
                  <a:lnTo>
                    <a:pt x="88035" y="443210"/>
                  </a:lnTo>
                  <a:cubicBezTo>
                    <a:pt x="88225" y="445237"/>
                    <a:pt x="88711" y="447243"/>
                    <a:pt x="89514" y="449123"/>
                  </a:cubicBezTo>
                  <a:cubicBezTo>
                    <a:pt x="89978" y="450220"/>
                    <a:pt x="90549" y="451277"/>
                    <a:pt x="91203" y="452290"/>
                  </a:cubicBezTo>
                  <a:cubicBezTo>
                    <a:pt x="91837" y="453156"/>
                    <a:pt x="92871" y="453621"/>
                    <a:pt x="93948" y="453557"/>
                  </a:cubicBezTo>
                  <a:lnTo>
                    <a:pt x="93948" y="453557"/>
                  </a:lnTo>
                  <a:cubicBezTo>
                    <a:pt x="95426" y="457760"/>
                    <a:pt x="97496" y="461751"/>
                    <a:pt x="100072" y="465383"/>
                  </a:cubicBezTo>
                  <a:lnTo>
                    <a:pt x="100072" y="472562"/>
                  </a:lnTo>
                  <a:lnTo>
                    <a:pt x="97538" y="473829"/>
                  </a:lnTo>
                  <a:lnTo>
                    <a:pt x="87613" y="478264"/>
                  </a:lnTo>
                  <a:lnTo>
                    <a:pt x="87613" y="478264"/>
                  </a:lnTo>
                  <a:lnTo>
                    <a:pt x="87613" y="478264"/>
                  </a:lnTo>
                  <a:lnTo>
                    <a:pt x="91837" y="493679"/>
                  </a:lnTo>
                  <a:lnTo>
                    <a:pt x="91837" y="493679"/>
                  </a:lnTo>
                  <a:lnTo>
                    <a:pt x="91837" y="493679"/>
                  </a:lnTo>
                  <a:lnTo>
                    <a:pt x="100072" y="496424"/>
                  </a:lnTo>
                  <a:lnTo>
                    <a:pt x="94581" y="502970"/>
                  </a:lnTo>
                  <a:lnTo>
                    <a:pt x="94581" y="502970"/>
                  </a:lnTo>
                  <a:lnTo>
                    <a:pt x="115698" y="539713"/>
                  </a:lnTo>
                  <a:lnTo>
                    <a:pt x="115698" y="521764"/>
                  </a:lnTo>
                  <a:lnTo>
                    <a:pt x="101550" y="479531"/>
                  </a:lnTo>
                  <a:lnTo>
                    <a:pt x="106830" y="487344"/>
                  </a:lnTo>
                  <a:lnTo>
                    <a:pt x="106830" y="487344"/>
                  </a:lnTo>
                  <a:lnTo>
                    <a:pt x="106830" y="487344"/>
                  </a:lnTo>
                  <a:close/>
                  <a:moveTo>
                    <a:pt x="119288" y="479320"/>
                  </a:moveTo>
                  <a:lnTo>
                    <a:pt x="119288" y="479320"/>
                  </a:lnTo>
                  <a:cubicBezTo>
                    <a:pt x="122055" y="478623"/>
                    <a:pt x="124758" y="477630"/>
                    <a:pt x="127313" y="476363"/>
                  </a:cubicBezTo>
                  <a:cubicBezTo>
                    <a:pt x="129699" y="475223"/>
                    <a:pt x="131853" y="473639"/>
                    <a:pt x="133648" y="471717"/>
                  </a:cubicBezTo>
                  <a:lnTo>
                    <a:pt x="133648" y="465805"/>
                  </a:lnTo>
                  <a:lnTo>
                    <a:pt x="132381" y="467283"/>
                  </a:lnTo>
                  <a:cubicBezTo>
                    <a:pt x="128812" y="470936"/>
                    <a:pt x="124272" y="473492"/>
                    <a:pt x="119288" y="474674"/>
                  </a:cubicBezTo>
                  <a:lnTo>
                    <a:pt x="119288" y="474674"/>
                  </a:lnTo>
                  <a:cubicBezTo>
                    <a:pt x="114136" y="473639"/>
                    <a:pt x="109427" y="471063"/>
                    <a:pt x="105773" y="467283"/>
                  </a:cubicBezTo>
                  <a:lnTo>
                    <a:pt x="105773" y="466228"/>
                  </a:lnTo>
                  <a:lnTo>
                    <a:pt x="105773" y="471717"/>
                  </a:lnTo>
                  <a:cubicBezTo>
                    <a:pt x="107526" y="473597"/>
                    <a:pt x="109595" y="475181"/>
                    <a:pt x="111897" y="476363"/>
                  </a:cubicBezTo>
                  <a:cubicBezTo>
                    <a:pt x="114537" y="477609"/>
                    <a:pt x="117304" y="478581"/>
                    <a:pt x="120133" y="479320"/>
                  </a:cubicBezTo>
                  <a:close/>
                  <a:moveTo>
                    <a:pt x="136393" y="473829"/>
                  </a:moveTo>
                  <a:lnTo>
                    <a:pt x="134704" y="473829"/>
                  </a:lnTo>
                  <a:cubicBezTo>
                    <a:pt x="132824" y="475667"/>
                    <a:pt x="130692" y="477250"/>
                    <a:pt x="128368" y="478475"/>
                  </a:cubicBezTo>
                  <a:cubicBezTo>
                    <a:pt x="125940" y="479636"/>
                    <a:pt x="123385" y="480565"/>
                    <a:pt x="120767" y="481220"/>
                  </a:cubicBezTo>
                  <a:lnTo>
                    <a:pt x="128157" y="488400"/>
                  </a:lnTo>
                  <a:lnTo>
                    <a:pt x="135337" y="478053"/>
                  </a:lnTo>
                  <a:lnTo>
                    <a:pt x="136393" y="474674"/>
                  </a:lnTo>
                  <a:close/>
                  <a:moveTo>
                    <a:pt x="157510" y="534646"/>
                  </a:moveTo>
                  <a:lnTo>
                    <a:pt x="156454" y="534646"/>
                  </a:lnTo>
                  <a:lnTo>
                    <a:pt x="157510" y="534646"/>
                  </a:lnTo>
                  <a:close/>
                  <a:moveTo>
                    <a:pt x="301526" y="106609"/>
                  </a:moveTo>
                  <a:lnTo>
                    <a:pt x="301526" y="106609"/>
                  </a:lnTo>
                  <a:cubicBezTo>
                    <a:pt x="298063" y="107453"/>
                    <a:pt x="294537" y="108024"/>
                    <a:pt x="290968" y="108298"/>
                  </a:cubicBezTo>
                  <a:lnTo>
                    <a:pt x="280620" y="108298"/>
                  </a:lnTo>
                  <a:lnTo>
                    <a:pt x="280620" y="108298"/>
                  </a:lnTo>
                  <a:lnTo>
                    <a:pt x="270484" y="108298"/>
                  </a:lnTo>
                  <a:cubicBezTo>
                    <a:pt x="266852" y="108003"/>
                    <a:pt x="263262" y="107453"/>
                    <a:pt x="259715" y="106609"/>
                  </a:cubicBezTo>
                  <a:lnTo>
                    <a:pt x="259715" y="106609"/>
                  </a:lnTo>
                  <a:cubicBezTo>
                    <a:pt x="256505" y="106292"/>
                    <a:pt x="253295" y="107453"/>
                    <a:pt x="251057" y="109777"/>
                  </a:cubicBezTo>
                  <a:cubicBezTo>
                    <a:pt x="248523" y="112078"/>
                    <a:pt x="246749" y="115098"/>
                    <a:pt x="245989" y="118435"/>
                  </a:cubicBezTo>
                  <a:lnTo>
                    <a:pt x="245989" y="118435"/>
                  </a:lnTo>
                  <a:cubicBezTo>
                    <a:pt x="245989" y="121813"/>
                    <a:pt x="244933" y="124981"/>
                    <a:pt x="244511" y="128359"/>
                  </a:cubicBezTo>
                  <a:cubicBezTo>
                    <a:pt x="244299" y="131442"/>
                    <a:pt x="244299" y="134547"/>
                    <a:pt x="244511" y="137651"/>
                  </a:cubicBezTo>
                  <a:lnTo>
                    <a:pt x="244511" y="137651"/>
                  </a:lnTo>
                  <a:cubicBezTo>
                    <a:pt x="244511" y="137651"/>
                    <a:pt x="244511" y="137651"/>
                    <a:pt x="244511" y="137651"/>
                  </a:cubicBezTo>
                  <a:lnTo>
                    <a:pt x="244511" y="137651"/>
                  </a:lnTo>
                  <a:lnTo>
                    <a:pt x="242821" y="137651"/>
                  </a:lnTo>
                  <a:cubicBezTo>
                    <a:pt x="241913" y="137503"/>
                    <a:pt x="240984" y="137503"/>
                    <a:pt x="240076" y="137651"/>
                  </a:cubicBezTo>
                  <a:cubicBezTo>
                    <a:pt x="238767" y="138812"/>
                    <a:pt x="238049" y="140544"/>
                    <a:pt x="238176" y="142296"/>
                  </a:cubicBezTo>
                  <a:lnTo>
                    <a:pt x="238176" y="142296"/>
                  </a:lnTo>
                  <a:cubicBezTo>
                    <a:pt x="238408" y="145506"/>
                    <a:pt x="239189" y="148653"/>
                    <a:pt x="240498" y="151587"/>
                  </a:cubicBezTo>
                  <a:cubicBezTo>
                    <a:pt x="241047" y="153150"/>
                    <a:pt x="241892" y="154586"/>
                    <a:pt x="243032" y="155811"/>
                  </a:cubicBezTo>
                  <a:cubicBezTo>
                    <a:pt x="243476" y="156676"/>
                    <a:pt x="244363" y="157247"/>
                    <a:pt x="245355" y="157289"/>
                  </a:cubicBezTo>
                  <a:lnTo>
                    <a:pt x="245355" y="157289"/>
                  </a:lnTo>
                  <a:lnTo>
                    <a:pt x="246622" y="157289"/>
                  </a:lnTo>
                  <a:lnTo>
                    <a:pt x="246622" y="158556"/>
                  </a:lnTo>
                  <a:cubicBezTo>
                    <a:pt x="249536" y="167467"/>
                    <a:pt x="254288" y="175661"/>
                    <a:pt x="260559" y="182629"/>
                  </a:cubicBezTo>
                  <a:cubicBezTo>
                    <a:pt x="266261" y="188500"/>
                    <a:pt x="273630" y="192470"/>
                    <a:pt x="281676" y="194032"/>
                  </a:cubicBezTo>
                  <a:cubicBezTo>
                    <a:pt x="289785" y="192533"/>
                    <a:pt x="297176" y="188457"/>
                    <a:pt x="302793" y="182418"/>
                  </a:cubicBezTo>
                  <a:cubicBezTo>
                    <a:pt x="308917" y="175471"/>
                    <a:pt x="313583" y="167362"/>
                    <a:pt x="316519" y="158556"/>
                  </a:cubicBezTo>
                  <a:lnTo>
                    <a:pt x="316519" y="157289"/>
                  </a:lnTo>
                  <a:lnTo>
                    <a:pt x="317786" y="157289"/>
                  </a:lnTo>
                  <a:lnTo>
                    <a:pt x="317786" y="157289"/>
                  </a:lnTo>
                  <a:cubicBezTo>
                    <a:pt x="317786" y="157289"/>
                    <a:pt x="319264" y="157289"/>
                    <a:pt x="320109" y="155811"/>
                  </a:cubicBezTo>
                  <a:cubicBezTo>
                    <a:pt x="321249" y="154607"/>
                    <a:pt x="322094" y="153150"/>
                    <a:pt x="322643" y="151587"/>
                  </a:cubicBezTo>
                  <a:cubicBezTo>
                    <a:pt x="323847" y="148610"/>
                    <a:pt x="324628" y="145485"/>
                    <a:pt x="324965" y="142296"/>
                  </a:cubicBezTo>
                  <a:lnTo>
                    <a:pt x="324965" y="142296"/>
                  </a:lnTo>
                  <a:cubicBezTo>
                    <a:pt x="325092" y="140544"/>
                    <a:pt x="324374" y="138812"/>
                    <a:pt x="323065" y="137651"/>
                  </a:cubicBezTo>
                  <a:cubicBezTo>
                    <a:pt x="322157" y="137545"/>
                    <a:pt x="321228" y="137545"/>
                    <a:pt x="320320" y="137651"/>
                  </a:cubicBezTo>
                  <a:lnTo>
                    <a:pt x="318631" y="137651"/>
                  </a:lnTo>
                  <a:lnTo>
                    <a:pt x="318631" y="137651"/>
                  </a:lnTo>
                  <a:cubicBezTo>
                    <a:pt x="318631" y="137651"/>
                    <a:pt x="318631" y="137651"/>
                    <a:pt x="318631" y="137651"/>
                  </a:cubicBezTo>
                  <a:cubicBezTo>
                    <a:pt x="318631" y="137651"/>
                    <a:pt x="318631" y="131527"/>
                    <a:pt x="318631" y="128359"/>
                  </a:cubicBezTo>
                  <a:cubicBezTo>
                    <a:pt x="318631" y="125191"/>
                    <a:pt x="318631" y="121813"/>
                    <a:pt x="317364" y="118645"/>
                  </a:cubicBezTo>
                  <a:lnTo>
                    <a:pt x="317364" y="118645"/>
                  </a:lnTo>
                  <a:lnTo>
                    <a:pt x="317364" y="118645"/>
                  </a:lnTo>
                  <a:lnTo>
                    <a:pt x="317364" y="118645"/>
                  </a:lnTo>
                  <a:cubicBezTo>
                    <a:pt x="316688" y="115330"/>
                    <a:pt x="314999" y="112289"/>
                    <a:pt x="312507" y="109987"/>
                  </a:cubicBezTo>
                  <a:cubicBezTo>
                    <a:pt x="310268" y="107665"/>
                    <a:pt x="307058" y="106504"/>
                    <a:pt x="303849" y="106820"/>
                  </a:cubicBezTo>
                  <a:lnTo>
                    <a:pt x="303849" y="106820"/>
                  </a:lnTo>
                  <a:close/>
                  <a:moveTo>
                    <a:pt x="232263" y="205858"/>
                  </a:moveTo>
                  <a:cubicBezTo>
                    <a:pt x="205803" y="214431"/>
                    <a:pt x="187728" y="238863"/>
                    <a:pt x="187284" y="266674"/>
                  </a:cubicBezTo>
                  <a:cubicBezTo>
                    <a:pt x="194464" y="279048"/>
                    <a:pt x="204621" y="289438"/>
                    <a:pt x="216848" y="296871"/>
                  </a:cubicBezTo>
                  <a:lnTo>
                    <a:pt x="220860" y="282300"/>
                  </a:lnTo>
                  <a:lnTo>
                    <a:pt x="220860" y="299405"/>
                  </a:lnTo>
                  <a:cubicBezTo>
                    <a:pt x="257983" y="319972"/>
                    <a:pt x="303046" y="319972"/>
                    <a:pt x="340169" y="299405"/>
                  </a:cubicBezTo>
                  <a:lnTo>
                    <a:pt x="340169" y="282300"/>
                  </a:lnTo>
                  <a:lnTo>
                    <a:pt x="344182" y="296871"/>
                  </a:lnTo>
                  <a:cubicBezTo>
                    <a:pt x="356366" y="289375"/>
                    <a:pt x="366502" y="279006"/>
                    <a:pt x="373745" y="266674"/>
                  </a:cubicBezTo>
                  <a:cubicBezTo>
                    <a:pt x="373302" y="238863"/>
                    <a:pt x="355226" y="214431"/>
                    <a:pt x="328766" y="205858"/>
                  </a:cubicBezTo>
                  <a:lnTo>
                    <a:pt x="321587" y="232254"/>
                  </a:lnTo>
                  <a:lnTo>
                    <a:pt x="308284" y="236688"/>
                  </a:lnTo>
                  <a:lnTo>
                    <a:pt x="317152" y="247458"/>
                  </a:lnTo>
                  <a:lnTo>
                    <a:pt x="280198" y="313765"/>
                  </a:lnTo>
                  <a:lnTo>
                    <a:pt x="243455" y="247458"/>
                  </a:lnTo>
                  <a:lnTo>
                    <a:pt x="252324" y="236688"/>
                  </a:lnTo>
                  <a:lnTo>
                    <a:pt x="239020" y="232254"/>
                  </a:lnTo>
                  <a:lnTo>
                    <a:pt x="231840" y="205858"/>
                  </a:lnTo>
                  <a:close/>
                  <a:moveTo>
                    <a:pt x="218959" y="298138"/>
                  </a:moveTo>
                  <a:lnTo>
                    <a:pt x="220860" y="299405"/>
                  </a:lnTo>
                  <a:lnTo>
                    <a:pt x="218959" y="298138"/>
                  </a:lnTo>
                  <a:close/>
                  <a:moveTo>
                    <a:pt x="278297" y="208814"/>
                  </a:moveTo>
                  <a:cubicBezTo>
                    <a:pt x="274074" y="207695"/>
                    <a:pt x="269957" y="206132"/>
                    <a:pt x="266050" y="204169"/>
                  </a:cubicBezTo>
                  <a:cubicBezTo>
                    <a:pt x="262122" y="202184"/>
                    <a:pt x="258553" y="199544"/>
                    <a:pt x="255492" y="196355"/>
                  </a:cubicBezTo>
                  <a:lnTo>
                    <a:pt x="252113" y="198256"/>
                  </a:lnTo>
                  <a:lnTo>
                    <a:pt x="253380" y="201635"/>
                  </a:lnTo>
                  <a:lnTo>
                    <a:pt x="266261" y="220428"/>
                  </a:lnTo>
                  <a:lnTo>
                    <a:pt x="278297" y="208814"/>
                  </a:lnTo>
                  <a:close/>
                  <a:moveTo>
                    <a:pt x="266894" y="223173"/>
                  </a:moveTo>
                  <a:lnTo>
                    <a:pt x="273230" y="217049"/>
                  </a:lnTo>
                  <a:lnTo>
                    <a:pt x="274497" y="221695"/>
                  </a:lnTo>
                  <a:lnTo>
                    <a:pt x="272385" y="254004"/>
                  </a:lnTo>
                  <a:lnTo>
                    <a:pt x="280831" y="279133"/>
                  </a:lnTo>
                  <a:lnTo>
                    <a:pt x="289067" y="253582"/>
                  </a:lnTo>
                  <a:lnTo>
                    <a:pt x="286955" y="221695"/>
                  </a:lnTo>
                  <a:lnTo>
                    <a:pt x="288222" y="217049"/>
                  </a:lnTo>
                  <a:lnTo>
                    <a:pt x="294557" y="223173"/>
                  </a:lnTo>
                  <a:lnTo>
                    <a:pt x="295613" y="224229"/>
                  </a:lnTo>
                  <a:lnTo>
                    <a:pt x="295613" y="223173"/>
                  </a:lnTo>
                  <a:lnTo>
                    <a:pt x="303426" y="211770"/>
                  </a:lnTo>
                  <a:lnTo>
                    <a:pt x="281043" y="279344"/>
                  </a:lnTo>
                  <a:lnTo>
                    <a:pt x="281043" y="308907"/>
                  </a:lnTo>
                  <a:lnTo>
                    <a:pt x="315040" y="248302"/>
                  </a:lnTo>
                  <a:lnTo>
                    <a:pt x="315040" y="248302"/>
                  </a:lnTo>
                  <a:lnTo>
                    <a:pt x="315040" y="248302"/>
                  </a:lnTo>
                  <a:lnTo>
                    <a:pt x="305960" y="237321"/>
                  </a:lnTo>
                  <a:lnTo>
                    <a:pt x="319686" y="232887"/>
                  </a:lnTo>
                  <a:lnTo>
                    <a:pt x="319686" y="232887"/>
                  </a:lnTo>
                  <a:lnTo>
                    <a:pt x="319686" y="232887"/>
                  </a:lnTo>
                  <a:lnTo>
                    <a:pt x="326655" y="207336"/>
                  </a:lnTo>
                  <a:lnTo>
                    <a:pt x="326655" y="207336"/>
                  </a:lnTo>
                  <a:lnTo>
                    <a:pt x="326655" y="207336"/>
                  </a:lnTo>
                  <a:lnTo>
                    <a:pt x="311662" y="200790"/>
                  </a:lnTo>
                  <a:lnTo>
                    <a:pt x="306172" y="197833"/>
                  </a:lnTo>
                  <a:lnTo>
                    <a:pt x="306172" y="185164"/>
                  </a:lnTo>
                  <a:cubicBezTo>
                    <a:pt x="310100" y="179462"/>
                    <a:pt x="313288" y="173296"/>
                    <a:pt x="315674" y="166791"/>
                  </a:cubicBezTo>
                  <a:lnTo>
                    <a:pt x="315674" y="166791"/>
                  </a:lnTo>
                  <a:cubicBezTo>
                    <a:pt x="317427" y="166707"/>
                    <a:pt x="319053" y="165863"/>
                    <a:pt x="320109" y="164469"/>
                  </a:cubicBezTo>
                  <a:cubicBezTo>
                    <a:pt x="321270" y="162927"/>
                    <a:pt x="322199" y="161217"/>
                    <a:pt x="322854" y="159401"/>
                  </a:cubicBezTo>
                  <a:cubicBezTo>
                    <a:pt x="324353" y="156212"/>
                    <a:pt x="325198" y="152770"/>
                    <a:pt x="325388" y="149265"/>
                  </a:cubicBezTo>
                  <a:lnTo>
                    <a:pt x="325388" y="149265"/>
                  </a:lnTo>
                  <a:cubicBezTo>
                    <a:pt x="325536" y="146837"/>
                    <a:pt x="324522" y="144472"/>
                    <a:pt x="322643" y="142930"/>
                  </a:cubicBezTo>
                  <a:cubicBezTo>
                    <a:pt x="321692" y="142085"/>
                    <a:pt x="320531" y="141494"/>
                    <a:pt x="319264" y="141240"/>
                  </a:cubicBezTo>
                  <a:cubicBezTo>
                    <a:pt x="324015" y="119533"/>
                    <a:pt x="321629" y="96874"/>
                    <a:pt x="312507" y="76623"/>
                  </a:cubicBezTo>
                  <a:cubicBezTo>
                    <a:pt x="291390" y="72822"/>
                    <a:pt x="246200" y="83169"/>
                    <a:pt x="236697" y="105342"/>
                  </a:cubicBezTo>
                  <a:cubicBezTo>
                    <a:pt x="234713" y="117421"/>
                    <a:pt x="235135" y="129753"/>
                    <a:pt x="237964" y="141662"/>
                  </a:cubicBezTo>
                  <a:cubicBezTo>
                    <a:pt x="237183" y="141916"/>
                    <a:pt x="236465" y="142360"/>
                    <a:pt x="235853" y="142930"/>
                  </a:cubicBezTo>
                  <a:cubicBezTo>
                    <a:pt x="233973" y="144472"/>
                    <a:pt x="232960" y="146837"/>
                    <a:pt x="233107" y="149265"/>
                  </a:cubicBezTo>
                  <a:lnTo>
                    <a:pt x="233107" y="149265"/>
                  </a:lnTo>
                  <a:cubicBezTo>
                    <a:pt x="233488" y="152749"/>
                    <a:pt x="234354" y="156149"/>
                    <a:pt x="235642" y="159401"/>
                  </a:cubicBezTo>
                  <a:cubicBezTo>
                    <a:pt x="236444" y="161196"/>
                    <a:pt x="237437" y="162885"/>
                    <a:pt x="238598" y="164469"/>
                  </a:cubicBezTo>
                  <a:cubicBezTo>
                    <a:pt x="239590" y="165820"/>
                    <a:pt x="241132" y="166686"/>
                    <a:pt x="242821" y="166791"/>
                  </a:cubicBezTo>
                  <a:lnTo>
                    <a:pt x="242821" y="166791"/>
                  </a:lnTo>
                  <a:cubicBezTo>
                    <a:pt x="245292" y="173633"/>
                    <a:pt x="248692" y="180095"/>
                    <a:pt x="252957" y="186008"/>
                  </a:cubicBezTo>
                  <a:lnTo>
                    <a:pt x="252957" y="197833"/>
                  </a:lnTo>
                  <a:lnTo>
                    <a:pt x="248734" y="200156"/>
                  </a:lnTo>
                  <a:lnTo>
                    <a:pt x="232474" y="207336"/>
                  </a:lnTo>
                  <a:lnTo>
                    <a:pt x="232474" y="207336"/>
                  </a:lnTo>
                  <a:lnTo>
                    <a:pt x="232474" y="207336"/>
                  </a:lnTo>
                  <a:lnTo>
                    <a:pt x="239443" y="232887"/>
                  </a:lnTo>
                  <a:lnTo>
                    <a:pt x="239443" y="232887"/>
                  </a:lnTo>
                  <a:lnTo>
                    <a:pt x="239443" y="232887"/>
                  </a:lnTo>
                  <a:lnTo>
                    <a:pt x="253168" y="237321"/>
                  </a:lnTo>
                  <a:lnTo>
                    <a:pt x="244088" y="248302"/>
                  </a:lnTo>
                  <a:lnTo>
                    <a:pt x="244088" y="248302"/>
                  </a:lnTo>
                  <a:lnTo>
                    <a:pt x="244088" y="248302"/>
                  </a:lnTo>
                  <a:lnTo>
                    <a:pt x="278086" y="308907"/>
                  </a:lnTo>
                  <a:lnTo>
                    <a:pt x="278086" y="279344"/>
                  </a:lnTo>
                  <a:lnTo>
                    <a:pt x="254647" y="210081"/>
                  </a:lnTo>
                  <a:lnTo>
                    <a:pt x="263515" y="223173"/>
                  </a:lnTo>
                  <a:lnTo>
                    <a:pt x="263515" y="224229"/>
                  </a:lnTo>
                  <a:lnTo>
                    <a:pt x="263515" y="223173"/>
                  </a:lnTo>
                  <a:close/>
                  <a:moveTo>
                    <a:pt x="280620" y="206914"/>
                  </a:moveTo>
                  <a:lnTo>
                    <a:pt x="280620" y="206914"/>
                  </a:lnTo>
                  <a:cubicBezTo>
                    <a:pt x="285308" y="205752"/>
                    <a:pt x="289827" y="204042"/>
                    <a:pt x="294135" y="201845"/>
                  </a:cubicBezTo>
                  <a:cubicBezTo>
                    <a:pt x="297957" y="199945"/>
                    <a:pt x="301442" y="197453"/>
                    <a:pt x="304482" y="194454"/>
                  </a:cubicBezTo>
                  <a:lnTo>
                    <a:pt x="304482" y="184741"/>
                  </a:lnTo>
                  <a:cubicBezTo>
                    <a:pt x="303722" y="185396"/>
                    <a:pt x="303025" y="186092"/>
                    <a:pt x="302370" y="186853"/>
                  </a:cubicBezTo>
                  <a:cubicBezTo>
                    <a:pt x="296711" y="192997"/>
                    <a:pt x="289362" y="197348"/>
                    <a:pt x="281253" y="199311"/>
                  </a:cubicBezTo>
                  <a:lnTo>
                    <a:pt x="281253" y="199311"/>
                  </a:lnTo>
                  <a:cubicBezTo>
                    <a:pt x="273187" y="197327"/>
                    <a:pt x="265860" y="193082"/>
                    <a:pt x="260137" y="187064"/>
                  </a:cubicBezTo>
                  <a:lnTo>
                    <a:pt x="258448" y="185374"/>
                  </a:lnTo>
                  <a:lnTo>
                    <a:pt x="258448" y="194454"/>
                  </a:lnTo>
                  <a:cubicBezTo>
                    <a:pt x="261489" y="197453"/>
                    <a:pt x="264973" y="199945"/>
                    <a:pt x="268795" y="201845"/>
                  </a:cubicBezTo>
                  <a:cubicBezTo>
                    <a:pt x="273081" y="204042"/>
                    <a:pt x="277621" y="205752"/>
                    <a:pt x="282310" y="206914"/>
                  </a:cubicBezTo>
                  <a:close/>
                  <a:moveTo>
                    <a:pt x="308706" y="197833"/>
                  </a:moveTo>
                  <a:lnTo>
                    <a:pt x="305960" y="196355"/>
                  </a:lnTo>
                  <a:cubicBezTo>
                    <a:pt x="302899" y="199544"/>
                    <a:pt x="299330" y="202184"/>
                    <a:pt x="295402" y="204169"/>
                  </a:cubicBezTo>
                  <a:cubicBezTo>
                    <a:pt x="291495" y="206132"/>
                    <a:pt x="287378" y="207695"/>
                    <a:pt x="283155" y="208814"/>
                  </a:cubicBezTo>
                  <a:lnTo>
                    <a:pt x="295191" y="220428"/>
                  </a:lnTo>
                  <a:lnTo>
                    <a:pt x="307016" y="203535"/>
                  </a:lnTo>
                  <a:lnTo>
                    <a:pt x="308706" y="197833"/>
                  </a:lnTo>
                  <a:close/>
                  <a:moveTo>
                    <a:pt x="342493" y="298138"/>
                  </a:moveTo>
                  <a:lnTo>
                    <a:pt x="340592" y="299405"/>
                  </a:lnTo>
                  <a:lnTo>
                    <a:pt x="342493" y="298138"/>
                  </a:lnTo>
                  <a:close/>
                  <a:moveTo>
                    <a:pt x="240498" y="465805"/>
                  </a:moveTo>
                  <a:cubicBezTo>
                    <a:pt x="229285" y="467621"/>
                    <a:pt x="218664" y="460251"/>
                    <a:pt x="216426" y="449123"/>
                  </a:cubicBezTo>
                  <a:cubicBezTo>
                    <a:pt x="213575" y="438057"/>
                    <a:pt x="220036" y="426739"/>
                    <a:pt x="230996" y="423571"/>
                  </a:cubicBezTo>
                  <a:cubicBezTo>
                    <a:pt x="228357" y="417617"/>
                    <a:pt x="225315" y="411830"/>
                    <a:pt x="221915" y="406255"/>
                  </a:cubicBezTo>
                  <a:cubicBezTo>
                    <a:pt x="213173" y="414428"/>
                    <a:pt x="199469" y="413942"/>
                    <a:pt x="191297" y="405200"/>
                  </a:cubicBezTo>
                  <a:cubicBezTo>
                    <a:pt x="183125" y="396457"/>
                    <a:pt x="183610" y="382753"/>
                    <a:pt x="192352" y="374580"/>
                  </a:cubicBezTo>
                  <a:cubicBezTo>
                    <a:pt x="187115" y="370738"/>
                    <a:pt x="181604" y="367274"/>
                    <a:pt x="175881" y="364233"/>
                  </a:cubicBezTo>
                  <a:cubicBezTo>
                    <a:pt x="172333" y="375890"/>
                    <a:pt x="159980" y="382457"/>
                    <a:pt x="148324" y="378910"/>
                  </a:cubicBezTo>
                  <a:cubicBezTo>
                    <a:pt x="136667" y="375362"/>
                    <a:pt x="130100" y="363009"/>
                    <a:pt x="133648" y="351352"/>
                  </a:cubicBezTo>
                  <a:cubicBezTo>
                    <a:pt x="127186" y="350930"/>
                    <a:pt x="120682" y="350930"/>
                    <a:pt x="114221" y="351352"/>
                  </a:cubicBezTo>
                  <a:cubicBezTo>
                    <a:pt x="116902" y="363009"/>
                    <a:pt x="109617" y="374644"/>
                    <a:pt x="97960" y="377326"/>
                  </a:cubicBezTo>
                  <a:cubicBezTo>
                    <a:pt x="86304" y="380008"/>
                    <a:pt x="74669" y="372722"/>
                    <a:pt x="71987" y="361066"/>
                  </a:cubicBezTo>
                  <a:cubicBezTo>
                    <a:pt x="66032" y="363579"/>
                    <a:pt x="60309" y="366620"/>
                    <a:pt x="54883" y="370146"/>
                  </a:cubicBezTo>
                  <a:cubicBezTo>
                    <a:pt x="62041" y="378910"/>
                    <a:pt x="61027" y="391770"/>
                    <a:pt x="52559" y="399287"/>
                  </a:cubicBezTo>
                  <a:cubicBezTo>
                    <a:pt x="44345" y="407333"/>
                    <a:pt x="31211" y="407333"/>
                    <a:pt x="22996" y="399287"/>
                  </a:cubicBezTo>
                  <a:cubicBezTo>
                    <a:pt x="19131" y="404461"/>
                    <a:pt x="15732" y="409972"/>
                    <a:pt x="12860" y="415758"/>
                  </a:cubicBezTo>
                  <a:cubicBezTo>
                    <a:pt x="24516" y="419306"/>
                    <a:pt x="31084" y="431659"/>
                    <a:pt x="27536" y="443315"/>
                  </a:cubicBezTo>
                  <a:cubicBezTo>
                    <a:pt x="23988" y="454972"/>
                    <a:pt x="11635" y="461539"/>
                    <a:pt x="-21" y="457992"/>
                  </a:cubicBezTo>
                  <a:cubicBezTo>
                    <a:pt x="-549" y="464453"/>
                    <a:pt x="-549" y="470958"/>
                    <a:pt x="-21" y="477419"/>
                  </a:cubicBezTo>
                  <a:cubicBezTo>
                    <a:pt x="11635" y="474737"/>
                    <a:pt x="23271" y="482023"/>
                    <a:pt x="25952" y="493679"/>
                  </a:cubicBezTo>
                  <a:cubicBezTo>
                    <a:pt x="28634" y="505336"/>
                    <a:pt x="21349" y="516971"/>
                    <a:pt x="9692" y="519653"/>
                  </a:cubicBezTo>
                  <a:cubicBezTo>
                    <a:pt x="12248" y="525650"/>
                    <a:pt x="15289" y="531457"/>
                    <a:pt x="18772" y="536968"/>
                  </a:cubicBezTo>
                  <a:cubicBezTo>
                    <a:pt x="27515" y="528796"/>
                    <a:pt x="41220" y="529282"/>
                    <a:pt x="49392" y="538024"/>
                  </a:cubicBezTo>
                  <a:cubicBezTo>
                    <a:pt x="57564" y="546767"/>
                    <a:pt x="57078" y="560471"/>
                    <a:pt x="48336" y="568643"/>
                  </a:cubicBezTo>
                  <a:cubicBezTo>
                    <a:pt x="53573" y="572487"/>
                    <a:pt x="59084" y="575950"/>
                    <a:pt x="64807" y="578991"/>
                  </a:cubicBezTo>
                  <a:cubicBezTo>
                    <a:pt x="68355" y="567334"/>
                    <a:pt x="80708" y="560767"/>
                    <a:pt x="92365" y="564315"/>
                  </a:cubicBezTo>
                  <a:cubicBezTo>
                    <a:pt x="104021" y="567862"/>
                    <a:pt x="110589" y="580215"/>
                    <a:pt x="107040" y="591872"/>
                  </a:cubicBezTo>
                  <a:cubicBezTo>
                    <a:pt x="113502" y="592295"/>
                    <a:pt x="120006" y="592295"/>
                    <a:pt x="126468" y="591872"/>
                  </a:cubicBezTo>
                  <a:cubicBezTo>
                    <a:pt x="123786" y="580215"/>
                    <a:pt x="131071" y="568580"/>
                    <a:pt x="142728" y="565899"/>
                  </a:cubicBezTo>
                  <a:cubicBezTo>
                    <a:pt x="154384" y="563217"/>
                    <a:pt x="166020" y="570502"/>
                    <a:pt x="168701" y="582158"/>
                  </a:cubicBezTo>
                  <a:cubicBezTo>
                    <a:pt x="174657" y="579646"/>
                    <a:pt x="180379" y="576605"/>
                    <a:pt x="185806" y="573078"/>
                  </a:cubicBezTo>
                  <a:cubicBezTo>
                    <a:pt x="177634" y="564336"/>
                    <a:pt x="178120" y="550631"/>
                    <a:pt x="186862" y="542459"/>
                  </a:cubicBezTo>
                  <a:cubicBezTo>
                    <a:pt x="195604" y="534287"/>
                    <a:pt x="209309" y="534773"/>
                    <a:pt x="217481" y="543514"/>
                  </a:cubicBezTo>
                  <a:cubicBezTo>
                    <a:pt x="221451" y="538446"/>
                    <a:pt x="224914" y="532998"/>
                    <a:pt x="227828" y="527255"/>
                  </a:cubicBezTo>
                  <a:cubicBezTo>
                    <a:pt x="217185" y="523200"/>
                    <a:pt x="211653" y="511417"/>
                    <a:pt x="215369" y="500647"/>
                  </a:cubicBezTo>
                  <a:cubicBezTo>
                    <a:pt x="218368" y="489604"/>
                    <a:pt x="229602" y="482973"/>
                    <a:pt x="240710" y="485655"/>
                  </a:cubicBezTo>
                  <a:cubicBezTo>
                    <a:pt x="241343" y="479193"/>
                    <a:pt x="241343" y="472689"/>
                    <a:pt x="240710" y="466228"/>
                  </a:cubicBezTo>
                  <a:close/>
                  <a:moveTo>
                    <a:pt x="37144" y="490089"/>
                  </a:moveTo>
                  <a:cubicBezTo>
                    <a:pt x="47998" y="535469"/>
                    <a:pt x="93568" y="563449"/>
                    <a:pt x="138948" y="552595"/>
                  </a:cubicBezTo>
                  <a:cubicBezTo>
                    <a:pt x="184307" y="541741"/>
                    <a:pt x="212286" y="496171"/>
                    <a:pt x="201453" y="450791"/>
                  </a:cubicBezTo>
                  <a:cubicBezTo>
                    <a:pt x="190684" y="405749"/>
                    <a:pt x="145642" y="377790"/>
                    <a:pt x="100494" y="388095"/>
                  </a:cubicBezTo>
                  <a:cubicBezTo>
                    <a:pt x="55009" y="398485"/>
                    <a:pt x="26565" y="443759"/>
                    <a:pt x="36954" y="489245"/>
                  </a:cubicBezTo>
                  <a:cubicBezTo>
                    <a:pt x="37018" y="489519"/>
                    <a:pt x="37081" y="489814"/>
                    <a:pt x="37144" y="490089"/>
                  </a:cubicBezTo>
                  <a:close/>
                  <a:moveTo>
                    <a:pt x="556827" y="465805"/>
                  </a:moveTo>
                  <a:cubicBezTo>
                    <a:pt x="545171" y="468487"/>
                    <a:pt x="533536" y="461202"/>
                    <a:pt x="530854" y="449545"/>
                  </a:cubicBezTo>
                  <a:cubicBezTo>
                    <a:pt x="528172" y="437889"/>
                    <a:pt x="535457" y="426253"/>
                    <a:pt x="547114" y="423571"/>
                  </a:cubicBezTo>
                  <a:cubicBezTo>
                    <a:pt x="544643" y="417532"/>
                    <a:pt x="541602" y="411725"/>
                    <a:pt x="538033" y="406255"/>
                  </a:cubicBezTo>
                  <a:cubicBezTo>
                    <a:pt x="529291" y="414364"/>
                    <a:pt x="515629" y="413836"/>
                    <a:pt x="507520" y="405094"/>
                  </a:cubicBezTo>
                  <a:cubicBezTo>
                    <a:pt x="499411" y="396352"/>
                    <a:pt x="499939" y="382689"/>
                    <a:pt x="508681" y="374580"/>
                  </a:cubicBezTo>
                  <a:cubicBezTo>
                    <a:pt x="503444" y="370738"/>
                    <a:pt x="497933" y="367274"/>
                    <a:pt x="492210" y="364233"/>
                  </a:cubicBezTo>
                  <a:cubicBezTo>
                    <a:pt x="488663" y="375890"/>
                    <a:pt x="476309" y="382457"/>
                    <a:pt x="464653" y="378910"/>
                  </a:cubicBezTo>
                  <a:cubicBezTo>
                    <a:pt x="452997" y="375362"/>
                    <a:pt x="446429" y="363009"/>
                    <a:pt x="449977" y="351352"/>
                  </a:cubicBezTo>
                  <a:cubicBezTo>
                    <a:pt x="443515" y="350930"/>
                    <a:pt x="437011" y="350930"/>
                    <a:pt x="430549" y="351352"/>
                  </a:cubicBezTo>
                  <a:cubicBezTo>
                    <a:pt x="433231" y="363009"/>
                    <a:pt x="425946" y="374644"/>
                    <a:pt x="414289" y="377326"/>
                  </a:cubicBezTo>
                  <a:cubicBezTo>
                    <a:pt x="402633" y="380008"/>
                    <a:pt x="390998" y="372722"/>
                    <a:pt x="388316" y="361066"/>
                  </a:cubicBezTo>
                  <a:cubicBezTo>
                    <a:pt x="382318" y="363494"/>
                    <a:pt x="376596" y="366535"/>
                    <a:pt x="371211" y="370146"/>
                  </a:cubicBezTo>
                  <a:cubicBezTo>
                    <a:pt x="379383" y="378951"/>
                    <a:pt x="378855" y="392698"/>
                    <a:pt x="370050" y="400871"/>
                  </a:cubicBezTo>
                  <a:cubicBezTo>
                    <a:pt x="361244" y="409043"/>
                    <a:pt x="347497" y="408515"/>
                    <a:pt x="339325" y="399709"/>
                  </a:cubicBezTo>
                  <a:cubicBezTo>
                    <a:pt x="335397" y="404883"/>
                    <a:pt x="331934" y="410395"/>
                    <a:pt x="328978" y="416180"/>
                  </a:cubicBezTo>
                  <a:cubicBezTo>
                    <a:pt x="340634" y="419686"/>
                    <a:pt x="347265" y="431976"/>
                    <a:pt x="343760" y="443632"/>
                  </a:cubicBezTo>
                  <a:cubicBezTo>
                    <a:pt x="340254" y="455289"/>
                    <a:pt x="327964" y="461919"/>
                    <a:pt x="316307" y="458414"/>
                  </a:cubicBezTo>
                  <a:cubicBezTo>
                    <a:pt x="315780" y="464876"/>
                    <a:pt x="315780" y="471380"/>
                    <a:pt x="316307" y="477841"/>
                  </a:cubicBezTo>
                  <a:cubicBezTo>
                    <a:pt x="327457" y="476448"/>
                    <a:pt x="337889" y="483607"/>
                    <a:pt x="340592" y="494524"/>
                  </a:cubicBezTo>
                  <a:cubicBezTo>
                    <a:pt x="343442" y="505589"/>
                    <a:pt x="336981" y="516908"/>
                    <a:pt x="326022" y="520075"/>
                  </a:cubicBezTo>
                  <a:cubicBezTo>
                    <a:pt x="328577" y="526072"/>
                    <a:pt x="331617" y="531879"/>
                    <a:pt x="335102" y="537391"/>
                  </a:cubicBezTo>
                  <a:cubicBezTo>
                    <a:pt x="343844" y="529219"/>
                    <a:pt x="357548" y="529704"/>
                    <a:pt x="365720" y="538446"/>
                  </a:cubicBezTo>
                  <a:cubicBezTo>
                    <a:pt x="373893" y="547189"/>
                    <a:pt x="373407" y="560894"/>
                    <a:pt x="364665" y="569066"/>
                  </a:cubicBezTo>
                  <a:cubicBezTo>
                    <a:pt x="369838" y="572994"/>
                    <a:pt x="375350" y="576457"/>
                    <a:pt x="381136" y="579413"/>
                  </a:cubicBezTo>
                  <a:cubicBezTo>
                    <a:pt x="384684" y="567757"/>
                    <a:pt x="397037" y="561189"/>
                    <a:pt x="408693" y="564737"/>
                  </a:cubicBezTo>
                  <a:cubicBezTo>
                    <a:pt x="420350" y="568284"/>
                    <a:pt x="426917" y="580638"/>
                    <a:pt x="423369" y="592295"/>
                  </a:cubicBezTo>
                  <a:cubicBezTo>
                    <a:pt x="429831" y="592717"/>
                    <a:pt x="436335" y="592717"/>
                    <a:pt x="442797" y="592295"/>
                  </a:cubicBezTo>
                  <a:cubicBezTo>
                    <a:pt x="440115" y="580638"/>
                    <a:pt x="447400" y="569002"/>
                    <a:pt x="459057" y="566321"/>
                  </a:cubicBezTo>
                  <a:cubicBezTo>
                    <a:pt x="470713" y="563639"/>
                    <a:pt x="482349" y="570924"/>
                    <a:pt x="485031" y="582580"/>
                  </a:cubicBezTo>
                  <a:cubicBezTo>
                    <a:pt x="491070" y="580110"/>
                    <a:pt x="496877" y="577069"/>
                    <a:pt x="502346" y="573500"/>
                  </a:cubicBezTo>
                  <a:cubicBezTo>
                    <a:pt x="494174" y="564758"/>
                    <a:pt x="494660" y="551054"/>
                    <a:pt x="503402" y="542881"/>
                  </a:cubicBezTo>
                  <a:cubicBezTo>
                    <a:pt x="512144" y="534709"/>
                    <a:pt x="525849" y="535195"/>
                    <a:pt x="534021" y="543937"/>
                  </a:cubicBezTo>
                  <a:cubicBezTo>
                    <a:pt x="537991" y="538869"/>
                    <a:pt x="541455" y="533421"/>
                    <a:pt x="544369" y="527677"/>
                  </a:cubicBezTo>
                  <a:cubicBezTo>
                    <a:pt x="532712" y="524129"/>
                    <a:pt x="526145" y="511776"/>
                    <a:pt x="529692" y="500120"/>
                  </a:cubicBezTo>
                  <a:cubicBezTo>
                    <a:pt x="533240" y="488463"/>
                    <a:pt x="545593" y="481896"/>
                    <a:pt x="557250" y="485443"/>
                  </a:cubicBezTo>
                  <a:cubicBezTo>
                    <a:pt x="557777" y="478981"/>
                    <a:pt x="557777" y="472478"/>
                    <a:pt x="557250" y="466016"/>
                  </a:cubicBezTo>
                  <a:close/>
                  <a:moveTo>
                    <a:pt x="353473" y="490089"/>
                  </a:moveTo>
                  <a:cubicBezTo>
                    <a:pt x="364327" y="535469"/>
                    <a:pt x="409897" y="563449"/>
                    <a:pt x="455277" y="552595"/>
                  </a:cubicBezTo>
                  <a:cubicBezTo>
                    <a:pt x="500636" y="541741"/>
                    <a:pt x="528616" y="496171"/>
                    <a:pt x="517783" y="450791"/>
                  </a:cubicBezTo>
                  <a:cubicBezTo>
                    <a:pt x="507013" y="405749"/>
                    <a:pt x="461971" y="377790"/>
                    <a:pt x="416823" y="388095"/>
                  </a:cubicBezTo>
                  <a:cubicBezTo>
                    <a:pt x="371338" y="398485"/>
                    <a:pt x="342893" y="443759"/>
                    <a:pt x="353283" y="489245"/>
                  </a:cubicBezTo>
                  <a:cubicBezTo>
                    <a:pt x="353346" y="489519"/>
                    <a:pt x="353410" y="489814"/>
                    <a:pt x="353473" y="490089"/>
                  </a:cubicBezTo>
                  <a:close/>
                  <a:moveTo>
                    <a:pt x="142306" y="193399"/>
                  </a:moveTo>
                  <a:cubicBezTo>
                    <a:pt x="142306" y="270264"/>
                    <a:pt x="204600" y="332558"/>
                    <a:pt x="281465" y="332558"/>
                  </a:cubicBezTo>
                  <a:cubicBezTo>
                    <a:pt x="358330" y="332558"/>
                    <a:pt x="420624" y="270264"/>
                    <a:pt x="420624" y="193399"/>
                  </a:cubicBezTo>
                  <a:cubicBezTo>
                    <a:pt x="420624" y="116534"/>
                    <a:pt x="358330" y="54239"/>
                    <a:pt x="281465" y="54239"/>
                  </a:cubicBezTo>
                  <a:cubicBezTo>
                    <a:pt x="281402" y="54239"/>
                    <a:pt x="281317" y="54239"/>
                    <a:pt x="281253" y="54239"/>
                  </a:cubicBezTo>
                  <a:cubicBezTo>
                    <a:pt x="204410" y="53648"/>
                    <a:pt x="141630" y="115478"/>
                    <a:pt x="141039" y="192343"/>
                  </a:cubicBezTo>
                  <a:cubicBezTo>
                    <a:pt x="141039" y="192470"/>
                    <a:pt x="141039" y="192618"/>
                    <a:pt x="141039" y="192765"/>
                  </a:cubicBezTo>
                  <a:close/>
                </a:path>
              </a:pathLst>
            </a:custGeom>
            <a:solidFill>
              <a:srgbClr val="808080">
                <a:alpha val="75000"/>
              </a:srgbClr>
            </a:solidFill>
            <a:ln w="21117" cap="flat">
              <a:noFill/>
              <a:prstDash val="solid"/>
              <a:miter/>
            </a:ln>
          </p:spPr>
          <p:txBody>
            <a:bodyPr rtlCol="0" anchor="ctr"/>
            <a:lstStyle/>
            <a:p>
              <a:endParaRPr lang="en-IN"/>
            </a:p>
          </p:txBody>
        </p:sp>
        <p:sp>
          <p:nvSpPr>
            <p:cNvPr id="249" name="Freeform: Shape 248">
              <a:extLst>
                <a:ext uri="{FF2B5EF4-FFF2-40B4-BE49-F238E27FC236}">
                  <a16:creationId xmlns:a16="http://schemas.microsoft.com/office/drawing/2014/main" id="{67B3144E-087F-B1B0-97D9-0D2499D56A52}"/>
                </a:ext>
              </a:extLst>
            </p:cNvPr>
            <p:cNvSpPr/>
            <p:nvPr/>
          </p:nvSpPr>
          <p:spPr>
            <a:xfrm>
              <a:off x="3962890" y="5468213"/>
              <a:ext cx="548291" cy="622522"/>
            </a:xfrm>
            <a:custGeom>
              <a:avLst/>
              <a:gdLst>
                <a:gd name="connsiteX0" fmla="*/ 241260 w 548291"/>
                <a:gd name="connsiteY0" fmla="*/ 74089 h 622522"/>
                <a:gd name="connsiteX1" fmla="*/ 241260 w 548291"/>
                <a:gd name="connsiteY1" fmla="*/ 91405 h 622522"/>
                <a:gd name="connsiteX2" fmla="*/ 220144 w 548291"/>
                <a:gd name="connsiteY2" fmla="*/ 98162 h 622522"/>
                <a:gd name="connsiteX3" fmla="*/ 205362 w 548291"/>
                <a:gd name="connsiteY3" fmla="*/ 91194 h 622522"/>
                <a:gd name="connsiteX4" fmla="*/ 199871 w 548291"/>
                <a:gd name="connsiteY4" fmla="*/ 106609 h 622522"/>
                <a:gd name="connsiteX5" fmla="*/ 191847 w 548291"/>
                <a:gd name="connsiteY5" fmla="*/ 135961 h 622522"/>
                <a:gd name="connsiteX6" fmla="*/ 189101 w 548291"/>
                <a:gd name="connsiteY6" fmla="*/ 152009 h 622522"/>
                <a:gd name="connsiteX7" fmla="*/ 205362 w 548291"/>
                <a:gd name="connsiteY7" fmla="*/ 153488 h 622522"/>
                <a:gd name="connsiteX8" fmla="*/ 221622 w 548291"/>
                <a:gd name="connsiteY8" fmla="*/ 169748 h 622522"/>
                <a:gd name="connsiteX9" fmla="*/ 205362 w 548291"/>
                <a:gd name="connsiteY9" fmla="*/ 186008 h 622522"/>
                <a:gd name="connsiteX10" fmla="*/ 189101 w 548291"/>
                <a:gd name="connsiteY10" fmla="*/ 187486 h 622522"/>
                <a:gd name="connsiteX11" fmla="*/ 191847 w 548291"/>
                <a:gd name="connsiteY11" fmla="*/ 203534 h 622522"/>
                <a:gd name="connsiteX12" fmla="*/ 199871 w 548291"/>
                <a:gd name="connsiteY12" fmla="*/ 232887 h 622522"/>
                <a:gd name="connsiteX13" fmla="*/ 205362 w 548291"/>
                <a:gd name="connsiteY13" fmla="*/ 248091 h 622522"/>
                <a:gd name="connsiteX14" fmla="*/ 220144 w 548291"/>
                <a:gd name="connsiteY14" fmla="*/ 241334 h 622522"/>
                <a:gd name="connsiteX15" fmla="*/ 241936 w 548291"/>
                <a:gd name="connsiteY15" fmla="*/ 248682 h 622522"/>
                <a:gd name="connsiteX16" fmla="*/ 236403 w 548291"/>
                <a:gd name="connsiteY16" fmla="*/ 269419 h 622522"/>
                <a:gd name="connsiteX17" fmla="*/ 223100 w 548291"/>
                <a:gd name="connsiteY17" fmla="*/ 278921 h 622522"/>
                <a:gd name="connsiteX18" fmla="*/ 233659 w 548291"/>
                <a:gd name="connsiteY18" fmla="*/ 291380 h 622522"/>
                <a:gd name="connsiteX19" fmla="*/ 254775 w 548291"/>
                <a:gd name="connsiteY19" fmla="*/ 312497 h 622522"/>
                <a:gd name="connsiteX20" fmla="*/ 267234 w 548291"/>
                <a:gd name="connsiteY20" fmla="*/ 323055 h 622522"/>
                <a:gd name="connsiteX21" fmla="*/ 276525 w 548291"/>
                <a:gd name="connsiteY21" fmla="*/ 309752 h 622522"/>
                <a:gd name="connsiteX22" fmla="*/ 299627 w 548291"/>
                <a:gd name="connsiteY22" fmla="*/ 306796 h 622522"/>
                <a:gd name="connsiteX23" fmla="*/ 304822 w 548291"/>
                <a:gd name="connsiteY23" fmla="*/ 326012 h 622522"/>
                <a:gd name="connsiteX24" fmla="*/ 297853 w 548291"/>
                <a:gd name="connsiteY24" fmla="*/ 340793 h 622522"/>
                <a:gd name="connsiteX25" fmla="*/ 313268 w 548291"/>
                <a:gd name="connsiteY25" fmla="*/ 346284 h 622522"/>
                <a:gd name="connsiteX26" fmla="*/ 342621 w 548291"/>
                <a:gd name="connsiteY26" fmla="*/ 354097 h 622522"/>
                <a:gd name="connsiteX27" fmla="*/ 358670 w 548291"/>
                <a:gd name="connsiteY27" fmla="*/ 357054 h 622522"/>
                <a:gd name="connsiteX28" fmla="*/ 360148 w 548291"/>
                <a:gd name="connsiteY28" fmla="*/ 340793 h 622522"/>
                <a:gd name="connsiteX29" fmla="*/ 376407 w 548291"/>
                <a:gd name="connsiteY29" fmla="*/ 324534 h 622522"/>
                <a:gd name="connsiteX30" fmla="*/ 392667 w 548291"/>
                <a:gd name="connsiteY30" fmla="*/ 340793 h 622522"/>
                <a:gd name="connsiteX31" fmla="*/ 394146 w 548291"/>
                <a:gd name="connsiteY31" fmla="*/ 357054 h 622522"/>
                <a:gd name="connsiteX32" fmla="*/ 410194 w 548291"/>
                <a:gd name="connsiteY32" fmla="*/ 354097 h 622522"/>
                <a:gd name="connsiteX33" fmla="*/ 439547 w 548291"/>
                <a:gd name="connsiteY33" fmla="*/ 346284 h 622522"/>
                <a:gd name="connsiteX34" fmla="*/ 454750 w 548291"/>
                <a:gd name="connsiteY34" fmla="*/ 340793 h 622522"/>
                <a:gd name="connsiteX35" fmla="*/ 447993 w 548291"/>
                <a:gd name="connsiteY35" fmla="*/ 326012 h 622522"/>
                <a:gd name="connsiteX36" fmla="*/ 455342 w 548291"/>
                <a:gd name="connsiteY36" fmla="*/ 304219 h 622522"/>
                <a:gd name="connsiteX37" fmla="*/ 476079 w 548291"/>
                <a:gd name="connsiteY37" fmla="*/ 309752 h 622522"/>
                <a:gd name="connsiteX38" fmla="*/ 476079 w 548291"/>
                <a:gd name="connsiteY38" fmla="*/ 310808 h 622522"/>
                <a:gd name="connsiteX39" fmla="*/ 423709 w 548291"/>
                <a:gd name="connsiteY39" fmla="*/ 402666 h 622522"/>
                <a:gd name="connsiteX40" fmla="*/ 453484 w 548291"/>
                <a:gd name="connsiteY40" fmla="*/ 516696 h 622522"/>
                <a:gd name="connsiteX41" fmla="*/ 263433 w 548291"/>
                <a:gd name="connsiteY41" fmla="*/ 622280 h 622522"/>
                <a:gd name="connsiteX42" fmla="*/ 225212 w 548291"/>
                <a:gd name="connsiteY42" fmla="*/ 622280 h 622522"/>
                <a:gd name="connsiteX43" fmla="*/ 163762 w 548291"/>
                <a:gd name="connsiteY43" fmla="*/ 519652 h 622522"/>
                <a:gd name="connsiteX44" fmla="*/ 52899 w 548291"/>
                <a:gd name="connsiteY44" fmla="*/ 509517 h 622522"/>
                <a:gd name="connsiteX45" fmla="*/ 34211 w 548291"/>
                <a:gd name="connsiteY45" fmla="*/ 488970 h 622522"/>
                <a:gd name="connsiteX46" fmla="*/ 36428 w 548291"/>
                <a:gd name="connsiteY46" fmla="*/ 480797 h 622522"/>
                <a:gd name="connsiteX47" fmla="*/ 45508 w 548291"/>
                <a:gd name="connsiteY47" fmla="*/ 453768 h 622522"/>
                <a:gd name="connsiteX48" fmla="*/ 31993 w 548291"/>
                <a:gd name="connsiteY48" fmla="*/ 430751 h 622522"/>
                <a:gd name="connsiteX49" fmla="*/ 49309 w 548291"/>
                <a:gd name="connsiteY49" fmla="*/ 419348 h 622522"/>
                <a:gd name="connsiteX50" fmla="*/ 36005 w 548291"/>
                <a:gd name="connsiteY50" fmla="*/ 406044 h 622522"/>
                <a:gd name="connsiteX51" fmla="*/ 48676 w 548291"/>
                <a:gd name="connsiteY51" fmla="*/ 373735 h 622522"/>
                <a:gd name="connsiteX52" fmla="*/ -315 w 548291"/>
                <a:gd name="connsiteY52" fmla="*/ 331502 h 622522"/>
                <a:gd name="connsiteX53" fmla="*/ 71904 w 548291"/>
                <a:gd name="connsiteY53" fmla="*/ 264351 h 622522"/>
                <a:gd name="connsiteX54" fmla="*/ 102735 w 548291"/>
                <a:gd name="connsiteY54" fmla="*/ 143563 h 622522"/>
                <a:gd name="connsiteX55" fmla="*/ 239782 w 548291"/>
                <a:gd name="connsiteY55" fmla="*/ 74089 h 622522"/>
                <a:gd name="connsiteX56" fmla="*/ 346844 w 548291"/>
                <a:gd name="connsiteY56" fmla="*/ 339738 h 622522"/>
                <a:gd name="connsiteX57" fmla="*/ 381517 w 548291"/>
                <a:gd name="connsiteY57" fmla="*/ 312328 h 622522"/>
                <a:gd name="connsiteX58" fmla="*/ 408928 w 548291"/>
                <a:gd name="connsiteY58" fmla="*/ 339738 h 622522"/>
                <a:gd name="connsiteX59" fmla="*/ 435956 w 548291"/>
                <a:gd name="connsiteY59" fmla="*/ 332558 h 622522"/>
                <a:gd name="connsiteX60" fmla="*/ 451033 w 548291"/>
                <a:gd name="connsiteY60" fmla="*/ 291021 h 622522"/>
                <a:gd name="connsiteX61" fmla="*/ 489804 w 548291"/>
                <a:gd name="connsiteY61" fmla="*/ 301305 h 622522"/>
                <a:gd name="connsiteX62" fmla="*/ 509443 w 548291"/>
                <a:gd name="connsiteY62" fmla="*/ 281667 h 622522"/>
                <a:gd name="connsiteX63" fmla="*/ 501925 w 548291"/>
                <a:gd name="connsiteY63" fmla="*/ 238103 h 622522"/>
                <a:gd name="connsiteX64" fmla="*/ 540696 w 548291"/>
                <a:gd name="connsiteY64" fmla="*/ 227819 h 622522"/>
                <a:gd name="connsiteX65" fmla="*/ 547875 w 548291"/>
                <a:gd name="connsiteY65" fmla="*/ 200789 h 622522"/>
                <a:gd name="connsiteX66" fmla="*/ 520466 w 548291"/>
                <a:gd name="connsiteY66" fmla="*/ 166115 h 622522"/>
                <a:gd name="connsiteX67" fmla="*/ 547875 w 548291"/>
                <a:gd name="connsiteY67" fmla="*/ 138706 h 622522"/>
                <a:gd name="connsiteX68" fmla="*/ 540696 w 548291"/>
                <a:gd name="connsiteY68" fmla="*/ 111677 h 622522"/>
                <a:gd name="connsiteX69" fmla="*/ 499160 w 548291"/>
                <a:gd name="connsiteY69" fmla="*/ 96599 h 622522"/>
                <a:gd name="connsiteX70" fmla="*/ 509443 w 548291"/>
                <a:gd name="connsiteY70" fmla="*/ 57829 h 622522"/>
                <a:gd name="connsiteX71" fmla="*/ 489804 w 548291"/>
                <a:gd name="connsiteY71" fmla="*/ 37979 h 622522"/>
                <a:gd name="connsiteX72" fmla="*/ 446134 w 548291"/>
                <a:gd name="connsiteY72" fmla="*/ 44864 h 622522"/>
                <a:gd name="connsiteX73" fmla="*/ 435956 w 548291"/>
                <a:gd name="connsiteY73" fmla="*/ 6937 h 622522"/>
                <a:gd name="connsiteX74" fmla="*/ 408928 w 548291"/>
                <a:gd name="connsiteY74" fmla="*/ -242 h 622522"/>
                <a:gd name="connsiteX75" fmla="*/ 374253 w 548291"/>
                <a:gd name="connsiteY75" fmla="*/ 27168 h 622522"/>
                <a:gd name="connsiteX76" fmla="*/ 346844 w 548291"/>
                <a:gd name="connsiteY76" fmla="*/ -242 h 622522"/>
                <a:gd name="connsiteX77" fmla="*/ 319814 w 548291"/>
                <a:gd name="connsiteY77" fmla="*/ 6937 h 622522"/>
                <a:gd name="connsiteX78" fmla="*/ 303893 w 548291"/>
                <a:gd name="connsiteY78" fmla="*/ 48179 h 622522"/>
                <a:gd name="connsiteX79" fmla="*/ 265967 w 548291"/>
                <a:gd name="connsiteY79" fmla="*/ 37979 h 622522"/>
                <a:gd name="connsiteX80" fmla="*/ 246117 w 548291"/>
                <a:gd name="connsiteY80" fmla="*/ 57829 h 622522"/>
                <a:gd name="connsiteX81" fmla="*/ 253001 w 548291"/>
                <a:gd name="connsiteY81" fmla="*/ 101498 h 622522"/>
                <a:gd name="connsiteX82" fmla="*/ 215076 w 548291"/>
                <a:gd name="connsiteY82" fmla="*/ 111677 h 622522"/>
                <a:gd name="connsiteX83" fmla="*/ 207896 w 548291"/>
                <a:gd name="connsiteY83" fmla="*/ 138706 h 622522"/>
                <a:gd name="connsiteX84" fmla="*/ 235306 w 548291"/>
                <a:gd name="connsiteY84" fmla="*/ 173380 h 622522"/>
                <a:gd name="connsiteX85" fmla="*/ 207896 w 548291"/>
                <a:gd name="connsiteY85" fmla="*/ 200789 h 622522"/>
                <a:gd name="connsiteX86" fmla="*/ 215076 w 548291"/>
                <a:gd name="connsiteY86" fmla="*/ 227819 h 622522"/>
                <a:gd name="connsiteX87" fmla="*/ 256295 w 548291"/>
                <a:gd name="connsiteY87" fmla="*/ 243741 h 622522"/>
                <a:gd name="connsiteX88" fmla="*/ 246117 w 548291"/>
                <a:gd name="connsiteY88" fmla="*/ 281667 h 622522"/>
                <a:gd name="connsiteX89" fmla="*/ 265967 w 548291"/>
                <a:gd name="connsiteY89" fmla="*/ 301305 h 622522"/>
                <a:gd name="connsiteX90" fmla="*/ 309510 w 548291"/>
                <a:gd name="connsiteY90" fmla="*/ 293788 h 622522"/>
                <a:gd name="connsiteX91" fmla="*/ 319814 w 548291"/>
                <a:gd name="connsiteY91" fmla="*/ 332558 h 622522"/>
                <a:gd name="connsiteX92" fmla="*/ 346844 w 548291"/>
                <a:gd name="connsiteY92" fmla="*/ 339738 h 622522"/>
                <a:gd name="connsiteX93" fmla="*/ 377885 w 548291"/>
                <a:gd name="connsiteY93" fmla="*/ 247035 h 622522"/>
                <a:gd name="connsiteX94" fmla="*/ 455173 w 548291"/>
                <a:gd name="connsiteY94" fmla="*/ 169748 h 622522"/>
                <a:gd name="connsiteX95" fmla="*/ 377885 w 548291"/>
                <a:gd name="connsiteY95" fmla="*/ 92461 h 622522"/>
                <a:gd name="connsiteX96" fmla="*/ 300598 w 548291"/>
                <a:gd name="connsiteY96" fmla="*/ 169748 h 622522"/>
                <a:gd name="connsiteX97" fmla="*/ 377885 w 548291"/>
                <a:gd name="connsiteY97" fmla="*/ 247035 h 622522"/>
                <a:gd name="connsiteX98" fmla="*/ 441235 w 548291"/>
                <a:gd name="connsiteY98" fmla="*/ 169748 h 622522"/>
                <a:gd name="connsiteX99" fmla="*/ 378941 w 548291"/>
                <a:gd name="connsiteY99" fmla="*/ 107453 h 622522"/>
                <a:gd name="connsiteX100" fmla="*/ 316647 w 548291"/>
                <a:gd name="connsiteY100" fmla="*/ 169769 h 622522"/>
                <a:gd name="connsiteX101" fmla="*/ 377885 w 548291"/>
                <a:gd name="connsiteY101" fmla="*/ 232042 h 622522"/>
                <a:gd name="connsiteX102" fmla="*/ 439757 w 548291"/>
                <a:gd name="connsiteY102" fmla="*/ 169748 h 622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48291" h="622522">
                  <a:moveTo>
                    <a:pt x="241260" y="74089"/>
                  </a:moveTo>
                  <a:cubicBezTo>
                    <a:pt x="244533" y="79389"/>
                    <a:pt x="244533" y="86104"/>
                    <a:pt x="241260" y="91405"/>
                  </a:cubicBezTo>
                  <a:cubicBezTo>
                    <a:pt x="237079" y="98859"/>
                    <a:pt x="227872" y="101794"/>
                    <a:pt x="220144" y="98162"/>
                  </a:cubicBezTo>
                  <a:lnTo>
                    <a:pt x="205362" y="91194"/>
                  </a:lnTo>
                  <a:lnTo>
                    <a:pt x="199871" y="106609"/>
                  </a:lnTo>
                  <a:cubicBezTo>
                    <a:pt x="196365" y="116153"/>
                    <a:pt x="193685" y="125972"/>
                    <a:pt x="191847" y="135961"/>
                  </a:cubicBezTo>
                  <a:lnTo>
                    <a:pt x="189101" y="152009"/>
                  </a:lnTo>
                  <a:lnTo>
                    <a:pt x="205362" y="153488"/>
                  </a:lnTo>
                  <a:cubicBezTo>
                    <a:pt x="214336" y="153488"/>
                    <a:pt x="221622" y="160773"/>
                    <a:pt x="221622" y="169748"/>
                  </a:cubicBezTo>
                  <a:cubicBezTo>
                    <a:pt x="221622" y="178722"/>
                    <a:pt x="214336" y="186008"/>
                    <a:pt x="205362" y="186008"/>
                  </a:cubicBezTo>
                  <a:lnTo>
                    <a:pt x="189101" y="187486"/>
                  </a:lnTo>
                  <a:lnTo>
                    <a:pt x="191847" y="203534"/>
                  </a:lnTo>
                  <a:cubicBezTo>
                    <a:pt x="193705" y="213523"/>
                    <a:pt x="196387" y="223342"/>
                    <a:pt x="199871" y="232887"/>
                  </a:cubicBezTo>
                  <a:lnTo>
                    <a:pt x="205362" y="248091"/>
                  </a:lnTo>
                  <a:lnTo>
                    <a:pt x="220144" y="241334"/>
                  </a:lnTo>
                  <a:cubicBezTo>
                    <a:pt x="228189" y="237343"/>
                    <a:pt x="237945" y="240637"/>
                    <a:pt x="241936" y="248682"/>
                  </a:cubicBezTo>
                  <a:cubicBezTo>
                    <a:pt x="245568" y="255989"/>
                    <a:pt x="243203" y="264879"/>
                    <a:pt x="236403" y="269419"/>
                  </a:cubicBezTo>
                  <a:lnTo>
                    <a:pt x="223100" y="278921"/>
                  </a:lnTo>
                  <a:lnTo>
                    <a:pt x="233659" y="291380"/>
                  </a:lnTo>
                  <a:cubicBezTo>
                    <a:pt x="240162" y="298919"/>
                    <a:pt x="247236" y="305993"/>
                    <a:pt x="254775" y="312497"/>
                  </a:cubicBezTo>
                  <a:lnTo>
                    <a:pt x="267234" y="323055"/>
                  </a:lnTo>
                  <a:lnTo>
                    <a:pt x="276525" y="309752"/>
                  </a:lnTo>
                  <a:cubicBezTo>
                    <a:pt x="282079" y="302551"/>
                    <a:pt x="292426" y="301221"/>
                    <a:pt x="299627" y="306796"/>
                  </a:cubicBezTo>
                  <a:cubicBezTo>
                    <a:pt x="305477" y="311314"/>
                    <a:pt x="307588" y="319170"/>
                    <a:pt x="304822" y="326012"/>
                  </a:cubicBezTo>
                  <a:lnTo>
                    <a:pt x="297853" y="340793"/>
                  </a:lnTo>
                  <a:lnTo>
                    <a:pt x="313268" y="346284"/>
                  </a:lnTo>
                  <a:cubicBezTo>
                    <a:pt x="322813" y="349726"/>
                    <a:pt x="332632" y="352344"/>
                    <a:pt x="342621" y="354097"/>
                  </a:cubicBezTo>
                  <a:lnTo>
                    <a:pt x="358670" y="357054"/>
                  </a:lnTo>
                  <a:lnTo>
                    <a:pt x="360148" y="340793"/>
                  </a:lnTo>
                  <a:cubicBezTo>
                    <a:pt x="360148" y="331819"/>
                    <a:pt x="367433" y="324534"/>
                    <a:pt x="376407" y="324534"/>
                  </a:cubicBezTo>
                  <a:cubicBezTo>
                    <a:pt x="385383" y="324534"/>
                    <a:pt x="392667" y="331819"/>
                    <a:pt x="392667" y="340793"/>
                  </a:cubicBezTo>
                  <a:lnTo>
                    <a:pt x="394146" y="357054"/>
                  </a:lnTo>
                  <a:lnTo>
                    <a:pt x="410194" y="354097"/>
                  </a:lnTo>
                  <a:cubicBezTo>
                    <a:pt x="420182" y="352302"/>
                    <a:pt x="430002" y="349705"/>
                    <a:pt x="439547" y="346284"/>
                  </a:cubicBezTo>
                  <a:lnTo>
                    <a:pt x="454750" y="340793"/>
                  </a:lnTo>
                  <a:lnTo>
                    <a:pt x="447993" y="326012"/>
                  </a:lnTo>
                  <a:cubicBezTo>
                    <a:pt x="444003" y="317966"/>
                    <a:pt x="447296" y="308210"/>
                    <a:pt x="455342" y="304219"/>
                  </a:cubicBezTo>
                  <a:cubicBezTo>
                    <a:pt x="462649" y="300587"/>
                    <a:pt x="471538" y="302952"/>
                    <a:pt x="476079" y="309752"/>
                  </a:cubicBezTo>
                  <a:lnTo>
                    <a:pt x="476079" y="310808"/>
                  </a:lnTo>
                  <a:cubicBezTo>
                    <a:pt x="462923" y="343687"/>
                    <a:pt x="445290" y="374580"/>
                    <a:pt x="423709" y="402666"/>
                  </a:cubicBezTo>
                  <a:cubicBezTo>
                    <a:pt x="407661" y="464960"/>
                    <a:pt x="424976" y="500859"/>
                    <a:pt x="453484" y="516696"/>
                  </a:cubicBezTo>
                  <a:cubicBezTo>
                    <a:pt x="411250" y="569277"/>
                    <a:pt x="350856" y="606231"/>
                    <a:pt x="263433" y="622280"/>
                  </a:cubicBezTo>
                  <a:lnTo>
                    <a:pt x="225212" y="622280"/>
                  </a:lnTo>
                  <a:cubicBezTo>
                    <a:pt x="222678" y="590816"/>
                    <a:pt x="196070" y="536123"/>
                    <a:pt x="163762" y="519652"/>
                  </a:cubicBezTo>
                  <a:cubicBezTo>
                    <a:pt x="126533" y="521152"/>
                    <a:pt x="89240" y="517752"/>
                    <a:pt x="52899" y="509517"/>
                  </a:cubicBezTo>
                  <a:cubicBezTo>
                    <a:pt x="42066" y="509009"/>
                    <a:pt x="33703" y="499802"/>
                    <a:pt x="34211" y="488970"/>
                  </a:cubicBezTo>
                  <a:cubicBezTo>
                    <a:pt x="34358" y="486119"/>
                    <a:pt x="35098" y="483331"/>
                    <a:pt x="36428" y="480797"/>
                  </a:cubicBezTo>
                  <a:cubicBezTo>
                    <a:pt x="41538" y="472625"/>
                    <a:pt x="44642" y="463377"/>
                    <a:pt x="45508" y="453768"/>
                  </a:cubicBezTo>
                  <a:cubicBezTo>
                    <a:pt x="45508" y="442998"/>
                    <a:pt x="30937" y="437297"/>
                    <a:pt x="31993" y="430751"/>
                  </a:cubicBezTo>
                  <a:cubicBezTo>
                    <a:pt x="33050" y="424205"/>
                    <a:pt x="40017" y="419981"/>
                    <a:pt x="49309" y="419348"/>
                  </a:cubicBezTo>
                  <a:cubicBezTo>
                    <a:pt x="40229" y="415969"/>
                    <a:pt x="35584" y="411746"/>
                    <a:pt x="36005" y="406044"/>
                  </a:cubicBezTo>
                  <a:cubicBezTo>
                    <a:pt x="42953" y="396563"/>
                    <a:pt x="47324" y="385413"/>
                    <a:pt x="48676" y="373735"/>
                  </a:cubicBezTo>
                  <a:cubicBezTo>
                    <a:pt x="28826" y="353886"/>
                    <a:pt x="-2428" y="356420"/>
                    <a:pt x="-315" y="331502"/>
                  </a:cubicBezTo>
                  <a:cubicBezTo>
                    <a:pt x="6020" y="303839"/>
                    <a:pt x="49520" y="294548"/>
                    <a:pt x="71904" y="264351"/>
                  </a:cubicBezTo>
                  <a:cubicBezTo>
                    <a:pt x="82462" y="224018"/>
                    <a:pt x="67047" y="201001"/>
                    <a:pt x="102735" y="143563"/>
                  </a:cubicBezTo>
                  <a:cubicBezTo>
                    <a:pt x="138062" y="104012"/>
                    <a:pt x="186990" y="79220"/>
                    <a:pt x="239782" y="74089"/>
                  </a:cubicBezTo>
                  <a:close/>
                  <a:moveTo>
                    <a:pt x="346844" y="339738"/>
                  </a:moveTo>
                  <a:cubicBezTo>
                    <a:pt x="348850" y="322591"/>
                    <a:pt x="364371" y="310322"/>
                    <a:pt x="381517" y="312328"/>
                  </a:cubicBezTo>
                  <a:cubicBezTo>
                    <a:pt x="395898" y="313997"/>
                    <a:pt x="407238" y="325357"/>
                    <a:pt x="408928" y="339738"/>
                  </a:cubicBezTo>
                  <a:cubicBezTo>
                    <a:pt x="418134" y="338112"/>
                    <a:pt x="427173" y="335726"/>
                    <a:pt x="435956" y="332558"/>
                  </a:cubicBezTo>
                  <a:cubicBezTo>
                    <a:pt x="428650" y="316911"/>
                    <a:pt x="435407" y="298328"/>
                    <a:pt x="451033" y="291021"/>
                  </a:cubicBezTo>
                  <a:cubicBezTo>
                    <a:pt x="464739" y="284602"/>
                    <a:pt x="481083" y="288931"/>
                    <a:pt x="489804" y="301305"/>
                  </a:cubicBezTo>
                  <a:cubicBezTo>
                    <a:pt x="496963" y="295414"/>
                    <a:pt x="503551" y="288825"/>
                    <a:pt x="509443" y="281667"/>
                  </a:cubicBezTo>
                  <a:cubicBezTo>
                    <a:pt x="495337" y="271721"/>
                    <a:pt x="491979" y="252209"/>
                    <a:pt x="501925" y="238103"/>
                  </a:cubicBezTo>
                  <a:cubicBezTo>
                    <a:pt x="510646" y="225749"/>
                    <a:pt x="526991" y="221421"/>
                    <a:pt x="540696" y="227819"/>
                  </a:cubicBezTo>
                  <a:cubicBezTo>
                    <a:pt x="543864" y="219034"/>
                    <a:pt x="546250" y="209996"/>
                    <a:pt x="547875" y="200789"/>
                  </a:cubicBezTo>
                  <a:cubicBezTo>
                    <a:pt x="530729" y="198784"/>
                    <a:pt x="518460" y="183263"/>
                    <a:pt x="520466" y="166115"/>
                  </a:cubicBezTo>
                  <a:cubicBezTo>
                    <a:pt x="522134" y="151735"/>
                    <a:pt x="533495" y="140396"/>
                    <a:pt x="547875" y="138706"/>
                  </a:cubicBezTo>
                  <a:cubicBezTo>
                    <a:pt x="546250" y="129499"/>
                    <a:pt x="543864" y="120461"/>
                    <a:pt x="540696" y="111677"/>
                  </a:cubicBezTo>
                  <a:cubicBezTo>
                    <a:pt x="525070" y="118983"/>
                    <a:pt x="506465" y="112225"/>
                    <a:pt x="499160" y="96599"/>
                  </a:cubicBezTo>
                  <a:cubicBezTo>
                    <a:pt x="492740" y="82895"/>
                    <a:pt x="497069" y="66550"/>
                    <a:pt x="509443" y="57829"/>
                  </a:cubicBezTo>
                  <a:cubicBezTo>
                    <a:pt x="503488" y="50649"/>
                    <a:pt x="496921" y="43998"/>
                    <a:pt x="489804" y="37979"/>
                  </a:cubicBezTo>
                  <a:cubicBezTo>
                    <a:pt x="479647" y="51938"/>
                    <a:pt x="460093" y="55021"/>
                    <a:pt x="446134" y="44864"/>
                  </a:cubicBezTo>
                  <a:cubicBezTo>
                    <a:pt x="434246" y="36206"/>
                    <a:pt x="430002" y="20410"/>
                    <a:pt x="435956" y="6937"/>
                  </a:cubicBezTo>
                  <a:cubicBezTo>
                    <a:pt x="427173" y="3770"/>
                    <a:pt x="418134" y="1384"/>
                    <a:pt x="408928" y="-242"/>
                  </a:cubicBezTo>
                  <a:cubicBezTo>
                    <a:pt x="406921" y="16905"/>
                    <a:pt x="391400" y="29174"/>
                    <a:pt x="374253" y="27168"/>
                  </a:cubicBezTo>
                  <a:cubicBezTo>
                    <a:pt x="359873" y="25499"/>
                    <a:pt x="348534" y="14138"/>
                    <a:pt x="346844" y="-242"/>
                  </a:cubicBezTo>
                  <a:cubicBezTo>
                    <a:pt x="337637" y="1384"/>
                    <a:pt x="328599" y="3770"/>
                    <a:pt x="319814" y="6937"/>
                  </a:cubicBezTo>
                  <a:cubicBezTo>
                    <a:pt x="326804" y="22712"/>
                    <a:pt x="319667" y="41189"/>
                    <a:pt x="303893" y="48179"/>
                  </a:cubicBezTo>
                  <a:cubicBezTo>
                    <a:pt x="290420" y="54134"/>
                    <a:pt x="274625" y="49889"/>
                    <a:pt x="265967" y="37979"/>
                  </a:cubicBezTo>
                  <a:cubicBezTo>
                    <a:pt x="258829" y="44061"/>
                    <a:pt x="252199" y="50692"/>
                    <a:pt x="246117" y="57829"/>
                  </a:cubicBezTo>
                  <a:cubicBezTo>
                    <a:pt x="260075" y="67986"/>
                    <a:pt x="263158" y="87540"/>
                    <a:pt x="253001" y="101498"/>
                  </a:cubicBezTo>
                  <a:cubicBezTo>
                    <a:pt x="244343" y="113387"/>
                    <a:pt x="228526" y="117632"/>
                    <a:pt x="215076" y="111677"/>
                  </a:cubicBezTo>
                  <a:cubicBezTo>
                    <a:pt x="211908" y="120461"/>
                    <a:pt x="209522" y="129499"/>
                    <a:pt x="207896" y="138706"/>
                  </a:cubicBezTo>
                  <a:cubicBezTo>
                    <a:pt x="225043" y="140713"/>
                    <a:pt x="237311" y="156233"/>
                    <a:pt x="235306" y="173380"/>
                  </a:cubicBezTo>
                  <a:cubicBezTo>
                    <a:pt x="233637" y="187761"/>
                    <a:pt x="222277" y="199100"/>
                    <a:pt x="207896" y="200789"/>
                  </a:cubicBezTo>
                  <a:cubicBezTo>
                    <a:pt x="209522" y="209996"/>
                    <a:pt x="211908" y="219034"/>
                    <a:pt x="215076" y="227819"/>
                  </a:cubicBezTo>
                  <a:cubicBezTo>
                    <a:pt x="230849" y="220829"/>
                    <a:pt x="249306" y="227967"/>
                    <a:pt x="256295" y="243741"/>
                  </a:cubicBezTo>
                  <a:cubicBezTo>
                    <a:pt x="262272" y="257214"/>
                    <a:pt x="258027" y="273009"/>
                    <a:pt x="246117" y="281667"/>
                  </a:cubicBezTo>
                  <a:cubicBezTo>
                    <a:pt x="252136" y="288783"/>
                    <a:pt x="258788" y="295351"/>
                    <a:pt x="265967" y="301305"/>
                  </a:cubicBezTo>
                  <a:cubicBezTo>
                    <a:pt x="275913" y="287199"/>
                    <a:pt x="295425" y="283842"/>
                    <a:pt x="309510" y="293788"/>
                  </a:cubicBezTo>
                  <a:cubicBezTo>
                    <a:pt x="321884" y="302509"/>
                    <a:pt x="326213" y="318853"/>
                    <a:pt x="319814" y="332558"/>
                  </a:cubicBezTo>
                  <a:cubicBezTo>
                    <a:pt x="328599" y="335726"/>
                    <a:pt x="337637" y="338112"/>
                    <a:pt x="346844" y="339738"/>
                  </a:cubicBezTo>
                  <a:close/>
                  <a:moveTo>
                    <a:pt x="377885" y="247035"/>
                  </a:moveTo>
                  <a:cubicBezTo>
                    <a:pt x="420562" y="247035"/>
                    <a:pt x="455173" y="212425"/>
                    <a:pt x="455173" y="169748"/>
                  </a:cubicBezTo>
                  <a:cubicBezTo>
                    <a:pt x="455173" y="127071"/>
                    <a:pt x="420562" y="92461"/>
                    <a:pt x="377885" y="92461"/>
                  </a:cubicBezTo>
                  <a:cubicBezTo>
                    <a:pt x="335208" y="92461"/>
                    <a:pt x="300598" y="127071"/>
                    <a:pt x="300598" y="169748"/>
                  </a:cubicBezTo>
                  <a:cubicBezTo>
                    <a:pt x="300598" y="212425"/>
                    <a:pt x="335208" y="247035"/>
                    <a:pt x="377885" y="247035"/>
                  </a:cubicBezTo>
                  <a:close/>
                  <a:moveTo>
                    <a:pt x="441235" y="169748"/>
                  </a:moveTo>
                  <a:cubicBezTo>
                    <a:pt x="441235" y="135348"/>
                    <a:pt x="413341" y="107453"/>
                    <a:pt x="378941" y="107453"/>
                  </a:cubicBezTo>
                  <a:cubicBezTo>
                    <a:pt x="344522" y="107475"/>
                    <a:pt x="316647" y="135370"/>
                    <a:pt x="316647" y="169769"/>
                  </a:cubicBezTo>
                  <a:cubicBezTo>
                    <a:pt x="316647" y="203746"/>
                    <a:pt x="343908" y="231472"/>
                    <a:pt x="377885" y="232042"/>
                  </a:cubicBezTo>
                  <a:cubicBezTo>
                    <a:pt x="412116" y="231810"/>
                    <a:pt x="439757" y="203978"/>
                    <a:pt x="439757" y="169748"/>
                  </a:cubicBezTo>
                  <a:close/>
                </a:path>
              </a:pathLst>
            </a:custGeom>
            <a:solidFill>
              <a:srgbClr val="808080">
                <a:alpha val="75000"/>
              </a:srgbClr>
            </a:solidFill>
            <a:ln w="21117" cap="flat">
              <a:noFill/>
              <a:prstDash val="solid"/>
              <a:miter/>
            </a:ln>
          </p:spPr>
          <p:txBody>
            <a:bodyPr rtlCol="0" anchor="ctr"/>
            <a:lstStyle/>
            <a:p>
              <a:endParaRPr lang="en-IN"/>
            </a:p>
          </p:txBody>
        </p:sp>
        <p:grpSp>
          <p:nvGrpSpPr>
            <p:cNvPr id="250" name="Graphic 5">
              <a:extLst>
                <a:ext uri="{FF2B5EF4-FFF2-40B4-BE49-F238E27FC236}">
                  <a16:creationId xmlns:a16="http://schemas.microsoft.com/office/drawing/2014/main" id="{9836B9AD-640B-E65F-0900-FB98869A73DA}"/>
                </a:ext>
              </a:extLst>
            </p:cNvPr>
            <p:cNvGrpSpPr/>
            <p:nvPr/>
          </p:nvGrpSpPr>
          <p:grpSpPr>
            <a:xfrm>
              <a:off x="5030654" y="3819206"/>
              <a:ext cx="427402" cy="614497"/>
              <a:chOff x="5030654" y="3819206"/>
              <a:chExt cx="427402" cy="614497"/>
            </a:xfrm>
            <a:solidFill>
              <a:srgbClr val="000000">
                <a:alpha val="65000"/>
              </a:srgbClr>
            </a:solidFill>
          </p:grpSpPr>
          <p:sp>
            <p:nvSpPr>
              <p:cNvPr id="251" name="Freeform: Shape 250">
                <a:extLst>
                  <a:ext uri="{FF2B5EF4-FFF2-40B4-BE49-F238E27FC236}">
                    <a16:creationId xmlns:a16="http://schemas.microsoft.com/office/drawing/2014/main" id="{B4F65D52-63AE-003A-D5C6-72C97426AAC7}"/>
                  </a:ext>
                </a:extLst>
              </p:cNvPr>
              <p:cNvSpPr/>
              <p:nvPr/>
            </p:nvSpPr>
            <p:spPr>
              <a:xfrm>
                <a:off x="5030654" y="3819206"/>
                <a:ext cx="427402" cy="614497"/>
              </a:xfrm>
              <a:custGeom>
                <a:avLst/>
                <a:gdLst>
                  <a:gd name="connsiteX0" fmla="*/ 280224 w 427402"/>
                  <a:gd name="connsiteY0" fmla="*/ 20875 h 614497"/>
                  <a:gd name="connsiteX1" fmla="*/ 280224 w 427402"/>
                  <a:gd name="connsiteY1" fmla="*/ -242 h 614497"/>
                  <a:gd name="connsiteX2" fmla="*/ 147400 w 427402"/>
                  <a:gd name="connsiteY2" fmla="*/ -242 h 614497"/>
                  <a:gd name="connsiteX3" fmla="*/ 147400 w 427402"/>
                  <a:gd name="connsiteY3" fmla="*/ 20875 h 614497"/>
                  <a:gd name="connsiteX4" fmla="*/ -417 w 427402"/>
                  <a:gd name="connsiteY4" fmla="*/ 20875 h 614497"/>
                  <a:gd name="connsiteX5" fmla="*/ -417 w 427402"/>
                  <a:gd name="connsiteY5" fmla="*/ 614256 h 614497"/>
                  <a:gd name="connsiteX6" fmla="*/ 426986 w 427402"/>
                  <a:gd name="connsiteY6" fmla="*/ 614256 h 614497"/>
                  <a:gd name="connsiteX7" fmla="*/ 426986 w 427402"/>
                  <a:gd name="connsiteY7" fmla="*/ 20875 h 614497"/>
                  <a:gd name="connsiteX8" fmla="*/ 400590 w 427402"/>
                  <a:gd name="connsiteY8" fmla="*/ 586593 h 614497"/>
                  <a:gd name="connsiteX9" fmla="*/ 26823 w 427402"/>
                  <a:gd name="connsiteY9" fmla="*/ 586593 h 614497"/>
                  <a:gd name="connsiteX10" fmla="*/ 26823 w 427402"/>
                  <a:gd name="connsiteY10" fmla="*/ 48538 h 614497"/>
                  <a:gd name="connsiteX11" fmla="*/ 147400 w 427402"/>
                  <a:gd name="connsiteY11" fmla="*/ 48538 h 614497"/>
                  <a:gd name="connsiteX12" fmla="*/ 147400 w 427402"/>
                  <a:gd name="connsiteY12" fmla="*/ 66276 h 614497"/>
                  <a:gd name="connsiteX13" fmla="*/ 280224 w 427402"/>
                  <a:gd name="connsiteY13" fmla="*/ 66276 h 614497"/>
                  <a:gd name="connsiteX14" fmla="*/ 280224 w 427402"/>
                  <a:gd name="connsiteY14" fmla="*/ 48538 h 614497"/>
                  <a:gd name="connsiteX15" fmla="*/ 400590 w 427402"/>
                  <a:gd name="connsiteY15" fmla="*/ 48538 h 61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02" h="614497">
                    <a:moveTo>
                      <a:pt x="280224" y="20875"/>
                    </a:moveTo>
                    <a:lnTo>
                      <a:pt x="280224" y="-242"/>
                    </a:lnTo>
                    <a:lnTo>
                      <a:pt x="147400" y="-242"/>
                    </a:lnTo>
                    <a:lnTo>
                      <a:pt x="147400" y="20875"/>
                    </a:lnTo>
                    <a:lnTo>
                      <a:pt x="-417" y="20875"/>
                    </a:lnTo>
                    <a:lnTo>
                      <a:pt x="-417" y="614256"/>
                    </a:lnTo>
                    <a:lnTo>
                      <a:pt x="426986" y="614256"/>
                    </a:lnTo>
                    <a:lnTo>
                      <a:pt x="426986" y="20875"/>
                    </a:lnTo>
                    <a:close/>
                    <a:moveTo>
                      <a:pt x="400590" y="586593"/>
                    </a:moveTo>
                    <a:lnTo>
                      <a:pt x="26823" y="586593"/>
                    </a:lnTo>
                    <a:lnTo>
                      <a:pt x="26823" y="48538"/>
                    </a:lnTo>
                    <a:lnTo>
                      <a:pt x="147400" y="48538"/>
                    </a:lnTo>
                    <a:lnTo>
                      <a:pt x="147400" y="66276"/>
                    </a:lnTo>
                    <a:lnTo>
                      <a:pt x="280224" y="66276"/>
                    </a:lnTo>
                    <a:lnTo>
                      <a:pt x="280224" y="48538"/>
                    </a:lnTo>
                    <a:lnTo>
                      <a:pt x="400590" y="48538"/>
                    </a:lnTo>
                    <a:close/>
                  </a:path>
                </a:pathLst>
              </a:custGeom>
              <a:solidFill>
                <a:srgbClr val="000000">
                  <a:alpha val="65000"/>
                </a:srgbClr>
              </a:solidFill>
              <a:ln w="21117" cap="flat">
                <a:noFill/>
                <a:prstDash val="solid"/>
                <a:miter/>
              </a:ln>
            </p:spPr>
            <p:txBody>
              <a:bodyPr rtlCol="0" anchor="ctr"/>
              <a:lstStyle/>
              <a:p>
                <a:endParaRPr lang="en-IN"/>
              </a:p>
            </p:txBody>
          </p:sp>
          <p:sp>
            <p:nvSpPr>
              <p:cNvPr id="252" name="Freeform: Shape 251">
                <a:extLst>
                  <a:ext uri="{FF2B5EF4-FFF2-40B4-BE49-F238E27FC236}">
                    <a16:creationId xmlns:a16="http://schemas.microsoft.com/office/drawing/2014/main" id="{F3B57A99-65AD-D5B3-BD28-0A4B14F99273}"/>
                  </a:ext>
                </a:extLst>
              </p:cNvPr>
              <p:cNvSpPr/>
              <p:nvPr/>
            </p:nvSpPr>
            <p:spPr>
              <a:xfrm>
                <a:off x="5165379" y="3914443"/>
                <a:ext cx="39182" cy="78131"/>
              </a:xfrm>
              <a:custGeom>
                <a:avLst/>
                <a:gdLst>
                  <a:gd name="connsiteX0" fmla="*/ 10774 w 39182"/>
                  <a:gd name="connsiteY0" fmla="*/ 41569 h 78131"/>
                  <a:gd name="connsiteX1" fmla="*/ 19010 w 39182"/>
                  <a:gd name="connsiteY1" fmla="*/ 41569 h 78131"/>
                  <a:gd name="connsiteX2" fmla="*/ 38628 w 39182"/>
                  <a:gd name="connsiteY2" fmla="*/ 26407 h 78131"/>
                  <a:gd name="connsiteX3" fmla="*/ 38648 w 39182"/>
                  <a:gd name="connsiteY3" fmla="*/ 22142 h 78131"/>
                  <a:gd name="connsiteX4" fmla="*/ 19010 w 39182"/>
                  <a:gd name="connsiteY4" fmla="*/ -242 h 78131"/>
                  <a:gd name="connsiteX5" fmla="*/ -417 w 39182"/>
                  <a:gd name="connsiteY5" fmla="*/ -242 h 78131"/>
                  <a:gd name="connsiteX6" fmla="*/ -417 w 39182"/>
                  <a:gd name="connsiteY6" fmla="*/ 77889 h 78131"/>
                  <a:gd name="connsiteX7" fmla="*/ 10774 w 39182"/>
                  <a:gd name="connsiteY7" fmla="*/ 77889 h 78131"/>
                  <a:gd name="connsiteX8" fmla="*/ 10774 w 39182"/>
                  <a:gd name="connsiteY8" fmla="*/ 8204 h 78131"/>
                  <a:gd name="connsiteX9" fmla="*/ 13519 w 39182"/>
                  <a:gd name="connsiteY9" fmla="*/ 8204 h 78131"/>
                  <a:gd name="connsiteX10" fmla="*/ 27457 w 39182"/>
                  <a:gd name="connsiteY10" fmla="*/ 22142 h 78131"/>
                  <a:gd name="connsiteX11" fmla="*/ 13519 w 39182"/>
                  <a:gd name="connsiteY11" fmla="*/ 33122 h 78131"/>
                  <a:gd name="connsiteX12" fmla="*/ 10774 w 39182"/>
                  <a:gd name="connsiteY12" fmla="*/ 33122 h 7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182" h="78131">
                    <a:moveTo>
                      <a:pt x="10774" y="41569"/>
                    </a:moveTo>
                    <a:lnTo>
                      <a:pt x="19010" y="41569"/>
                    </a:lnTo>
                    <a:cubicBezTo>
                      <a:pt x="28619" y="42794"/>
                      <a:pt x="37403" y="36015"/>
                      <a:pt x="38628" y="26407"/>
                    </a:cubicBezTo>
                    <a:cubicBezTo>
                      <a:pt x="38797" y="24992"/>
                      <a:pt x="38817" y="23556"/>
                      <a:pt x="38648" y="22142"/>
                    </a:cubicBezTo>
                    <a:cubicBezTo>
                      <a:pt x="38648" y="8204"/>
                      <a:pt x="33158" y="-242"/>
                      <a:pt x="19010" y="-242"/>
                    </a:cubicBezTo>
                    <a:lnTo>
                      <a:pt x="-417" y="-242"/>
                    </a:lnTo>
                    <a:lnTo>
                      <a:pt x="-417" y="77889"/>
                    </a:lnTo>
                    <a:lnTo>
                      <a:pt x="10774" y="77889"/>
                    </a:lnTo>
                    <a:close/>
                    <a:moveTo>
                      <a:pt x="10774" y="8204"/>
                    </a:moveTo>
                    <a:lnTo>
                      <a:pt x="13519" y="8204"/>
                    </a:lnTo>
                    <a:cubicBezTo>
                      <a:pt x="24501" y="8204"/>
                      <a:pt x="27457" y="11160"/>
                      <a:pt x="27457" y="22142"/>
                    </a:cubicBezTo>
                    <a:cubicBezTo>
                      <a:pt x="27457" y="33122"/>
                      <a:pt x="23022" y="33122"/>
                      <a:pt x="13519" y="33122"/>
                    </a:cubicBezTo>
                    <a:lnTo>
                      <a:pt x="10774" y="33122"/>
                    </a:lnTo>
                    <a:close/>
                  </a:path>
                </a:pathLst>
              </a:custGeom>
              <a:solidFill>
                <a:srgbClr val="000000">
                  <a:alpha val="65000"/>
                </a:srgbClr>
              </a:solidFill>
              <a:ln w="21117" cap="flat">
                <a:noFill/>
                <a:prstDash val="solid"/>
                <a:miter/>
              </a:ln>
            </p:spPr>
            <p:txBody>
              <a:bodyPr rtlCol="0" anchor="ctr"/>
              <a:lstStyle/>
              <a:p>
                <a:endParaRPr lang="en-IN"/>
              </a:p>
            </p:txBody>
          </p:sp>
          <p:sp>
            <p:nvSpPr>
              <p:cNvPr id="253" name="Freeform: Shape 252">
                <a:extLst>
                  <a:ext uri="{FF2B5EF4-FFF2-40B4-BE49-F238E27FC236}">
                    <a16:creationId xmlns:a16="http://schemas.microsoft.com/office/drawing/2014/main" id="{025BBB62-9BBB-076D-9244-B9E2B5616B43}"/>
                  </a:ext>
                </a:extLst>
              </p:cNvPr>
              <p:cNvSpPr/>
              <p:nvPr/>
            </p:nvSpPr>
            <p:spPr>
              <a:xfrm>
                <a:off x="5210779" y="3914443"/>
                <a:ext cx="75175" cy="78131"/>
              </a:xfrm>
              <a:custGeom>
                <a:avLst/>
                <a:gdLst>
                  <a:gd name="connsiteX0" fmla="*/ 30203 w 75175"/>
                  <a:gd name="connsiteY0" fmla="*/ 77889 h 78131"/>
                  <a:gd name="connsiteX1" fmla="*/ 41395 w 75175"/>
                  <a:gd name="connsiteY1" fmla="*/ 77889 h 78131"/>
                  <a:gd name="connsiteX2" fmla="*/ 45407 w 75175"/>
                  <a:gd name="connsiteY2" fmla="*/ 58251 h 78131"/>
                  <a:gd name="connsiteX3" fmla="*/ 59555 w 75175"/>
                  <a:gd name="connsiteY3" fmla="*/ 58251 h 78131"/>
                  <a:gd name="connsiteX4" fmla="*/ 63567 w 75175"/>
                  <a:gd name="connsiteY4" fmla="*/ 77889 h 78131"/>
                  <a:gd name="connsiteX5" fmla="*/ 74759 w 75175"/>
                  <a:gd name="connsiteY5" fmla="*/ 77889 h 78131"/>
                  <a:gd name="connsiteX6" fmla="*/ 58077 w 75175"/>
                  <a:gd name="connsiteY6" fmla="*/ -242 h 78131"/>
                  <a:gd name="connsiteX7" fmla="*/ 46886 w 75175"/>
                  <a:gd name="connsiteY7" fmla="*/ -242 h 78131"/>
                  <a:gd name="connsiteX8" fmla="*/ 30203 w 75175"/>
                  <a:gd name="connsiteY8" fmla="*/ 77467 h 78131"/>
                  <a:gd name="connsiteX9" fmla="*/ 30203 w 75175"/>
                  <a:gd name="connsiteY9" fmla="*/ 69443 h 78131"/>
                  <a:gd name="connsiteX10" fmla="*/ 10775 w 75175"/>
                  <a:gd name="connsiteY10" fmla="*/ 69443 h 78131"/>
                  <a:gd name="connsiteX11" fmla="*/ 10775 w 75175"/>
                  <a:gd name="connsiteY11" fmla="*/ -242 h 78131"/>
                  <a:gd name="connsiteX12" fmla="*/ -417 w 75175"/>
                  <a:gd name="connsiteY12" fmla="*/ -242 h 78131"/>
                  <a:gd name="connsiteX13" fmla="*/ -417 w 75175"/>
                  <a:gd name="connsiteY13" fmla="*/ 77889 h 78131"/>
                  <a:gd name="connsiteX14" fmla="*/ 52375 w 75175"/>
                  <a:gd name="connsiteY14" fmla="*/ 16440 h 78131"/>
                  <a:gd name="connsiteX15" fmla="*/ 58077 w 75175"/>
                  <a:gd name="connsiteY15" fmla="*/ 50016 h 78131"/>
                  <a:gd name="connsiteX16" fmla="*/ 46886 w 75175"/>
                  <a:gd name="connsiteY16" fmla="*/ 50016 h 7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175" h="78131">
                    <a:moveTo>
                      <a:pt x="30203" y="77889"/>
                    </a:moveTo>
                    <a:lnTo>
                      <a:pt x="41395" y="77889"/>
                    </a:lnTo>
                    <a:lnTo>
                      <a:pt x="45407" y="58251"/>
                    </a:lnTo>
                    <a:lnTo>
                      <a:pt x="59555" y="58251"/>
                    </a:lnTo>
                    <a:lnTo>
                      <a:pt x="63567" y="77889"/>
                    </a:lnTo>
                    <a:lnTo>
                      <a:pt x="74759" y="77889"/>
                    </a:lnTo>
                    <a:lnTo>
                      <a:pt x="58077" y="-242"/>
                    </a:lnTo>
                    <a:lnTo>
                      <a:pt x="46886" y="-242"/>
                    </a:lnTo>
                    <a:lnTo>
                      <a:pt x="30203" y="77467"/>
                    </a:lnTo>
                    <a:lnTo>
                      <a:pt x="30203" y="69443"/>
                    </a:lnTo>
                    <a:lnTo>
                      <a:pt x="10775" y="69443"/>
                    </a:lnTo>
                    <a:lnTo>
                      <a:pt x="10775" y="-242"/>
                    </a:lnTo>
                    <a:lnTo>
                      <a:pt x="-417" y="-242"/>
                    </a:lnTo>
                    <a:lnTo>
                      <a:pt x="-417" y="77889"/>
                    </a:lnTo>
                    <a:close/>
                    <a:moveTo>
                      <a:pt x="52375" y="16440"/>
                    </a:moveTo>
                    <a:lnTo>
                      <a:pt x="58077" y="50016"/>
                    </a:lnTo>
                    <a:lnTo>
                      <a:pt x="46886" y="50016"/>
                    </a:lnTo>
                    <a:close/>
                  </a:path>
                </a:pathLst>
              </a:custGeom>
              <a:solidFill>
                <a:srgbClr val="000000">
                  <a:alpha val="65000"/>
                </a:srgbClr>
              </a:solidFill>
              <a:ln w="21117" cap="flat">
                <a:noFill/>
                <a:prstDash val="solid"/>
                <a:miter/>
              </a:ln>
            </p:spPr>
            <p:txBody>
              <a:bodyPr rtlCol="0" anchor="ctr"/>
              <a:lstStyle/>
              <a:p>
                <a:endParaRPr lang="en-IN"/>
              </a:p>
            </p:txBody>
          </p:sp>
          <p:sp>
            <p:nvSpPr>
              <p:cNvPr id="254" name="Freeform: Shape 253">
                <a:extLst>
                  <a:ext uri="{FF2B5EF4-FFF2-40B4-BE49-F238E27FC236}">
                    <a16:creationId xmlns:a16="http://schemas.microsoft.com/office/drawing/2014/main" id="{BC5C4758-68FB-FF41-AF8C-AF198155746B}"/>
                  </a:ext>
                </a:extLst>
              </p:cNvPr>
              <p:cNvSpPr/>
              <p:nvPr/>
            </p:nvSpPr>
            <p:spPr>
              <a:xfrm>
                <a:off x="5291868" y="3914443"/>
                <a:ext cx="39065" cy="78131"/>
              </a:xfrm>
              <a:custGeom>
                <a:avLst/>
                <a:gdLst>
                  <a:gd name="connsiteX0" fmla="*/ 8447 w 39065"/>
                  <a:gd name="connsiteY0" fmla="*/ 0 h 78131"/>
                  <a:gd name="connsiteX1" fmla="*/ 0 w 39065"/>
                  <a:gd name="connsiteY1" fmla="*/ 0 h 78131"/>
                  <a:gd name="connsiteX2" fmla="*/ 0 w 39065"/>
                  <a:gd name="connsiteY2" fmla="*/ 78132 h 78131"/>
                  <a:gd name="connsiteX3" fmla="*/ 11192 w 39065"/>
                  <a:gd name="connsiteY3" fmla="*/ 78132 h 78131"/>
                  <a:gd name="connsiteX4" fmla="*/ 11192 w 39065"/>
                  <a:gd name="connsiteY4" fmla="*/ 26185 h 78131"/>
                  <a:gd name="connsiteX5" fmla="*/ 31253 w 39065"/>
                  <a:gd name="connsiteY5" fmla="*/ 78132 h 78131"/>
                  <a:gd name="connsiteX6" fmla="*/ 39066 w 39065"/>
                  <a:gd name="connsiteY6" fmla="*/ 78132 h 78131"/>
                  <a:gd name="connsiteX7" fmla="*/ 39066 w 39065"/>
                  <a:gd name="connsiteY7" fmla="*/ 0 h 78131"/>
                  <a:gd name="connsiteX8" fmla="*/ 27874 w 39065"/>
                  <a:gd name="connsiteY8" fmla="*/ 0 h 78131"/>
                  <a:gd name="connsiteX9" fmla="*/ 27874 w 39065"/>
                  <a:gd name="connsiteY9" fmla="*/ 48146 h 78131"/>
                  <a:gd name="connsiteX10" fmla="*/ 8447 w 39065"/>
                  <a:gd name="connsiteY10" fmla="*/ 0 h 7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65" h="78131">
                    <a:moveTo>
                      <a:pt x="8447" y="0"/>
                    </a:moveTo>
                    <a:lnTo>
                      <a:pt x="0" y="0"/>
                    </a:lnTo>
                    <a:lnTo>
                      <a:pt x="0" y="78132"/>
                    </a:lnTo>
                    <a:lnTo>
                      <a:pt x="11192" y="78132"/>
                    </a:lnTo>
                    <a:lnTo>
                      <a:pt x="11192" y="26185"/>
                    </a:lnTo>
                    <a:lnTo>
                      <a:pt x="31253" y="78132"/>
                    </a:lnTo>
                    <a:lnTo>
                      <a:pt x="39066" y="78132"/>
                    </a:lnTo>
                    <a:lnTo>
                      <a:pt x="39066" y="0"/>
                    </a:lnTo>
                    <a:lnTo>
                      <a:pt x="27874" y="0"/>
                    </a:lnTo>
                    <a:lnTo>
                      <a:pt x="27874" y="48146"/>
                    </a:lnTo>
                    <a:lnTo>
                      <a:pt x="8447" y="0"/>
                    </a:lnTo>
                    <a:close/>
                  </a:path>
                </a:pathLst>
              </a:custGeom>
              <a:solidFill>
                <a:srgbClr val="000000">
                  <a:alpha val="65000"/>
                </a:srgbClr>
              </a:solidFill>
              <a:ln w="21117" cap="flat">
                <a:noFill/>
                <a:prstDash val="solid"/>
                <a:miter/>
              </a:ln>
            </p:spPr>
            <p:txBody>
              <a:bodyPr rtlCol="0" anchor="ctr"/>
              <a:lstStyle/>
              <a:p>
                <a:endParaRPr lang="en-IN"/>
              </a:p>
            </p:txBody>
          </p:sp>
          <p:sp>
            <p:nvSpPr>
              <p:cNvPr id="255" name="Freeform: Shape 254">
                <a:extLst>
                  <a:ext uri="{FF2B5EF4-FFF2-40B4-BE49-F238E27FC236}">
                    <a16:creationId xmlns:a16="http://schemas.microsoft.com/office/drawing/2014/main" id="{7C52C741-3834-A05F-47D9-77B77CBC2B20}"/>
                  </a:ext>
                </a:extLst>
              </p:cNvPr>
              <p:cNvSpPr/>
              <p:nvPr/>
            </p:nvSpPr>
            <p:spPr>
              <a:xfrm>
                <a:off x="5167279" y="4017915"/>
                <a:ext cx="67151" cy="67151"/>
              </a:xfrm>
              <a:custGeom>
                <a:avLst/>
                <a:gdLst>
                  <a:gd name="connsiteX0" fmla="*/ -417 w 67151"/>
                  <a:gd name="connsiteY0" fmla="*/ 33333 h 67151"/>
                  <a:gd name="connsiteX1" fmla="*/ 33159 w 67151"/>
                  <a:gd name="connsiteY1" fmla="*/ 66909 h 67151"/>
                  <a:gd name="connsiteX2" fmla="*/ 66734 w 67151"/>
                  <a:gd name="connsiteY2" fmla="*/ 33333 h 67151"/>
                  <a:gd name="connsiteX3" fmla="*/ 33159 w 67151"/>
                  <a:gd name="connsiteY3" fmla="*/ -242 h 67151"/>
                  <a:gd name="connsiteX4" fmla="*/ 32948 w 67151"/>
                  <a:gd name="connsiteY4" fmla="*/ -242 h 67151"/>
                  <a:gd name="connsiteX5" fmla="*/ -417 w 67151"/>
                  <a:gd name="connsiteY5" fmla="*/ 33122 h 67151"/>
                  <a:gd name="connsiteX6" fmla="*/ -417 w 67151"/>
                  <a:gd name="connsiteY6" fmla="*/ 33333 h 67151"/>
                  <a:gd name="connsiteX7" fmla="*/ 57654 w 67151"/>
                  <a:gd name="connsiteY7" fmla="*/ 33333 h 67151"/>
                  <a:gd name="connsiteX8" fmla="*/ 32948 w 67151"/>
                  <a:gd name="connsiteY8" fmla="*/ 58040 h 67151"/>
                  <a:gd name="connsiteX9" fmla="*/ 8242 w 67151"/>
                  <a:gd name="connsiteY9" fmla="*/ 33333 h 67151"/>
                  <a:gd name="connsiteX10" fmla="*/ 32948 w 67151"/>
                  <a:gd name="connsiteY10" fmla="*/ 8627 h 67151"/>
                  <a:gd name="connsiteX11" fmla="*/ 57654 w 67151"/>
                  <a:gd name="connsiteY11" fmla="*/ 33333 h 6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151" h="67151">
                    <a:moveTo>
                      <a:pt x="-417" y="33333"/>
                    </a:moveTo>
                    <a:cubicBezTo>
                      <a:pt x="-417" y="51874"/>
                      <a:pt x="14619" y="66909"/>
                      <a:pt x="33159" y="66909"/>
                    </a:cubicBezTo>
                    <a:cubicBezTo>
                      <a:pt x="51700" y="66909"/>
                      <a:pt x="66734" y="51874"/>
                      <a:pt x="66734" y="33333"/>
                    </a:cubicBezTo>
                    <a:cubicBezTo>
                      <a:pt x="66734" y="14793"/>
                      <a:pt x="51700" y="-242"/>
                      <a:pt x="33159" y="-242"/>
                    </a:cubicBezTo>
                    <a:cubicBezTo>
                      <a:pt x="33096" y="-242"/>
                      <a:pt x="33011" y="-242"/>
                      <a:pt x="32948" y="-242"/>
                    </a:cubicBezTo>
                    <a:cubicBezTo>
                      <a:pt x="14513" y="-242"/>
                      <a:pt x="-417" y="14687"/>
                      <a:pt x="-417" y="33122"/>
                    </a:cubicBezTo>
                    <a:cubicBezTo>
                      <a:pt x="-417" y="33186"/>
                      <a:pt x="-417" y="33270"/>
                      <a:pt x="-417" y="33333"/>
                    </a:cubicBezTo>
                    <a:close/>
                    <a:moveTo>
                      <a:pt x="57654" y="33333"/>
                    </a:moveTo>
                    <a:cubicBezTo>
                      <a:pt x="57654" y="46975"/>
                      <a:pt x="46589" y="58040"/>
                      <a:pt x="32948" y="58040"/>
                    </a:cubicBezTo>
                    <a:cubicBezTo>
                      <a:pt x="19306" y="58040"/>
                      <a:pt x="8242" y="46975"/>
                      <a:pt x="8242" y="33333"/>
                    </a:cubicBezTo>
                    <a:cubicBezTo>
                      <a:pt x="8242" y="19692"/>
                      <a:pt x="19306" y="8627"/>
                      <a:pt x="32948" y="8627"/>
                    </a:cubicBezTo>
                    <a:cubicBezTo>
                      <a:pt x="46589" y="8627"/>
                      <a:pt x="57654" y="19692"/>
                      <a:pt x="57654" y="33333"/>
                    </a:cubicBezTo>
                    <a:close/>
                  </a:path>
                </a:pathLst>
              </a:custGeom>
              <a:solidFill>
                <a:srgbClr val="000000">
                  <a:alpha val="65000"/>
                </a:srgbClr>
              </a:solidFill>
              <a:ln w="21117" cap="flat">
                <a:noFill/>
                <a:prstDash val="solid"/>
                <a:miter/>
              </a:ln>
            </p:spPr>
            <p:txBody>
              <a:bodyPr rtlCol="0" anchor="ctr"/>
              <a:lstStyle/>
              <a:p>
                <a:endParaRPr lang="en-IN"/>
              </a:p>
            </p:txBody>
          </p:sp>
          <p:sp>
            <p:nvSpPr>
              <p:cNvPr id="256" name="Freeform: Shape 255">
                <a:extLst>
                  <a:ext uri="{FF2B5EF4-FFF2-40B4-BE49-F238E27FC236}">
                    <a16:creationId xmlns:a16="http://schemas.microsoft.com/office/drawing/2014/main" id="{AB09E45F-FF04-E4FD-A5CB-39FE4AE112B8}"/>
                  </a:ext>
                </a:extLst>
              </p:cNvPr>
              <p:cNvSpPr/>
              <p:nvPr/>
            </p:nvSpPr>
            <p:spPr>
              <a:xfrm>
                <a:off x="5330089" y="4186637"/>
                <a:ext cx="67151" cy="67152"/>
              </a:xfrm>
              <a:custGeom>
                <a:avLst/>
                <a:gdLst>
                  <a:gd name="connsiteX0" fmla="*/ 33370 w 67151"/>
                  <a:gd name="connsiteY0" fmla="*/ -241 h 67152"/>
                  <a:gd name="connsiteX1" fmla="*/ -416 w 67151"/>
                  <a:gd name="connsiteY1" fmla="*/ 33124 h 67152"/>
                  <a:gd name="connsiteX2" fmla="*/ 32948 w 67151"/>
                  <a:gd name="connsiteY2" fmla="*/ 66910 h 67152"/>
                  <a:gd name="connsiteX3" fmla="*/ 66735 w 67151"/>
                  <a:gd name="connsiteY3" fmla="*/ 33546 h 67152"/>
                  <a:gd name="connsiteX4" fmla="*/ 66735 w 67151"/>
                  <a:gd name="connsiteY4" fmla="*/ 33334 h 67152"/>
                  <a:gd name="connsiteX5" fmla="*/ 33370 w 67151"/>
                  <a:gd name="connsiteY5" fmla="*/ -241 h 67152"/>
                  <a:gd name="connsiteX6" fmla="*/ 33370 w 67151"/>
                  <a:gd name="connsiteY6" fmla="*/ 57830 h 67152"/>
                  <a:gd name="connsiteX7" fmla="*/ 8452 w 67151"/>
                  <a:gd name="connsiteY7" fmla="*/ 33334 h 67152"/>
                  <a:gd name="connsiteX8" fmla="*/ 32948 w 67151"/>
                  <a:gd name="connsiteY8" fmla="*/ 8417 h 67152"/>
                  <a:gd name="connsiteX9" fmla="*/ 57866 w 67151"/>
                  <a:gd name="connsiteY9" fmla="*/ 32912 h 67152"/>
                  <a:gd name="connsiteX10" fmla="*/ 57866 w 67151"/>
                  <a:gd name="connsiteY10" fmla="*/ 33334 h 67152"/>
                  <a:gd name="connsiteX11" fmla="*/ 33370 w 67151"/>
                  <a:gd name="connsiteY11" fmla="*/ 57830 h 67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151" h="67152">
                    <a:moveTo>
                      <a:pt x="33370" y="-241"/>
                    </a:moveTo>
                    <a:cubicBezTo>
                      <a:pt x="14830" y="-368"/>
                      <a:pt x="-290" y="14583"/>
                      <a:pt x="-416" y="33124"/>
                    </a:cubicBezTo>
                    <a:cubicBezTo>
                      <a:pt x="-522" y="51664"/>
                      <a:pt x="14408" y="66783"/>
                      <a:pt x="32948" y="66910"/>
                    </a:cubicBezTo>
                    <a:cubicBezTo>
                      <a:pt x="51489" y="67015"/>
                      <a:pt x="66608" y="52086"/>
                      <a:pt x="66735" y="33546"/>
                    </a:cubicBezTo>
                    <a:cubicBezTo>
                      <a:pt x="66735" y="33482"/>
                      <a:pt x="66735" y="33398"/>
                      <a:pt x="66735" y="33334"/>
                    </a:cubicBezTo>
                    <a:cubicBezTo>
                      <a:pt x="66735" y="14878"/>
                      <a:pt x="51826" y="-136"/>
                      <a:pt x="33370" y="-241"/>
                    </a:cubicBezTo>
                    <a:close/>
                    <a:moveTo>
                      <a:pt x="33370" y="57830"/>
                    </a:moveTo>
                    <a:cubicBezTo>
                      <a:pt x="19729" y="57935"/>
                      <a:pt x="8580" y="46976"/>
                      <a:pt x="8452" y="33334"/>
                    </a:cubicBezTo>
                    <a:cubicBezTo>
                      <a:pt x="8347" y="19693"/>
                      <a:pt x="19307" y="8544"/>
                      <a:pt x="32948" y="8417"/>
                    </a:cubicBezTo>
                    <a:cubicBezTo>
                      <a:pt x="46590" y="8311"/>
                      <a:pt x="57740" y="19271"/>
                      <a:pt x="57866" y="32912"/>
                    </a:cubicBezTo>
                    <a:cubicBezTo>
                      <a:pt x="57866" y="33060"/>
                      <a:pt x="57866" y="33187"/>
                      <a:pt x="57866" y="33334"/>
                    </a:cubicBezTo>
                    <a:cubicBezTo>
                      <a:pt x="57866" y="46871"/>
                      <a:pt x="46907" y="57830"/>
                      <a:pt x="33370" y="57830"/>
                    </a:cubicBezTo>
                    <a:close/>
                  </a:path>
                </a:pathLst>
              </a:custGeom>
              <a:solidFill>
                <a:srgbClr val="000000">
                  <a:alpha val="65000"/>
                </a:srgbClr>
              </a:solidFill>
              <a:ln w="21117" cap="flat">
                <a:noFill/>
                <a:prstDash val="solid"/>
                <a:miter/>
              </a:ln>
            </p:spPr>
            <p:txBody>
              <a:bodyPr rtlCol="0" anchor="ctr"/>
              <a:lstStyle/>
              <a:p>
                <a:endParaRPr lang="en-IN"/>
              </a:p>
            </p:txBody>
          </p:sp>
          <p:sp>
            <p:nvSpPr>
              <p:cNvPr id="257" name="Freeform: Shape 256">
                <a:extLst>
                  <a:ext uri="{FF2B5EF4-FFF2-40B4-BE49-F238E27FC236}">
                    <a16:creationId xmlns:a16="http://schemas.microsoft.com/office/drawing/2014/main" id="{002F774F-E0BE-1BA3-93E9-7E2E68849173}"/>
                  </a:ext>
                </a:extLst>
              </p:cNvPr>
              <p:cNvSpPr/>
              <p:nvPr/>
            </p:nvSpPr>
            <p:spPr>
              <a:xfrm>
                <a:off x="5105829" y="4309114"/>
                <a:ext cx="67151" cy="67152"/>
              </a:xfrm>
              <a:custGeom>
                <a:avLst/>
                <a:gdLst>
                  <a:gd name="connsiteX0" fmla="*/ 33370 w 67151"/>
                  <a:gd name="connsiteY0" fmla="*/ -241 h 67152"/>
                  <a:gd name="connsiteX1" fmla="*/ -416 w 67151"/>
                  <a:gd name="connsiteY1" fmla="*/ 33123 h 67152"/>
                  <a:gd name="connsiteX2" fmla="*/ 32948 w 67151"/>
                  <a:gd name="connsiteY2" fmla="*/ 66910 h 67152"/>
                  <a:gd name="connsiteX3" fmla="*/ 66735 w 67151"/>
                  <a:gd name="connsiteY3" fmla="*/ 33545 h 67152"/>
                  <a:gd name="connsiteX4" fmla="*/ 66735 w 67151"/>
                  <a:gd name="connsiteY4" fmla="*/ 33334 h 67152"/>
                  <a:gd name="connsiteX5" fmla="*/ 33370 w 67151"/>
                  <a:gd name="connsiteY5" fmla="*/ -241 h 67152"/>
                  <a:gd name="connsiteX6" fmla="*/ 33370 w 67151"/>
                  <a:gd name="connsiteY6" fmla="*/ 57830 h 67152"/>
                  <a:gd name="connsiteX7" fmla="*/ 8452 w 67151"/>
                  <a:gd name="connsiteY7" fmla="*/ 33334 h 67152"/>
                  <a:gd name="connsiteX8" fmla="*/ 32948 w 67151"/>
                  <a:gd name="connsiteY8" fmla="*/ 8416 h 67152"/>
                  <a:gd name="connsiteX9" fmla="*/ 57866 w 67151"/>
                  <a:gd name="connsiteY9" fmla="*/ 32911 h 67152"/>
                  <a:gd name="connsiteX10" fmla="*/ 57866 w 67151"/>
                  <a:gd name="connsiteY10" fmla="*/ 33334 h 67152"/>
                  <a:gd name="connsiteX11" fmla="*/ 34447 w 67151"/>
                  <a:gd name="connsiteY11" fmla="*/ 58864 h 67152"/>
                  <a:gd name="connsiteX12" fmla="*/ 33370 w 67151"/>
                  <a:gd name="connsiteY12" fmla="*/ 58885 h 67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151" h="67152">
                    <a:moveTo>
                      <a:pt x="33370" y="-241"/>
                    </a:moveTo>
                    <a:cubicBezTo>
                      <a:pt x="14830" y="-368"/>
                      <a:pt x="-290" y="14583"/>
                      <a:pt x="-416" y="33123"/>
                    </a:cubicBezTo>
                    <a:cubicBezTo>
                      <a:pt x="-522" y="51663"/>
                      <a:pt x="14407" y="66783"/>
                      <a:pt x="32948" y="66910"/>
                    </a:cubicBezTo>
                    <a:cubicBezTo>
                      <a:pt x="51489" y="67015"/>
                      <a:pt x="66608" y="52086"/>
                      <a:pt x="66735" y="33545"/>
                    </a:cubicBezTo>
                    <a:cubicBezTo>
                      <a:pt x="66735" y="33482"/>
                      <a:pt x="66735" y="33397"/>
                      <a:pt x="66735" y="33334"/>
                    </a:cubicBezTo>
                    <a:cubicBezTo>
                      <a:pt x="66735" y="14878"/>
                      <a:pt x="51826" y="-115"/>
                      <a:pt x="33370" y="-241"/>
                    </a:cubicBezTo>
                    <a:close/>
                    <a:moveTo>
                      <a:pt x="33370" y="57830"/>
                    </a:moveTo>
                    <a:cubicBezTo>
                      <a:pt x="19729" y="57956"/>
                      <a:pt x="8580" y="46976"/>
                      <a:pt x="8452" y="33334"/>
                    </a:cubicBezTo>
                    <a:cubicBezTo>
                      <a:pt x="8347" y="19693"/>
                      <a:pt x="19307" y="8543"/>
                      <a:pt x="32948" y="8416"/>
                    </a:cubicBezTo>
                    <a:cubicBezTo>
                      <a:pt x="46590" y="8311"/>
                      <a:pt x="57738" y="19270"/>
                      <a:pt x="57866" y="32911"/>
                    </a:cubicBezTo>
                    <a:cubicBezTo>
                      <a:pt x="57866" y="33060"/>
                      <a:pt x="57866" y="33186"/>
                      <a:pt x="57866" y="33334"/>
                    </a:cubicBezTo>
                    <a:cubicBezTo>
                      <a:pt x="58458" y="46849"/>
                      <a:pt x="47962" y="58273"/>
                      <a:pt x="34447" y="58864"/>
                    </a:cubicBezTo>
                    <a:cubicBezTo>
                      <a:pt x="34088" y="58885"/>
                      <a:pt x="33729" y="58885"/>
                      <a:pt x="33370" y="58885"/>
                    </a:cubicBezTo>
                    <a:close/>
                  </a:path>
                </a:pathLst>
              </a:custGeom>
              <a:solidFill>
                <a:srgbClr val="000000">
                  <a:alpha val="65000"/>
                </a:srgbClr>
              </a:solidFill>
              <a:ln w="21117" cap="flat">
                <a:noFill/>
                <a:prstDash val="solid"/>
                <a:miter/>
              </a:ln>
            </p:spPr>
            <p:txBody>
              <a:bodyPr rtlCol="0" anchor="ctr"/>
              <a:lstStyle/>
              <a:p>
                <a:endParaRPr lang="en-IN"/>
              </a:p>
            </p:txBody>
          </p:sp>
          <p:sp>
            <p:nvSpPr>
              <p:cNvPr id="258" name="Freeform: Shape 257">
                <a:extLst>
                  <a:ext uri="{FF2B5EF4-FFF2-40B4-BE49-F238E27FC236}">
                    <a16:creationId xmlns:a16="http://schemas.microsoft.com/office/drawing/2014/main" id="{0236C2EC-ACA0-21B0-BCA7-F300954D4F7C}"/>
                  </a:ext>
                </a:extLst>
              </p:cNvPr>
              <p:cNvSpPr/>
              <p:nvPr/>
            </p:nvSpPr>
            <p:spPr>
              <a:xfrm>
                <a:off x="5100714" y="4119017"/>
                <a:ext cx="68090" cy="67623"/>
              </a:xfrm>
              <a:custGeom>
                <a:avLst/>
                <a:gdLst>
                  <a:gd name="connsiteX0" fmla="*/ 33628 w 68090"/>
                  <a:gd name="connsiteY0" fmla="*/ 39927 h 67623"/>
                  <a:gd name="connsiteX1" fmla="*/ 60024 w 68090"/>
                  <a:gd name="connsiteY1" fmla="*/ 66112 h 67623"/>
                  <a:gd name="connsiteX2" fmla="*/ 63192 w 68090"/>
                  <a:gd name="connsiteY2" fmla="*/ 67379 h 67623"/>
                  <a:gd name="connsiteX3" fmla="*/ 66359 w 68090"/>
                  <a:gd name="connsiteY3" fmla="*/ 66112 h 67623"/>
                  <a:gd name="connsiteX4" fmla="*/ 66359 w 68090"/>
                  <a:gd name="connsiteY4" fmla="*/ 59777 h 67623"/>
                  <a:gd name="connsiteX5" fmla="*/ 39963 w 68090"/>
                  <a:gd name="connsiteY5" fmla="*/ 33592 h 67623"/>
                  <a:gd name="connsiteX6" fmla="*/ 66359 w 68090"/>
                  <a:gd name="connsiteY6" fmla="*/ 7407 h 67623"/>
                  <a:gd name="connsiteX7" fmla="*/ 66359 w 68090"/>
                  <a:gd name="connsiteY7" fmla="*/ 1073 h 67623"/>
                  <a:gd name="connsiteX8" fmla="*/ 60024 w 68090"/>
                  <a:gd name="connsiteY8" fmla="*/ 1073 h 67623"/>
                  <a:gd name="connsiteX9" fmla="*/ 33628 w 68090"/>
                  <a:gd name="connsiteY9" fmla="*/ 27257 h 67623"/>
                  <a:gd name="connsiteX10" fmla="*/ 7232 w 68090"/>
                  <a:gd name="connsiteY10" fmla="*/ 1073 h 67623"/>
                  <a:gd name="connsiteX11" fmla="*/ 898 w 68090"/>
                  <a:gd name="connsiteY11" fmla="*/ 1073 h 67623"/>
                  <a:gd name="connsiteX12" fmla="*/ 898 w 68090"/>
                  <a:gd name="connsiteY12" fmla="*/ 7407 h 67623"/>
                  <a:gd name="connsiteX13" fmla="*/ 28349 w 68090"/>
                  <a:gd name="connsiteY13" fmla="*/ 33592 h 67623"/>
                  <a:gd name="connsiteX14" fmla="*/ 1109 w 68090"/>
                  <a:gd name="connsiteY14" fmla="*/ 58932 h 67623"/>
                  <a:gd name="connsiteX15" fmla="*/ 1109 w 68090"/>
                  <a:gd name="connsiteY15" fmla="*/ 65267 h 67623"/>
                  <a:gd name="connsiteX16" fmla="*/ 4276 w 68090"/>
                  <a:gd name="connsiteY16" fmla="*/ 66534 h 67623"/>
                  <a:gd name="connsiteX17" fmla="*/ 7444 w 68090"/>
                  <a:gd name="connsiteY17" fmla="*/ 65267 h 6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090" h="67623">
                    <a:moveTo>
                      <a:pt x="33628" y="39927"/>
                    </a:moveTo>
                    <a:lnTo>
                      <a:pt x="60024" y="66112"/>
                    </a:lnTo>
                    <a:cubicBezTo>
                      <a:pt x="60848" y="66957"/>
                      <a:pt x="62009" y="67421"/>
                      <a:pt x="63192" y="67379"/>
                    </a:cubicBezTo>
                    <a:cubicBezTo>
                      <a:pt x="64354" y="67337"/>
                      <a:pt x="65472" y="66894"/>
                      <a:pt x="66359" y="66112"/>
                    </a:cubicBezTo>
                    <a:cubicBezTo>
                      <a:pt x="68028" y="64317"/>
                      <a:pt x="68028" y="61551"/>
                      <a:pt x="66359" y="59777"/>
                    </a:cubicBezTo>
                    <a:lnTo>
                      <a:pt x="39963" y="33592"/>
                    </a:lnTo>
                    <a:lnTo>
                      <a:pt x="66359" y="7407"/>
                    </a:lnTo>
                    <a:cubicBezTo>
                      <a:pt x="68112" y="5654"/>
                      <a:pt x="68112" y="2825"/>
                      <a:pt x="66359" y="1073"/>
                    </a:cubicBezTo>
                    <a:cubicBezTo>
                      <a:pt x="64606" y="-680"/>
                      <a:pt x="61777" y="-680"/>
                      <a:pt x="60024" y="1073"/>
                    </a:cubicBezTo>
                    <a:lnTo>
                      <a:pt x="33628" y="27257"/>
                    </a:lnTo>
                    <a:lnTo>
                      <a:pt x="7232" y="1073"/>
                    </a:lnTo>
                    <a:cubicBezTo>
                      <a:pt x="5480" y="-680"/>
                      <a:pt x="2650" y="-680"/>
                      <a:pt x="898" y="1073"/>
                    </a:cubicBezTo>
                    <a:cubicBezTo>
                      <a:pt x="-855" y="2825"/>
                      <a:pt x="-855" y="5654"/>
                      <a:pt x="898" y="7407"/>
                    </a:cubicBezTo>
                    <a:lnTo>
                      <a:pt x="28349" y="33592"/>
                    </a:lnTo>
                    <a:lnTo>
                      <a:pt x="1109" y="58932"/>
                    </a:lnTo>
                    <a:cubicBezTo>
                      <a:pt x="-560" y="60727"/>
                      <a:pt x="-560" y="63494"/>
                      <a:pt x="1109" y="65267"/>
                    </a:cubicBezTo>
                    <a:cubicBezTo>
                      <a:pt x="1974" y="66070"/>
                      <a:pt x="3094" y="66534"/>
                      <a:pt x="4276" y="66534"/>
                    </a:cubicBezTo>
                    <a:cubicBezTo>
                      <a:pt x="5459" y="66576"/>
                      <a:pt x="6620" y="66112"/>
                      <a:pt x="7444" y="65267"/>
                    </a:cubicBezTo>
                    <a:close/>
                  </a:path>
                </a:pathLst>
              </a:custGeom>
              <a:solidFill>
                <a:srgbClr val="000000">
                  <a:alpha val="65000"/>
                </a:srgbClr>
              </a:solidFill>
              <a:ln w="21117" cap="flat">
                <a:noFill/>
                <a:prstDash val="solid"/>
                <a:miter/>
              </a:ln>
            </p:spPr>
            <p:txBody>
              <a:bodyPr rtlCol="0" anchor="ctr"/>
              <a:lstStyle/>
              <a:p>
                <a:endParaRPr lang="en-IN"/>
              </a:p>
            </p:txBody>
          </p:sp>
          <p:sp>
            <p:nvSpPr>
              <p:cNvPr id="259" name="Freeform: Shape 258">
                <a:extLst>
                  <a:ext uri="{FF2B5EF4-FFF2-40B4-BE49-F238E27FC236}">
                    <a16:creationId xmlns:a16="http://schemas.microsoft.com/office/drawing/2014/main" id="{7AA8D20A-2AF7-D10E-B196-E7DE59687EAD}"/>
                  </a:ext>
                </a:extLst>
              </p:cNvPr>
              <p:cNvSpPr/>
              <p:nvPr/>
            </p:nvSpPr>
            <p:spPr>
              <a:xfrm>
                <a:off x="5329894" y="4017537"/>
                <a:ext cx="67753" cy="67743"/>
              </a:xfrm>
              <a:custGeom>
                <a:avLst/>
                <a:gdLst>
                  <a:gd name="connsiteX0" fmla="*/ 834 w 67753"/>
                  <a:gd name="connsiteY0" fmla="*/ 6471 h 67743"/>
                  <a:gd name="connsiteX1" fmla="*/ 27230 w 67753"/>
                  <a:gd name="connsiteY1" fmla="*/ 33712 h 67743"/>
                  <a:gd name="connsiteX2" fmla="*/ 834 w 67753"/>
                  <a:gd name="connsiteY2" fmla="*/ 59896 h 67743"/>
                  <a:gd name="connsiteX3" fmla="*/ 834 w 67753"/>
                  <a:gd name="connsiteY3" fmla="*/ 66232 h 67743"/>
                  <a:gd name="connsiteX4" fmla="*/ 4002 w 67753"/>
                  <a:gd name="connsiteY4" fmla="*/ 67499 h 67743"/>
                  <a:gd name="connsiteX5" fmla="*/ 7169 w 67753"/>
                  <a:gd name="connsiteY5" fmla="*/ 66232 h 67743"/>
                  <a:gd name="connsiteX6" fmla="*/ 33565 w 67753"/>
                  <a:gd name="connsiteY6" fmla="*/ 40046 h 67743"/>
                  <a:gd name="connsiteX7" fmla="*/ 59750 w 67753"/>
                  <a:gd name="connsiteY7" fmla="*/ 66232 h 67743"/>
                  <a:gd name="connsiteX8" fmla="*/ 62917 w 67753"/>
                  <a:gd name="connsiteY8" fmla="*/ 67499 h 67743"/>
                  <a:gd name="connsiteX9" fmla="*/ 66085 w 67753"/>
                  <a:gd name="connsiteY9" fmla="*/ 66232 h 67743"/>
                  <a:gd name="connsiteX10" fmla="*/ 66085 w 67753"/>
                  <a:gd name="connsiteY10" fmla="*/ 59896 h 67743"/>
                  <a:gd name="connsiteX11" fmla="*/ 39689 w 67753"/>
                  <a:gd name="connsiteY11" fmla="*/ 33712 h 67743"/>
                  <a:gd name="connsiteX12" fmla="*/ 66085 w 67753"/>
                  <a:gd name="connsiteY12" fmla="*/ 7316 h 67743"/>
                  <a:gd name="connsiteX13" fmla="*/ 66085 w 67753"/>
                  <a:gd name="connsiteY13" fmla="*/ 1192 h 67743"/>
                  <a:gd name="connsiteX14" fmla="*/ 60129 w 67753"/>
                  <a:gd name="connsiteY14" fmla="*/ 811 h 67743"/>
                  <a:gd name="connsiteX15" fmla="*/ 59750 w 67753"/>
                  <a:gd name="connsiteY15" fmla="*/ 1192 h 67743"/>
                  <a:gd name="connsiteX16" fmla="*/ 33565 w 67753"/>
                  <a:gd name="connsiteY16" fmla="*/ 27377 h 67743"/>
                  <a:gd name="connsiteX17" fmla="*/ 7169 w 67753"/>
                  <a:gd name="connsiteY17" fmla="*/ 1192 h 67743"/>
                  <a:gd name="connsiteX18" fmla="*/ 1214 w 67753"/>
                  <a:gd name="connsiteY18" fmla="*/ 811 h 67743"/>
                  <a:gd name="connsiteX19" fmla="*/ 834 w 67753"/>
                  <a:gd name="connsiteY19" fmla="*/ 1192 h 67743"/>
                  <a:gd name="connsiteX20" fmla="*/ 834 w 67753"/>
                  <a:gd name="connsiteY20" fmla="*/ 6471 h 67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753" h="67743">
                    <a:moveTo>
                      <a:pt x="834" y="6471"/>
                    </a:moveTo>
                    <a:lnTo>
                      <a:pt x="27230" y="33712"/>
                    </a:lnTo>
                    <a:lnTo>
                      <a:pt x="834" y="59896"/>
                    </a:lnTo>
                    <a:cubicBezTo>
                      <a:pt x="-834" y="61670"/>
                      <a:pt x="-834" y="64458"/>
                      <a:pt x="834" y="66232"/>
                    </a:cubicBezTo>
                    <a:cubicBezTo>
                      <a:pt x="1721" y="67013"/>
                      <a:pt x="2841" y="67456"/>
                      <a:pt x="4002" y="67499"/>
                    </a:cubicBezTo>
                    <a:cubicBezTo>
                      <a:pt x="5184" y="67541"/>
                      <a:pt x="6345" y="67076"/>
                      <a:pt x="7169" y="66232"/>
                    </a:cubicBezTo>
                    <a:lnTo>
                      <a:pt x="33565" y="40046"/>
                    </a:lnTo>
                    <a:lnTo>
                      <a:pt x="59750" y="66232"/>
                    </a:lnTo>
                    <a:cubicBezTo>
                      <a:pt x="60574" y="67076"/>
                      <a:pt x="61735" y="67541"/>
                      <a:pt x="62917" y="67499"/>
                    </a:cubicBezTo>
                    <a:cubicBezTo>
                      <a:pt x="64078" y="67456"/>
                      <a:pt x="65219" y="67013"/>
                      <a:pt x="66085" y="66232"/>
                    </a:cubicBezTo>
                    <a:cubicBezTo>
                      <a:pt x="67753" y="64458"/>
                      <a:pt x="67753" y="61670"/>
                      <a:pt x="66085" y="59896"/>
                    </a:cubicBezTo>
                    <a:lnTo>
                      <a:pt x="39689" y="33712"/>
                    </a:lnTo>
                    <a:lnTo>
                      <a:pt x="66085" y="7316"/>
                    </a:lnTo>
                    <a:cubicBezTo>
                      <a:pt x="67710" y="5605"/>
                      <a:pt x="67710" y="2902"/>
                      <a:pt x="66085" y="1192"/>
                    </a:cubicBezTo>
                    <a:cubicBezTo>
                      <a:pt x="64544" y="-560"/>
                      <a:pt x="61882" y="-730"/>
                      <a:pt x="60129" y="811"/>
                    </a:cubicBezTo>
                    <a:cubicBezTo>
                      <a:pt x="59982" y="938"/>
                      <a:pt x="59877" y="1065"/>
                      <a:pt x="59750" y="1192"/>
                    </a:cubicBezTo>
                    <a:lnTo>
                      <a:pt x="33565" y="27377"/>
                    </a:lnTo>
                    <a:lnTo>
                      <a:pt x="7169" y="1192"/>
                    </a:lnTo>
                    <a:cubicBezTo>
                      <a:pt x="5627" y="-560"/>
                      <a:pt x="2967" y="-730"/>
                      <a:pt x="1214" y="811"/>
                    </a:cubicBezTo>
                    <a:cubicBezTo>
                      <a:pt x="1066" y="938"/>
                      <a:pt x="940" y="1065"/>
                      <a:pt x="834" y="1192"/>
                    </a:cubicBezTo>
                    <a:cubicBezTo>
                      <a:pt x="-327" y="2754"/>
                      <a:pt x="-327" y="4908"/>
                      <a:pt x="834" y="6471"/>
                    </a:cubicBezTo>
                    <a:close/>
                  </a:path>
                </a:pathLst>
              </a:custGeom>
              <a:solidFill>
                <a:srgbClr val="000000">
                  <a:alpha val="65000"/>
                </a:srgbClr>
              </a:solidFill>
              <a:ln w="21117" cap="flat">
                <a:noFill/>
                <a:prstDash val="solid"/>
                <a:miter/>
              </a:ln>
            </p:spPr>
            <p:txBody>
              <a:bodyPr rtlCol="0" anchor="ctr"/>
              <a:lstStyle/>
              <a:p>
                <a:endParaRPr lang="en-IN"/>
              </a:p>
            </p:txBody>
          </p:sp>
          <p:sp>
            <p:nvSpPr>
              <p:cNvPr id="260" name="Freeform: Shape 259">
                <a:extLst>
                  <a:ext uri="{FF2B5EF4-FFF2-40B4-BE49-F238E27FC236}">
                    <a16:creationId xmlns:a16="http://schemas.microsoft.com/office/drawing/2014/main" id="{E461D29E-3EE8-4C3D-E1E9-F97F6673AF16}"/>
                  </a:ext>
                </a:extLst>
              </p:cNvPr>
              <p:cNvSpPr/>
              <p:nvPr/>
            </p:nvSpPr>
            <p:spPr>
              <a:xfrm>
                <a:off x="5280418" y="4279715"/>
                <a:ext cx="68646" cy="68890"/>
              </a:xfrm>
              <a:custGeom>
                <a:avLst/>
                <a:gdLst>
                  <a:gd name="connsiteX0" fmla="*/ 65936 w 68646"/>
                  <a:gd name="connsiteY0" fmla="*/ 1073 h 68890"/>
                  <a:gd name="connsiteX1" fmla="*/ 59602 w 68646"/>
                  <a:gd name="connsiteY1" fmla="*/ 1073 h 68890"/>
                  <a:gd name="connsiteX2" fmla="*/ 33417 w 68646"/>
                  <a:gd name="connsiteY2" fmla="*/ 27257 h 68890"/>
                  <a:gd name="connsiteX3" fmla="*/ 7232 w 68646"/>
                  <a:gd name="connsiteY3" fmla="*/ 1073 h 68890"/>
                  <a:gd name="connsiteX4" fmla="*/ 898 w 68646"/>
                  <a:gd name="connsiteY4" fmla="*/ 1073 h 68890"/>
                  <a:gd name="connsiteX5" fmla="*/ 898 w 68646"/>
                  <a:gd name="connsiteY5" fmla="*/ 7408 h 68890"/>
                  <a:gd name="connsiteX6" fmla="*/ 27082 w 68646"/>
                  <a:gd name="connsiteY6" fmla="*/ 33593 h 68890"/>
                  <a:gd name="connsiteX7" fmla="*/ 898 w 68646"/>
                  <a:gd name="connsiteY7" fmla="*/ 59988 h 68890"/>
                  <a:gd name="connsiteX8" fmla="*/ 898 w 68646"/>
                  <a:gd name="connsiteY8" fmla="*/ 66112 h 68890"/>
                  <a:gd name="connsiteX9" fmla="*/ 6852 w 68646"/>
                  <a:gd name="connsiteY9" fmla="*/ 66492 h 68890"/>
                  <a:gd name="connsiteX10" fmla="*/ 7232 w 68646"/>
                  <a:gd name="connsiteY10" fmla="*/ 66112 h 68890"/>
                  <a:gd name="connsiteX11" fmla="*/ 33417 w 68646"/>
                  <a:gd name="connsiteY11" fmla="*/ 39927 h 68890"/>
                  <a:gd name="connsiteX12" fmla="*/ 59813 w 68646"/>
                  <a:gd name="connsiteY12" fmla="*/ 67168 h 68890"/>
                  <a:gd name="connsiteX13" fmla="*/ 62981 w 68646"/>
                  <a:gd name="connsiteY13" fmla="*/ 68646 h 68890"/>
                  <a:gd name="connsiteX14" fmla="*/ 66148 w 68646"/>
                  <a:gd name="connsiteY14" fmla="*/ 67168 h 68890"/>
                  <a:gd name="connsiteX15" fmla="*/ 66613 w 68646"/>
                  <a:gd name="connsiteY15" fmla="*/ 61509 h 68890"/>
                  <a:gd name="connsiteX16" fmla="*/ 66148 w 68646"/>
                  <a:gd name="connsiteY16" fmla="*/ 61044 h 68890"/>
                  <a:gd name="connsiteX17" fmla="*/ 39963 w 68646"/>
                  <a:gd name="connsiteY17" fmla="*/ 34648 h 68890"/>
                  <a:gd name="connsiteX18" fmla="*/ 66148 w 68646"/>
                  <a:gd name="connsiteY18" fmla="*/ 8464 h 68890"/>
                  <a:gd name="connsiteX19" fmla="*/ 67647 w 68646"/>
                  <a:gd name="connsiteY19" fmla="*/ 2678 h 68890"/>
                  <a:gd name="connsiteX20" fmla="*/ 65936 w 68646"/>
                  <a:gd name="connsiteY20" fmla="*/ 1073 h 68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646" h="68890">
                    <a:moveTo>
                      <a:pt x="65936" y="1073"/>
                    </a:moveTo>
                    <a:cubicBezTo>
                      <a:pt x="64163" y="-596"/>
                      <a:pt x="61375" y="-596"/>
                      <a:pt x="59602" y="1073"/>
                    </a:cubicBezTo>
                    <a:lnTo>
                      <a:pt x="33417" y="27257"/>
                    </a:lnTo>
                    <a:lnTo>
                      <a:pt x="7232" y="1073"/>
                    </a:lnTo>
                    <a:cubicBezTo>
                      <a:pt x="5480" y="-680"/>
                      <a:pt x="2650" y="-680"/>
                      <a:pt x="898" y="1073"/>
                    </a:cubicBezTo>
                    <a:cubicBezTo>
                      <a:pt x="-855" y="2825"/>
                      <a:pt x="-855" y="5655"/>
                      <a:pt x="898" y="7408"/>
                    </a:cubicBezTo>
                    <a:lnTo>
                      <a:pt x="27082" y="33593"/>
                    </a:lnTo>
                    <a:lnTo>
                      <a:pt x="898" y="59988"/>
                    </a:lnTo>
                    <a:cubicBezTo>
                      <a:pt x="-729" y="61699"/>
                      <a:pt x="-729" y="64402"/>
                      <a:pt x="898" y="66112"/>
                    </a:cubicBezTo>
                    <a:cubicBezTo>
                      <a:pt x="2439" y="67865"/>
                      <a:pt x="5099" y="68034"/>
                      <a:pt x="6852" y="66492"/>
                    </a:cubicBezTo>
                    <a:cubicBezTo>
                      <a:pt x="7000" y="66366"/>
                      <a:pt x="7127" y="66239"/>
                      <a:pt x="7232" y="66112"/>
                    </a:cubicBezTo>
                    <a:lnTo>
                      <a:pt x="33417" y="39927"/>
                    </a:lnTo>
                    <a:lnTo>
                      <a:pt x="59813" y="67168"/>
                    </a:lnTo>
                    <a:cubicBezTo>
                      <a:pt x="60616" y="68076"/>
                      <a:pt x="61777" y="68604"/>
                      <a:pt x="62981" y="68646"/>
                    </a:cubicBezTo>
                    <a:cubicBezTo>
                      <a:pt x="64205" y="68688"/>
                      <a:pt x="65387" y="68139"/>
                      <a:pt x="66148" y="67168"/>
                    </a:cubicBezTo>
                    <a:cubicBezTo>
                      <a:pt x="67837" y="65732"/>
                      <a:pt x="68049" y="63198"/>
                      <a:pt x="66613" y="61509"/>
                    </a:cubicBezTo>
                    <a:cubicBezTo>
                      <a:pt x="66465" y="61340"/>
                      <a:pt x="66317" y="61192"/>
                      <a:pt x="66148" y="61044"/>
                    </a:cubicBezTo>
                    <a:lnTo>
                      <a:pt x="39963" y="34648"/>
                    </a:lnTo>
                    <a:lnTo>
                      <a:pt x="66148" y="8464"/>
                    </a:lnTo>
                    <a:cubicBezTo>
                      <a:pt x="68154" y="7281"/>
                      <a:pt x="68830" y="4683"/>
                      <a:pt x="67647" y="2678"/>
                    </a:cubicBezTo>
                    <a:cubicBezTo>
                      <a:pt x="67225" y="2002"/>
                      <a:pt x="66634" y="1431"/>
                      <a:pt x="65936" y="1073"/>
                    </a:cubicBezTo>
                    <a:close/>
                  </a:path>
                </a:pathLst>
              </a:custGeom>
              <a:solidFill>
                <a:srgbClr val="000000">
                  <a:alpha val="65000"/>
                </a:srgbClr>
              </a:solidFill>
              <a:ln w="21117" cap="flat">
                <a:noFill/>
                <a:prstDash val="solid"/>
                <a:miter/>
              </a:ln>
            </p:spPr>
            <p:txBody>
              <a:bodyPr rtlCol="0" anchor="ctr"/>
              <a:lstStyle/>
              <a:p>
                <a:endParaRPr lang="en-IN"/>
              </a:p>
            </p:txBody>
          </p:sp>
          <p:sp>
            <p:nvSpPr>
              <p:cNvPr id="261" name="Freeform: Shape 260">
                <a:extLst>
                  <a:ext uri="{FF2B5EF4-FFF2-40B4-BE49-F238E27FC236}">
                    <a16:creationId xmlns:a16="http://schemas.microsoft.com/office/drawing/2014/main" id="{94E7441A-59DF-B6BA-19A8-70118A7CCCB1}"/>
                  </a:ext>
                </a:extLst>
              </p:cNvPr>
              <p:cNvSpPr/>
              <p:nvPr/>
            </p:nvSpPr>
            <p:spPr>
              <a:xfrm>
                <a:off x="5245200" y="4058881"/>
                <a:ext cx="103895" cy="117831"/>
              </a:xfrm>
              <a:custGeom>
                <a:avLst/>
                <a:gdLst>
                  <a:gd name="connsiteX0" fmla="*/ 89541 w 103895"/>
                  <a:gd name="connsiteY0" fmla="*/ 117589 h 117831"/>
                  <a:gd name="connsiteX1" fmla="*/ 103478 w 103895"/>
                  <a:gd name="connsiteY1" fmla="*/ 75356 h 117831"/>
                  <a:gd name="connsiteX2" fmla="*/ 88062 w 103895"/>
                  <a:gd name="connsiteY2" fmla="*/ 84225 h 117831"/>
                  <a:gd name="connsiteX3" fmla="*/ 1695 w 103895"/>
                  <a:gd name="connsiteY3" fmla="*/ -242 h 117831"/>
                  <a:gd name="connsiteX4" fmla="*/ -417 w 103895"/>
                  <a:gd name="connsiteY4" fmla="*/ 8416 h 117831"/>
                  <a:gd name="connsiteX5" fmla="*/ 79194 w 103895"/>
                  <a:gd name="connsiteY5" fmla="*/ 86337 h 117831"/>
                  <a:gd name="connsiteX6" fmla="*/ 61666 w 103895"/>
                  <a:gd name="connsiteY6" fmla="*/ 83380 h 117831"/>
                  <a:gd name="connsiteX7" fmla="*/ 89541 w 103895"/>
                  <a:gd name="connsiteY7" fmla="*/ 117589 h 11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895" h="117831">
                    <a:moveTo>
                      <a:pt x="89541" y="117589"/>
                    </a:moveTo>
                    <a:cubicBezTo>
                      <a:pt x="91822" y="102828"/>
                      <a:pt x="96530" y="88575"/>
                      <a:pt x="103478" y="75356"/>
                    </a:cubicBezTo>
                    <a:lnTo>
                      <a:pt x="88062" y="84225"/>
                    </a:lnTo>
                    <a:cubicBezTo>
                      <a:pt x="77589" y="41991"/>
                      <a:pt x="44161" y="9281"/>
                      <a:pt x="1695" y="-242"/>
                    </a:cubicBezTo>
                    <a:lnTo>
                      <a:pt x="-417" y="8416"/>
                    </a:lnTo>
                    <a:cubicBezTo>
                      <a:pt x="38776" y="17137"/>
                      <a:pt x="69628" y="47334"/>
                      <a:pt x="79194" y="86337"/>
                    </a:cubicBezTo>
                    <a:lnTo>
                      <a:pt x="61666" y="83380"/>
                    </a:lnTo>
                    <a:cubicBezTo>
                      <a:pt x="72753" y="93199"/>
                      <a:pt x="82171" y="104750"/>
                      <a:pt x="89541" y="117589"/>
                    </a:cubicBezTo>
                    <a:close/>
                  </a:path>
                </a:pathLst>
              </a:custGeom>
              <a:solidFill>
                <a:srgbClr val="000000">
                  <a:alpha val="65000"/>
                </a:srgbClr>
              </a:solidFill>
              <a:ln w="21117" cap="flat">
                <a:noFill/>
                <a:prstDash val="solid"/>
                <a:miter/>
              </a:ln>
            </p:spPr>
            <p:txBody>
              <a:bodyPr rtlCol="0" anchor="ctr"/>
              <a:lstStyle/>
              <a:p>
                <a:endParaRPr lang="en-IN"/>
              </a:p>
            </p:txBody>
          </p:sp>
          <p:sp>
            <p:nvSpPr>
              <p:cNvPr id="262" name="Freeform: Shape 261">
                <a:extLst>
                  <a:ext uri="{FF2B5EF4-FFF2-40B4-BE49-F238E27FC236}">
                    <a16:creationId xmlns:a16="http://schemas.microsoft.com/office/drawing/2014/main" id="{E37FD10D-1957-729A-83E4-F3CF74CB2B99}"/>
                  </a:ext>
                </a:extLst>
              </p:cNvPr>
              <p:cNvSpPr/>
              <p:nvPr/>
            </p:nvSpPr>
            <p:spPr>
              <a:xfrm>
                <a:off x="5155242" y="4187271"/>
                <a:ext cx="156475" cy="114030"/>
              </a:xfrm>
              <a:custGeom>
                <a:avLst/>
                <a:gdLst>
                  <a:gd name="connsiteX0" fmla="*/ 156059 w 156475"/>
                  <a:gd name="connsiteY0" fmla="*/ 9683 h 114030"/>
                  <a:gd name="connsiteX1" fmla="*/ 156059 w 156475"/>
                  <a:gd name="connsiteY1" fmla="*/ 814 h 114030"/>
                  <a:gd name="connsiteX2" fmla="*/ 13098 w 156475"/>
                  <a:gd name="connsiteY2" fmla="*/ 81903 h 114030"/>
                  <a:gd name="connsiteX3" fmla="*/ -417 w 156475"/>
                  <a:gd name="connsiteY3" fmla="*/ 70499 h 114030"/>
                  <a:gd name="connsiteX4" fmla="*/ 6341 w 156475"/>
                  <a:gd name="connsiteY4" fmla="*/ 113788 h 114030"/>
                  <a:gd name="connsiteX5" fmla="*/ 39283 w 156475"/>
                  <a:gd name="connsiteY5" fmla="*/ 85281 h 114030"/>
                  <a:gd name="connsiteX6" fmla="*/ 21545 w 156475"/>
                  <a:gd name="connsiteY6" fmla="*/ 85281 h 114030"/>
                  <a:gd name="connsiteX7" fmla="*/ 156059 w 156475"/>
                  <a:gd name="connsiteY7" fmla="*/ 9683 h 11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75" h="114030">
                    <a:moveTo>
                      <a:pt x="156059" y="9683"/>
                    </a:moveTo>
                    <a:lnTo>
                      <a:pt x="156059" y="814"/>
                    </a:lnTo>
                    <a:cubicBezTo>
                      <a:pt x="95728" y="-6682"/>
                      <a:pt x="37615" y="26281"/>
                      <a:pt x="13098" y="81903"/>
                    </a:cubicBezTo>
                    <a:lnTo>
                      <a:pt x="-417" y="70499"/>
                    </a:lnTo>
                    <a:cubicBezTo>
                      <a:pt x="3997" y="84500"/>
                      <a:pt x="6277" y="99091"/>
                      <a:pt x="6341" y="113788"/>
                    </a:cubicBezTo>
                    <a:cubicBezTo>
                      <a:pt x="15654" y="102512"/>
                      <a:pt x="26782" y="92883"/>
                      <a:pt x="39283" y="85281"/>
                    </a:cubicBezTo>
                    <a:lnTo>
                      <a:pt x="21545" y="85281"/>
                    </a:lnTo>
                    <a:cubicBezTo>
                      <a:pt x="44098" y="32531"/>
                      <a:pt x="99275" y="1532"/>
                      <a:pt x="156059" y="9683"/>
                    </a:cubicBezTo>
                    <a:close/>
                  </a:path>
                </a:pathLst>
              </a:custGeom>
              <a:solidFill>
                <a:srgbClr val="000000">
                  <a:alpha val="65000"/>
                </a:srgbClr>
              </a:solidFill>
              <a:ln w="21117" cap="flat">
                <a:noFill/>
                <a:prstDash val="solid"/>
                <a:miter/>
              </a:ln>
            </p:spPr>
            <p:txBody>
              <a:bodyPr rtlCol="0" anchor="ctr"/>
              <a:lstStyle/>
              <a:p>
                <a:endParaRPr lang="en-IN"/>
              </a:p>
            </p:txBody>
          </p:sp>
        </p:grpSp>
      </p:grpSp>
      <p:pic>
        <p:nvPicPr>
          <p:cNvPr id="264" name="Graphic 263">
            <a:extLst>
              <a:ext uri="{FF2B5EF4-FFF2-40B4-BE49-F238E27FC236}">
                <a16:creationId xmlns:a16="http://schemas.microsoft.com/office/drawing/2014/main" id="{07A63E67-979E-41FC-4694-3E2B28B8DF3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5189" y="241830"/>
            <a:ext cx="981075" cy="981075"/>
          </a:xfrm>
          <a:prstGeom prst="rect">
            <a:avLst/>
          </a:prstGeom>
        </p:spPr>
      </p:pic>
      <p:sp>
        <p:nvSpPr>
          <p:cNvPr id="6" name="TextBox 5">
            <a:extLst>
              <a:ext uri="{FF2B5EF4-FFF2-40B4-BE49-F238E27FC236}">
                <a16:creationId xmlns:a16="http://schemas.microsoft.com/office/drawing/2014/main" id="{F4F34F4E-7F49-7E0E-B300-D819DE522F55}"/>
              </a:ext>
            </a:extLst>
          </p:cNvPr>
          <p:cNvSpPr txBox="1"/>
          <p:nvPr/>
        </p:nvSpPr>
        <p:spPr>
          <a:xfrm>
            <a:off x="6664663" y="5130345"/>
            <a:ext cx="5177044" cy="2308324"/>
          </a:xfrm>
          <a:prstGeom prst="rect">
            <a:avLst/>
          </a:prstGeom>
          <a:noFill/>
        </p:spPr>
        <p:txBody>
          <a:bodyPr wrap="square" rtlCol="0">
            <a:spAutoFit/>
          </a:bodyPr>
          <a:lstStyle/>
          <a:p>
            <a:r>
              <a:rPr lang="en-US" dirty="0"/>
              <a:t>The whole motive is to motivate visually challenged people. So, filtering HR is preferred as rejections make them feel different from others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228697815"/>
      </p:ext>
    </p:extLst>
  </p:cSld>
  <p:clrMapOvr>
    <a:masterClrMapping/>
  </p:clrMapOvr>
</p:sld>
</file>

<file path=ppt/theme/theme1.xml><?xml version="1.0" encoding="utf-8"?>
<a:theme xmlns:a="http://schemas.openxmlformats.org/drawingml/2006/main" name="Office Theme">
  <a:themeElements>
    <a:clrScheme name="Smartart">
      <a:dk1>
        <a:srgbClr val="000000"/>
      </a:dk1>
      <a:lt1>
        <a:sysClr val="window" lastClr="FFFFFF"/>
      </a:lt1>
      <a:dk2>
        <a:srgbClr val="5E5E5E"/>
      </a:dk2>
      <a:lt2>
        <a:srgbClr val="DDDDDD"/>
      </a:lt2>
      <a:accent1>
        <a:srgbClr val="418AB3"/>
      </a:accent1>
      <a:accent2>
        <a:srgbClr val="A6B727"/>
      </a:accent2>
      <a:accent3>
        <a:srgbClr val="F69200"/>
      </a:accent3>
      <a:accent4>
        <a:srgbClr val="1EA185"/>
      </a:accent4>
      <a:accent5>
        <a:srgbClr val="FEC306"/>
      </a:accent5>
      <a:accent6>
        <a:srgbClr val="DF5327"/>
      </a:accent6>
      <a:hlink>
        <a:srgbClr val="F59E00"/>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2015</TotalTime>
  <Words>582</Words>
  <Application>Microsoft Office PowerPoint</Application>
  <PresentationFormat>Widescreen</PresentationFormat>
  <Paragraphs>69</Paragraphs>
  <Slides>10</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Arial</vt:lpstr>
      <vt:lpstr>Calibri</vt:lpstr>
      <vt:lpstr>Calibri Light</vt:lpstr>
      <vt:lpstr>Elephant</vt:lpstr>
      <vt:lpstr>Fira Sans Extra Condensed</vt:lpstr>
      <vt:lpstr>Fira Sans Extra Condensed Medium</vt:lpstr>
      <vt:lpstr>Lora</vt:lpstr>
      <vt:lpstr>Open Sans Semibold</vt:lpstr>
      <vt:lpstr>Roboto</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Template Egg</dc:creator>
  <cp:lastModifiedBy>Danush V</cp:lastModifiedBy>
  <cp:revision>18</cp:revision>
  <dcterms:created xsi:type="dcterms:W3CDTF">2023-07-13T05:24:24Z</dcterms:created>
  <dcterms:modified xsi:type="dcterms:W3CDTF">2024-01-12T12:18:27Z</dcterms:modified>
</cp:coreProperties>
</file>

<file path=docProps/thumbnail.jpeg>
</file>